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24"/>
  </p:notesMasterIdLst>
  <p:sldIdLst>
    <p:sldId id="260" r:id="rId2"/>
    <p:sldId id="261" r:id="rId3"/>
    <p:sldId id="256" r:id="rId4"/>
    <p:sldId id="257" r:id="rId5"/>
    <p:sldId id="272" r:id="rId6"/>
    <p:sldId id="265" r:id="rId7"/>
    <p:sldId id="293" r:id="rId8"/>
    <p:sldId id="282" r:id="rId9"/>
    <p:sldId id="296" r:id="rId10"/>
    <p:sldId id="298" r:id="rId11"/>
    <p:sldId id="266" r:id="rId12"/>
    <p:sldId id="264" r:id="rId13"/>
    <p:sldId id="297" r:id="rId14"/>
    <p:sldId id="279" r:id="rId15"/>
    <p:sldId id="299" r:id="rId16"/>
    <p:sldId id="269" r:id="rId17"/>
    <p:sldId id="300" r:id="rId18"/>
    <p:sldId id="286" r:id="rId19"/>
    <p:sldId id="276" r:id="rId20"/>
    <p:sldId id="281" r:id="rId21"/>
    <p:sldId id="278" r:id="rId22"/>
    <p:sldId id="290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D98"/>
    <a:srgbClr val="FFFFFF"/>
    <a:srgbClr val="FFE09B"/>
    <a:srgbClr val="6EB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3C135-2E70-4F85-9A9C-DAC67760D63E}" v="236" dt="2021-10-05T13:31:32.441"/>
    <p1510:client id="{73002A03-6CD6-48FF-9D0F-84C7546BCA00}" v="14" dt="2021-10-04T15:27:48.615"/>
  </p1510:revLst>
</p1510:revInfo>
</file>

<file path=ppt/tableStyles.xml><?xml version="1.0" encoding="utf-8"?>
<a:tblStyleLst xmlns:a="http://schemas.openxmlformats.org/drawingml/2006/main" def="{1EFFFC26-43FA-45CB-AAA8-C23655BD3195}">
  <a:tblStyle styleId="{1EFFFC26-43FA-45CB-AAA8-C23655BD31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6CE3C135-2E70-4F85-9A9C-DAC67760D63E}"/>
    <pc:docChg chg="undo redo custSel addSld delSld modSld sldOrd modMainMaster">
      <pc:chgData name="sheikha juma" userId="608ad1f2e48bc868" providerId="LiveId" clId="{6CE3C135-2E70-4F85-9A9C-DAC67760D63E}" dt="2021-10-05T13:31:32.441" v="3126"/>
      <pc:docMkLst>
        <pc:docMk/>
      </pc:docMkLst>
      <pc:sldChg chg="addSp delSp modSp mod ord modTransition">
        <pc:chgData name="sheikha juma" userId="608ad1f2e48bc868" providerId="LiveId" clId="{6CE3C135-2E70-4F85-9A9C-DAC67760D63E}" dt="2021-10-05T13:28:46.735" v="3118"/>
        <pc:sldMkLst>
          <pc:docMk/>
          <pc:sldMk cId="0" sldId="256"/>
        </pc:sldMkLst>
        <pc:spChg chg="add mod">
          <ac:chgData name="sheikha juma" userId="608ad1f2e48bc868" providerId="LiveId" clId="{6CE3C135-2E70-4F85-9A9C-DAC67760D63E}" dt="2021-10-04T16:12:43.773" v="244" actId="20577"/>
          <ac:spMkLst>
            <pc:docMk/>
            <pc:sldMk cId="0" sldId="256"/>
            <ac:spMk id="2" creationId="{76458385-BFA2-4E98-B8FD-3A6CC5510948}"/>
          </ac:spMkLst>
        </pc:spChg>
        <pc:spChg chg="add del mod">
          <ac:chgData name="sheikha juma" userId="608ad1f2e48bc868" providerId="LiveId" clId="{6CE3C135-2E70-4F85-9A9C-DAC67760D63E}" dt="2021-10-04T16:17:13.444" v="257" actId="478"/>
          <ac:spMkLst>
            <pc:docMk/>
            <pc:sldMk cId="0" sldId="256"/>
            <ac:spMk id="7" creationId="{46C510AD-0C0A-4749-8EB8-C94465D7D630}"/>
          </ac:spMkLst>
        </pc:spChg>
        <pc:spChg chg="add mod">
          <ac:chgData name="sheikha juma" userId="608ad1f2e48bc868" providerId="LiveId" clId="{6CE3C135-2E70-4F85-9A9C-DAC67760D63E}" dt="2021-10-04T16:03:30.668" v="89" actId="403"/>
          <ac:spMkLst>
            <pc:docMk/>
            <pc:sldMk cId="0" sldId="256"/>
            <ac:spMk id="84" creationId="{1AE63B23-C186-4F2A-B325-61755CC967B9}"/>
          </ac:spMkLst>
        </pc:spChg>
        <pc:picChg chg="add mod">
          <ac:chgData name="sheikha juma" userId="608ad1f2e48bc868" providerId="LiveId" clId="{6CE3C135-2E70-4F85-9A9C-DAC67760D63E}" dt="2021-10-04T16:15:50.803" v="251" actId="1076"/>
          <ac:picMkLst>
            <pc:docMk/>
            <pc:sldMk cId="0" sldId="256"/>
            <ac:picMk id="4" creationId="{466DE2E7-7448-451C-87A7-44110C6C0D93}"/>
          </ac:picMkLst>
        </pc:picChg>
        <pc:picChg chg="add mod">
          <ac:chgData name="sheikha juma" userId="608ad1f2e48bc868" providerId="LiveId" clId="{6CE3C135-2E70-4F85-9A9C-DAC67760D63E}" dt="2021-10-04T16:17:10.952" v="256" actId="1076"/>
          <ac:picMkLst>
            <pc:docMk/>
            <pc:sldMk cId="0" sldId="256"/>
            <ac:picMk id="6" creationId="{1E857BF3-94CF-4D4A-A4CE-D4E0EEC04786}"/>
          </ac:picMkLst>
        </pc:picChg>
      </pc:sldChg>
      <pc:sldChg chg="addSp delSp modSp mod ord modTransition">
        <pc:chgData name="sheikha juma" userId="608ad1f2e48bc868" providerId="LiveId" clId="{6CE3C135-2E70-4F85-9A9C-DAC67760D63E}" dt="2021-10-05T13:28:58.163" v="3119"/>
        <pc:sldMkLst>
          <pc:docMk/>
          <pc:sldMk cId="0" sldId="257"/>
        </pc:sldMkLst>
        <pc:spChg chg="add mod">
          <ac:chgData name="sheikha juma" userId="608ad1f2e48bc868" providerId="LiveId" clId="{6CE3C135-2E70-4F85-9A9C-DAC67760D63E}" dt="2021-10-04T16:20:16.043" v="325" actId="1076"/>
          <ac:spMkLst>
            <pc:docMk/>
            <pc:sldMk cId="0" sldId="257"/>
            <ac:spMk id="2" creationId="{4B1D4D09-DEEF-45F8-B7B1-15C34745AD66}"/>
          </ac:spMkLst>
        </pc:spChg>
        <pc:spChg chg="add mod">
          <ac:chgData name="sheikha juma" userId="608ad1f2e48bc868" providerId="LiveId" clId="{6CE3C135-2E70-4F85-9A9C-DAC67760D63E}" dt="2021-10-04T16:34:14.813" v="866" actId="113"/>
          <ac:spMkLst>
            <pc:docMk/>
            <pc:sldMk cId="0" sldId="257"/>
            <ac:spMk id="3" creationId="{FD1E08BF-34A8-49B5-92EE-47CE075419B0}"/>
          </ac:spMkLst>
        </pc:spChg>
        <pc:spChg chg="add mod">
          <ac:chgData name="sheikha juma" userId="608ad1f2e48bc868" providerId="LiveId" clId="{6CE3C135-2E70-4F85-9A9C-DAC67760D63E}" dt="2021-10-04T19:02:15.305" v="874" actId="113"/>
          <ac:spMkLst>
            <pc:docMk/>
            <pc:sldMk cId="0" sldId="257"/>
            <ac:spMk id="4" creationId="{82F4DF09-FD78-4ACE-9847-18D94E0C72D1}"/>
          </ac:spMkLst>
        </pc:spChg>
        <pc:spChg chg="add del mod">
          <ac:chgData name="sheikha juma" userId="608ad1f2e48bc868" providerId="LiveId" clId="{6CE3C135-2E70-4F85-9A9C-DAC67760D63E}" dt="2021-10-04T16:23:21.032" v="419" actId="478"/>
          <ac:spMkLst>
            <pc:docMk/>
            <pc:sldMk cId="0" sldId="257"/>
            <ac:spMk id="5" creationId="{E98C6050-3D91-474A-9CA7-223CE0AEDD8C}"/>
          </ac:spMkLst>
        </pc:spChg>
        <pc:spChg chg="add mod">
          <ac:chgData name="sheikha juma" userId="608ad1f2e48bc868" providerId="LiveId" clId="{6CE3C135-2E70-4F85-9A9C-DAC67760D63E}" dt="2021-10-04T16:25:52.394" v="750" actId="1076"/>
          <ac:spMkLst>
            <pc:docMk/>
            <pc:sldMk cId="0" sldId="257"/>
            <ac:spMk id="6" creationId="{BA156FCB-C224-42F3-A3C4-0CF9AB65E5AD}"/>
          </ac:spMkLst>
        </pc:spChg>
        <pc:spChg chg="add mod">
          <ac:chgData name="sheikha juma" userId="608ad1f2e48bc868" providerId="LiveId" clId="{6CE3C135-2E70-4F85-9A9C-DAC67760D63E}" dt="2021-10-04T16:25:52.394" v="750" actId="1076"/>
          <ac:spMkLst>
            <pc:docMk/>
            <pc:sldMk cId="0" sldId="257"/>
            <ac:spMk id="7" creationId="{4EEF59FD-A730-4341-AAF8-4D7D352140BA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25" creationId="{0B1973D1-7721-4C6E-9ABD-F4AAEF68DD10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26" creationId="{E3A61E11-9ABF-4DFA-9632-7FC40C69990C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37" creationId="{D3D11EF3-4ADB-4B10-AFFD-D15367AEF93B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38" creationId="{09174BF4-905A-4EDD-92CB-33362775A507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39" creationId="{C3DC145F-5F57-4814-9B7D-7295C4630CFB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0" creationId="{6BC6CF67-34B2-477E-8585-00636AEAE8E4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1" creationId="{5E390A2F-7225-4917-B750-CF1BA17F1446}"/>
          </ac:spMkLst>
        </pc:spChg>
        <pc:spChg chg="add mod">
          <ac:chgData name="sheikha juma" userId="608ad1f2e48bc868" providerId="LiveId" clId="{6CE3C135-2E70-4F85-9A9C-DAC67760D63E}" dt="2021-10-04T16:33:21.907" v="859" actId="1036"/>
          <ac:spMkLst>
            <pc:docMk/>
            <pc:sldMk cId="0" sldId="257"/>
            <ac:spMk id="42" creationId="{2F098DF2-1DF2-4EC5-9E86-3E155FAF7532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3" creationId="{656E0B67-3254-4B01-B216-858F21E1A396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4" creationId="{888DE603-F73C-4D7D-83E0-C674FBE4E23B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5" creationId="{5DAB8BD3-455C-462E-8E3E-4960EF2C5259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6" creationId="{71D7EEA8-539A-4753-844A-6152B4001B5C}"/>
          </ac:spMkLst>
        </pc:spChg>
        <pc:spChg chg="add mod">
          <ac:chgData name="sheikha juma" userId="608ad1f2e48bc868" providerId="LiveId" clId="{6CE3C135-2E70-4F85-9A9C-DAC67760D63E}" dt="2021-10-04T16:33:16.055" v="856" actId="404"/>
          <ac:spMkLst>
            <pc:docMk/>
            <pc:sldMk cId="0" sldId="257"/>
            <ac:spMk id="47" creationId="{B25E00DA-B304-4C0B-8A1B-C19064BA53F3}"/>
          </ac:spMkLst>
        </pc:spChg>
        <pc:grpChg chg="add mod">
          <ac:chgData name="sheikha juma" userId="608ad1f2e48bc868" providerId="LiveId" clId="{6CE3C135-2E70-4F85-9A9C-DAC67760D63E}" dt="2021-10-04T16:28:58.502" v="794" actId="1035"/>
          <ac:grpSpMkLst>
            <pc:docMk/>
            <pc:sldMk cId="0" sldId="257"/>
            <ac:grpSpMk id="15" creationId="{9CFB0693-090C-435B-8633-F3C7A37F9457}"/>
          </ac:grpSpMkLst>
        </pc:grpChg>
        <pc:grpChg chg="add mod">
          <ac:chgData name="sheikha juma" userId="608ad1f2e48bc868" providerId="LiveId" clId="{6CE3C135-2E70-4F85-9A9C-DAC67760D63E}" dt="2021-10-04T16:30:33.547" v="809" actId="1035"/>
          <ac:grpSpMkLst>
            <pc:docMk/>
            <pc:sldMk cId="0" sldId="257"/>
            <ac:grpSpMk id="16" creationId="{F0C1C5C6-8EAA-4369-BBB9-A03E6ACB6913}"/>
          </ac:grpSpMkLst>
        </pc:grpChg>
        <pc:grpChg chg="add mod">
          <ac:chgData name="sheikha juma" userId="608ad1f2e48bc868" providerId="LiveId" clId="{6CE3C135-2E70-4F85-9A9C-DAC67760D63E}" dt="2021-10-04T16:33:35.590" v="860" actId="1036"/>
          <ac:grpSpMkLst>
            <pc:docMk/>
            <pc:sldMk cId="0" sldId="257"/>
            <ac:grpSpMk id="19" creationId="{3FA362CE-4454-494F-B794-2EC8D022ECF2}"/>
          </ac:grpSpMkLst>
        </pc:grpChg>
        <pc:grpChg chg="add del mod">
          <ac:chgData name="sheikha juma" userId="608ad1f2e48bc868" providerId="LiveId" clId="{6CE3C135-2E70-4F85-9A9C-DAC67760D63E}" dt="2021-10-04T16:32:50.730" v="850" actId="478"/>
          <ac:grpSpMkLst>
            <pc:docMk/>
            <pc:sldMk cId="0" sldId="257"/>
            <ac:grpSpMk id="22" creationId="{F7D912DF-8283-4CEC-B935-DED156E52DB3}"/>
          </ac:grpSpMkLst>
        </pc:grpChg>
        <pc:grpChg chg="add mod">
          <ac:chgData name="sheikha juma" userId="608ad1f2e48bc868" providerId="LiveId" clId="{6CE3C135-2E70-4F85-9A9C-DAC67760D63E}" dt="2021-10-04T16:30:38.233" v="811" actId="1035"/>
          <ac:grpSpMkLst>
            <pc:docMk/>
            <pc:sldMk cId="0" sldId="257"/>
            <ac:grpSpMk id="27" creationId="{9AC25DD8-D6E3-48D6-B185-A8183931A6CE}"/>
          </ac:grpSpMkLst>
        </pc:grpChg>
        <pc:grpChg chg="add mod">
          <ac:chgData name="sheikha juma" userId="608ad1f2e48bc868" providerId="LiveId" clId="{6CE3C135-2E70-4F85-9A9C-DAC67760D63E}" dt="2021-10-04T16:33:49.820" v="863" actId="1038"/>
          <ac:grpSpMkLst>
            <pc:docMk/>
            <pc:sldMk cId="0" sldId="257"/>
            <ac:grpSpMk id="30" creationId="{C229B5BB-78E3-4BB7-A2DA-183BA160ED1C}"/>
          </ac:grpSpMkLst>
        </pc:grpChg>
        <pc:grpChg chg="add mod">
          <ac:chgData name="sheikha juma" userId="608ad1f2e48bc868" providerId="LiveId" clId="{6CE3C135-2E70-4F85-9A9C-DAC67760D63E}" dt="2021-10-04T16:33:55.242" v="865" actId="1038"/>
          <ac:grpSpMkLst>
            <pc:docMk/>
            <pc:sldMk cId="0" sldId="257"/>
            <ac:grpSpMk id="33" creationId="{19D201C5-1D68-4EDB-AFAA-20F505ED51BF}"/>
          </ac:grpSpMkLst>
        </pc:grpChg>
        <pc:cxnChg chg="add mod">
          <ac:chgData name="sheikha juma" userId="608ad1f2e48bc868" providerId="LiveId" clId="{6CE3C135-2E70-4F85-9A9C-DAC67760D63E}" dt="2021-10-04T16:32:56.879" v="851" actId="14100"/>
          <ac:cxnSpMkLst>
            <pc:docMk/>
            <pc:sldMk cId="0" sldId="257"/>
            <ac:cxnSpMk id="9" creationId="{94B7D6F1-1E9C-4B98-970F-DDD6213C703F}"/>
          </ac:cxnSpMkLst>
        </pc:cxnChg>
        <pc:cxnChg chg="add mod">
          <ac:chgData name="sheikha juma" userId="608ad1f2e48bc868" providerId="LiveId" clId="{6CE3C135-2E70-4F85-9A9C-DAC67760D63E}" dt="2021-10-04T16:27:11.608" v="764" actId="164"/>
          <ac:cxnSpMkLst>
            <pc:docMk/>
            <pc:sldMk cId="0" sldId="257"/>
            <ac:cxnSpMk id="12" creationId="{AF83C5E6-3D98-4E4E-96B6-15888B8826A0}"/>
          </ac:cxnSpMkLst>
        </pc:cxnChg>
        <pc:cxnChg chg="add mod">
          <ac:chgData name="sheikha juma" userId="608ad1f2e48bc868" providerId="LiveId" clId="{6CE3C135-2E70-4F85-9A9C-DAC67760D63E}" dt="2021-10-04T16:27:11.608" v="764" actId="164"/>
          <ac:cxnSpMkLst>
            <pc:docMk/>
            <pc:sldMk cId="0" sldId="257"/>
            <ac:cxnSpMk id="13" creationId="{B2020499-08D9-4765-841C-AFF4FE0556D0}"/>
          </ac:cxnSpMkLst>
        </pc:cxnChg>
        <pc:cxnChg chg="add del mod">
          <ac:chgData name="sheikha juma" userId="608ad1f2e48bc868" providerId="LiveId" clId="{6CE3C135-2E70-4F85-9A9C-DAC67760D63E}" dt="2021-10-04T16:27:04.141" v="763" actId="478"/>
          <ac:cxnSpMkLst>
            <pc:docMk/>
            <pc:sldMk cId="0" sldId="257"/>
            <ac:cxnSpMk id="14" creationId="{EEBB3EAC-E9FC-4DC4-9FE5-4133C4940436}"/>
          </ac:cxnSpMkLst>
        </pc:cxnChg>
        <pc:cxnChg chg="mod">
          <ac:chgData name="sheikha juma" userId="608ad1f2e48bc868" providerId="LiveId" clId="{6CE3C135-2E70-4F85-9A9C-DAC67760D63E}" dt="2021-10-04T16:27:13.117" v="765"/>
          <ac:cxnSpMkLst>
            <pc:docMk/>
            <pc:sldMk cId="0" sldId="257"/>
            <ac:cxnSpMk id="17" creationId="{0D26FD2E-CDC0-4543-8CBD-BB21A6A56AF2}"/>
          </ac:cxnSpMkLst>
        </pc:cxnChg>
        <pc:cxnChg chg="mod">
          <ac:chgData name="sheikha juma" userId="608ad1f2e48bc868" providerId="LiveId" clId="{6CE3C135-2E70-4F85-9A9C-DAC67760D63E}" dt="2021-10-04T16:27:13.117" v="765"/>
          <ac:cxnSpMkLst>
            <pc:docMk/>
            <pc:sldMk cId="0" sldId="257"/>
            <ac:cxnSpMk id="18" creationId="{1F55583B-0534-4676-95C9-41CC5E8D9B52}"/>
          </ac:cxnSpMkLst>
        </pc:cxnChg>
        <pc:cxnChg chg="mod">
          <ac:chgData name="sheikha juma" userId="608ad1f2e48bc868" providerId="LiveId" clId="{6CE3C135-2E70-4F85-9A9C-DAC67760D63E}" dt="2021-10-04T16:27:19.937" v="767"/>
          <ac:cxnSpMkLst>
            <pc:docMk/>
            <pc:sldMk cId="0" sldId="257"/>
            <ac:cxnSpMk id="20" creationId="{47AF7754-D62C-472A-B229-96CE8473A999}"/>
          </ac:cxnSpMkLst>
        </pc:cxnChg>
        <pc:cxnChg chg="mod">
          <ac:chgData name="sheikha juma" userId="608ad1f2e48bc868" providerId="LiveId" clId="{6CE3C135-2E70-4F85-9A9C-DAC67760D63E}" dt="2021-10-04T16:27:19.937" v="767"/>
          <ac:cxnSpMkLst>
            <pc:docMk/>
            <pc:sldMk cId="0" sldId="257"/>
            <ac:cxnSpMk id="21" creationId="{7C0D1490-128A-4F7C-9A08-B41D84F92E22}"/>
          </ac:cxnSpMkLst>
        </pc:cxnChg>
        <pc:cxnChg chg="mod topLvl">
          <ac:chgData name="sheikha juma" userId="608ad1f2e48bc868" providerId="LiveId" clId="{6CE3C135-2E70-4F85-9A9C-DAC67760D63E}" dt="2021-10-04T16:33:41.806" v="862" actId="1036"/>
          <ac:cxnSpMkLst>
            <pc:docMk/>
            <pc:sldMk cId="0" sldId="257"/>
            <ac:cxnSpMk id="23" creationId="{775D5871-E769-4D2D-BF6B-14DC0A43DB76}"/>
          </ac:cxnSpMkLst>
        </pc:cxnChg>
        <pc:cxnChg chg="del mod topLvl">
          <ac:chgData name="sheikha juma" userId="608ad1f2e48bc868" providerId="LiveId" clId="{6CE3C135-2E70-4F85-9A9C-DAC67760D63E}" dt="2021-10-04T16:32:50.730" v="850" actId="478"/>
          <ac:cxnSpMkLst>
            <pc:docMk/>
            <pc:sldMk cId="0" sldId="257"/>
            <ac:cxnSpMk id="24" creationId="{F4367C50-38C2-4DB7-84F5-169BE7052E01}"/>
          </ac:cxnSpMkLst>
        </pc:cxnChg>
        <pc:cxnChg chg="mod">
          <ac:chgData name="sheikha juma" userId="608ad1f2e48bc868" providerId="LiveId" clId="{6CE3C135-2E70-4F85-9A9C-DAC67760D63E}" dt="2021-10-04T16:29:00.058" v="795"/>
          <ac:cxnSpMkLst>
            <pc:docMk/>
            <pc:sldMk cId="0" sldId="257"/>
            <ac:cxnSpMk id="28" creationId="{82E4F0D2-6D7A-480B-B19D-BA4C25159CE5}"/>
          </ac:cxnSpMkLst>
        </pc:cxnChg>
        <pc:cxnChg chg="mod">
          <ac:chgData name="sheikha juma" userId="608ad1f2e48bc868" providerId="LiveId" clId="{6CE3C135-2E70-4F85-9A9C-DAC67760D63E}" dt="2021-10-04T16:29:00.058" v="795"/>
          <ac:cxnSpMkLst>
            <pc:docMk/>
            <pc:sldMk cId="0" sldId="257"/>
            <ac:cxnSpMk id="29" creationId="{022C84F4-0296-416A-B34D-8B53F6F84F69}"/>
          </ac:cxnSpMkLst>
        </pc:cxnChg>
        <pc:cxnChg chg="mod">
          <ac:chgData name="sheikha juma" userId="608ad1f2e48bc868" providerId="LiveId" clId="{6CE3C135-2E70-4F85-9A9C-DAC67760D63E}" dt="2021-10-04T16:29:09.357" v="797"/>
          <ac:cxnSpMkLst>
            <pc:docMk/>
            <pc:sldMk cId="0" sldId="257"/>
            <ac:cxnSpMk id="31" creationId="{488794C2-3256-4ACA-9E09-322936FFAB34}"/>
          </ac:cxnSpMkLst>
        </pc:cxnChg>
        <pc:cxnChg chg="mod">
          <ac:chgData name="sheikha juma" userId="608ad1f2e48bc868" providerId="LiveId" clId="{6CE3C135-2E70-4F85-9A9C-DAC67760D63E}" dt="2021-10-04T16:29:09.357" v="797"/>
          <ac:cxnSpMkLst>
            <pc:docMk/>
            <pc:sldMk cId="0" sldId="257"/>
            <ac:cxnSpMk id="32" creationId="{82BD17AB-1B7B-4145-B19D-35C58F308900}"/>
          </ac:cxnSpMkLst>
        </pc:cxnChg>
        <pc:cxnChg chg="mod">
          <ac:chgData name="sheikha juma" userId="608ad1f2e48bc868" providerId="LiveId" clId="{6CE3C135-2E70-4F85-9A9C-DAC67760D63E}" dt="2021-10-04T16:29:22.046" v="799"/>
          <ac:cxnSpMkLst>
            <pc:docMk/>
            <pc:sldMk cId="0" sldId="257"/>
            <ac:cxnSpMk id="34" creationId="{3642CEB6-64CF-4BC2-87D8-76A7D249C5DB}"/>
          </ac:cxnSpMkLst>
        </pc:cxnChg>
        <pc:cxnChg chg="mod">
          <ac:chgData name="sheikha juma" userId="608ad1f2e48bc868" providerId="LiveId" clId="{6CE3C135-2E70-4F85-9A9C-DAC67760D63E}" dt="2021-10-04T16:29:22.046" v="799"/>
          <ac:cxnSpMkLst>
            <pc:docMk/>
            <pc:sldMk cId="0" sldId="257"/>
            <ac:cxnSpMk id="35" creationId="{21B3CC43-FBBA-4D34-8728-DA8A014C2640}"/>
          </ac:cxnSpMkLst>
        </pc:cxnChg>
      </pc:sldChg>
      <pc:sldChg chg="del">
        <pc:chgData name="sheikha juma" userId="608ad1f2e48bc868" providerId="LiveId" clId="{6CE3C135-2E70-4F85-9A9C-DAC67760D63E}" dt="2021-10-05T11:36:21.819" v="2866" actId="47"/>
        <pc:sldMkLst>
          <pc:docMk/>
          <pc:sldMk cId="0" sldId="258"/>
        </pc:sldMkLst>
      </pc:sldChg>
      <pc:sldChg chg="addSp delSp modSp del mod ord">
        <pc:chgData name="sheikha juma" userId="608ad1f2e48bc868" providerId="LiveId" clId="{6CE3C135-2E70-4F85-9A9C-DAC67760D63E}" dt="2021-10-05T11:39:47.364" v="2917" actId="47"/>
        <pc:sldMkLst>
          <pc:docMk/>
          <pc:sldMk cId="0" sldId="259"/>
        </pc:sldMkLst>
        <pc:spChg chg="add del mod">
          <ac:chgData name="sheikha juma" userId="608ad1f2e48bc868" providerId="LiveId" clId="{6CE3C135-2E70-4F85-9A9C-DAC67760D63E}" dt="2021-10-04T19:08:37.265" v="996" actId="478"/>
          <ac:spMkLst>
            <pc:docMk/>
            <pc:sldMk cId="0" sldId="259"/>
            <ac:spMk id="3" creationId="{8C3D9E91-0EA5-498D-B6CF-BBB6EB440081}"/>
          </ac:spMkLst>
        </pc:spChg>
        <pc:spChg chg="add del mod">
          <ac:chgData name="sheikha juma" userId="608ad1f2e48bc868" providerId="LiveId" clId="{6CE3C135-2E70-4F85-9A9C-DAC67760D63E}" dt="2021-10-04T19:08:42.667" v="998" actId="478"/>
          <ac:spMkLst>
            <pc:docMk/>
            <pc:sldMk cId="0" sldId="259"/>
            <ac:spMk id="5" creationId="{45D1F489-874D-4B02-8DA2-3743B26AF553}"/>
          </ac:spMkLst>
        </pc:spChg>
        <pc:spChg chg="del">
          <ac:chgData name="sheikha juma" userId="608ad1f2e48bc868" providerId="LiveId" clId="{6CE3C135-2E70-4F85-9A9C-DAC67760D63E}" dt="2021-10-04T19:08:35.447" v="995" actId="478"/>
          <ac:spMkLst>
            <pc:docMk/>
            <pc:sldMk cId="0" sldId="259"/>
            <ac:spMk id="786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08:41.704" v="997" actId="478"/>
          <ac:spMkLst>
            <pc:docMk/>
            <pc:sldMk cId="0" sldId="259"/>
            <ac:spMk id="787" creationId="{00000000-0000-0000-0000-000000000000}"/>
          </ac:spMkLst>
        </pc:spChg>
      </pc:sldChg>
      <pc:sldChg chg="modSp mod modTransition">
        <pc:chgData name="sheikha juma" userId="608ad1f2e48bc868" providerId="LiveId" clId="{6CE3C135-2E70-4F85-9A9C-DAC67760D63E}" dt="2021-10-05T13:31:32.441" v="3126"/>
        <pc:sldMkLst>
          <pc:docMk/>
          <pc:sldMk cId="0" sldId="260"/>
        </pc:sldMkLst>
        <pc:spChg chg="mod">
          <ac:chgData name="sheikha juma" userId="608ad1f2e48bc868" providerId="LiveId" clId="{6CE3C135-2E70-4F85-9A9C-DAC67760D63E}" dt="2021-10-05T11:25:14.590" v="2738" actId="14100"/>
          <ac:spMkLst>
            <pc:docMk/>
            <pc:sldMk cId="0" sldId="260"/>
            <ac:spMk id="10" creationId="{71BDEDAA-5358-46C2-B164-6C23E29F2674}"/>
          </ac:spMkLst>
        </pc:spChg>
      </pc:sldChg>
      <pc:sldChg chg="addSp modSp mod modTransition">
        <pc:chgData name="sheikha juma" userId="608ad1f2e48bc868" providerId="LiveId" clId="{6CE3C135-2E70-4F85-9A9C-DAC67760D63E}" dt="2021-10-05T13:28:37.560" v="3117"/>
        <pc:sldMkLst>
          <pc:docMk/>
          <pc:sldMk cId="0" sldId="261"/>
        </pc:sldMkLst>
        <pc:spChg chg="mod">
          <ac:chgData name="sheikha juma" userId="608ad1f2e48bc868" providerId="LiveId" clId="{6CE3C135-2E70-4F85-9A9C-DAC67760D63E}" dt="2021-10-05T13:27:43.747" v="3104" actId="1076"/>
          <ac:spMkLst>
            <pc:docMk/>
            <pc:sldMk cId="0" sldId="261"/>
            <ac:spMk id="6" creationId="{D249610B-7E57-479E-8AF7-D44F16A16397}"/>
          </ac:spMkLst>
        </pc:spChg>
        <pc:spChg chg="mod">
          <ac:chgData name="sheikha juma" userId="608ad1f2e48bc868" providerId="LiveId" clId="{6CE3C135-2E70-4F85-9A9C-DAC67760D63E}" dt="2021-10-05T13:28:02.677" v="3107" actId="1076"/>
          <ac:spMkLst>
            <pc:docMk/>
            <pc:sldMk cId="0" sldId="261"/>
            <ac:spMk id="7" creationId="{F7DCD145-941E-4D5D-B271-5B165E2FD903}"/>
          </ac:spMkLst>
        </pc:spChg>
        <pc:spChg chg="mod">
          <ac:chgData name="sheikha juma" userId="608ad1f2e48bc868" providerId="LiveId" clId="{6CE3C135-2E70-4F85-9A9C-DAC67760D63E}" dt="2021-10-05T13:28:05.299" v="3108" actId="1076"/>
          <ac:spMkLst>
            <pc:docMk/>
            <pc:sldMk cId="0" sldId="261"/>
            <ac:spMk id="8" creationId="{495D2C02-A25A-4534-9796-A7985B42E703}"/>
          </ac:spMkLst>
        </pc:spChg>
        <pc:spChg chg="mod">
          <ac:chgData name="sheikha juma" userId="608ad1f2e48bc868" providerId="LiveId" clId="{6CE3C135-2E70-4F85-9A9C-DAC67760D63E}" dt="2021-10-05T13:28:19.083" v="3114" actId="1076"/>
          <ac:spMkLst>
            <pc:docMk/>
            <pc:sldMk cId="0" sldId="261"/>
            <ac:spMk id="9" creationId="{51E6431E-3FFB-4980-8269-64EDCB7D3B9C}"/>
          </ac:spMkLst>
        </pc:spChg>
        <pc:spChg chg="add mod">
          <ac:chgData name="sheikha juma" userId="608ad1f2e48bc868" providerId="LiveId" clId="{6CE3C135-2E70-4F85-9A9C-DAC67760D63E}" dt="2021-10-05T13:28:12.866" v="3112" actId="1037"/>
          <ac:spMkLst>
            <pc:docMk/>
            <pc:sldMk cId="0" sldId="261"/>
            <ac:spMk id="78" creationId="{2FF77FA8-DE65-4347-97E9-10065B0A3353}"/>
          </ac:spMkLst>
        </pc:spChg>
        <pc:spChg chg="add mod">
          <ac:chgData name="sheikha juma" userId="608ad1f2e48bc868" providerId="LiveId" clId="{6CE3C135-2E70-4F85-9A9C-DAC67760D63E}" dt="2021-10-05T13:27:55.040" v="3105" actId="1076"/>
          <ac:spMkLst>
            <pc:docMk/>
            <pc:sldMk cId="0" sldId="261"/>
            <ac:spMk id="79" creationId="{0289C49C-12A9-42A4-BCCF-8D34365062B3}"/>
          </ac:spMkLst>
        </pc:spChg>
        <pc:spChg chg="mod">
          <ac:chgData name="sheikha juma" userId="608ad1f2e48bc868" providerId="LiveId" clId="{6CE3C135-2E70-4F85-9A9C-DAC67760D63E}" dt="2021-10-05T13:27:43.747" v="3104" actId="1076"/>
          <ac:spMkLst>
            <pc:docMk/>
            <pc:sldMk cId="0" sldId="261"/>
            <ac:spMk id="80" creationId="{87D72E60-A857-4DBC-A8FA-46055600D71F}"/>
          </ac:spMkLst>
        </pc:spChg>
        <pc:spChg chg="add mod">
          <ac:chgData name="sheikha juma" userId="608ad1f2e48bc868" providerId="LiveId" clId="{6CE3C135-2E70-4F85-9A9C-DAC67760D63E}" dt="2021-10-05T13:28:15.640" v="3113" actId="1038"/>
          <ac:spMkLst>
            <pc:docMk/>
            <pc:sldMk cId="0" sldId="261"/>
            <ac:spMk id="81" creationId="{22F04555-EC5A-4E72-A5E2-E6B799D1F229}"/>
          </ac:spMkLst>
        </pc:spChg>
        <pc:spChg chg="mod">
          <ac:chgData name="sheikha juma" userId="608ad1f2e48bc868" providerId="LiveId" clId="{6CE3C135-2E70-4F85-9A9C-DAC67760D63E}" dt="2021-10-05T13:27:02.248" v="3095" actId="1076"/>
          <ac:spMkLst>
            <pc:docMk/>
            <pc:sldMk cId="0" sldId="261"/>
            <ac:spMk id="930" creationId="{00000000-0000-0000-0000-000000000000}"/>
          </ac:spMkLst>
        </pc:spChg>
        <pc:spChg chg="mod">
          <ac:chgData name="sheikha juma" userId="608ad1f2e48bc868" providerId="LiveId" clId="{6CE3C135-2E70-4F85-9A9C-DAC67760D63E}" dt="2021-10-05T13:26:53.215" v="3092" actId="1076"/>
          <ac:spMkLst>
            <pc:docMk/>
            <pc:sldMk cId="0" sldId="261"/>
            <ac:spMk id="935" creationId="{00000000-0000-0000-0000-000000000000}"/>
          </ac:spMkLst>
        </pc:spChg>
        <pc:spChg chg="mod">
          <ac:chgData name="sheikha juma" userId="608ad1f2e48bc868" providerId="LiveId" clId="{6CE3C135-2E70-4F85-9A9C-DAC67760D63E}" dt="2021-10-05T13:28:09.559" v="3109" actId="1076"/>
          <ac:spMkLst>
            <pc:docMk/>
            <pc:sldMk cId="0" sldId="261"/>
            <ac:spMk id="936" creationId="{00000000-0000-0000-0000-000000000000}"/>
          </ac:spMkLst>
        </pc:spChg>
        <pc:spChg chg="mod">
          <ac:chgData name="sheikha juma" userId="608ad1f2e48bc868" providerId="LiveId" clId="{6CE3C135-2E70-4F85-9A9C-DAC67760D63E}" dt="2021-10-05T13:27:15.561" v="3099" actId="1076"/>
          <ac:spMkLst>
            <pc:docMk/>
            <pc:sldMk cId="0" sldId="261"/>
            <ac:spMk id="937" creationId="{00000000-0000-0000-0000-000000000000}"/>
          </ac:spMkLst>
        </pc:spChg>
      </pc:sldChg>
      <pc:sldChg chg="addSp delSp modSp del mod ord">
        <pc:chgData name="sheikha juma" userId="608ad1f2e48bc868" providerId="LiveId" clId="{6CE3C135-2E70-4F85-9A9C-DAC67760D63E}" dt="2021-10-05T11:36:20.763" v="2865" actId="47"/>
        <pc:sldMkLst>
          <pc:docMk/>
          <pc:sldMk cId="0" sldId="262"/>
        </pc:sldMkLst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3" creationId="{FE92F4CA-470D-4300-ACF9-49E24F95CAD6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5" creationId="{6BCE55D4-1176-4FCC-B732-5D2EF944AA12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7" creationId="{4A1A044D-725E-41C1-B867-95CFCF0C9483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9" creationId="{A5453BA4-BAEF-430D-806B-8F1471722023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11" creationId="{11C7B68A-82F0-421B-9408-50F0D802227B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13" creationId="{F694D716-968A-4D7E-8372-C3123B9F9500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15" creationId="{B01BC8B2-C022-4E67-B523-3A443B92FB60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17" creationId="{EA4FB2C7-573C-4D2B-BCDB-98BA1DF55BB6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19" creationId="{0932682C-DF3E-45B3-AFCA-525E465FE91E}"/>
          </ac:spMkLst>
        </pc:spChg>
        <pc:spChg chg="add del mod">
          <ac:chgData name="sheikha juma" userId="608ad1f2e48bc868" providerId="LiveId" clId="{6CE3C135-2E70-4F85-9A9C-DAC67760D63E}" dt="2021-10-04T19:34:54.111" v="1848" actId="478"/>
          <ac:spMkLst>
            <pc:docMk/>
            <pc:sldMk cId="0" sldId="262"/>
            <ac:spMk id="21" creationId="{A2D68548-8812-406B-917D-072045381237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3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4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5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6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7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8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49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50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51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34:51.066" v="1847" actId="478"/>
          <ac:spMkLst>
            <pc:docMk/>
            <pc:sldMk cId="0" sldId="262"/>
            <ac:spMk id="952" creationId="{00000000-0000-0000-0000-000000000000}"/>
          </ac:spMkLst>
        </pc:spChg>
      </pc:sldChg>
      <pc:sldChg chg="del">
        <pc:chgData name="sheikha juma" userId="608ad1f2e48bc868" providerId="LiveId" clId="{6CE3C135-2E70-4F85-9A9C-DAC67760D63E}" dt="2021-10-05T11:36:24.110" v="2867" actId="47"/>
        <pc:sldMkLst>
          <pc:docMk/>
          <pc:sldMk cId="0" sldId="263"/>
        </pc:sldMkLst>
      </pc:sldChg>
      <pc:sldChg chg="addSp modSp mod">
        <pc:chgData name="sheikha juma" userId="608ad1f2e48bc868" providerId="LiveId" clId="{6CE3C135-2E70-4F85-9A9C-DAC67760D63E}" dt="2021-10-05T11:33:41.439" v="2835" actId="1076"/>
        <pc:sldMkLst>
          <pc:docMk/>
          <pc:sldMk cId="0" sldId="264"/>
        </pc:sldMkLst>
        <pc:spChg chg="add mod">
          <ac:chgData name="sheikha juma" userId="608ad1f2e48bc868" providerId="LiveId" clId="{6CE3C135-2E70-4F85-9A9C-DAC67760D63E}" dt="2021-10-05T11:33:41.439" v="2835" actId="1076"/>
          <ac:spMkLst>
            <pc:docMk/>
            <pc:sldMk cId="0" sldId="264"/>
            <ac:spMk id="13" creationId="{733562AF-F880-43B2-BD11-578B1013ADAC}"/>
          </ac:spMkLst>
        </pc:spChg>
      </pc:sldChg>
      <pc:sldChg chg="addSp delSp modSp mod ord modAnim">
        <pc:chgData name="sheikha juma" userId="608ad1f2e48bc868" providerId="LiveId" clId="{6CE3C135-2E70-4F85-9A9C-DAC67760D63E}" dt="2021-10-05T11:28:15.694" v="2754"/>
        <pc:sldMkLst>
          <pc:docMk/>
          <pc:sldMk cId="0" sldId="265"/>
        </pc:sldMkLst>
        <pc:spChg chg="add mod">
          <ac:chgData name="sheikha juma" userId="608ad1f2e48bc868" providerId="LiveId" clId="{6CE3C135-2E70-4F85-9A9C-DAC67760D63E}" dt="2021-10-05T11:23:36.964" v="2699" actId="1076"/>
          <ac:spMkLst>
            <pc:docMk/>
            <pc:sldMk cId="0" sldId="265"/>
            <ac:spMk id="2" creationId="{5815AE64-4F35-40F1-AC61-27ACCD25DB73}"/>
          </ac:spMkLst>
        </pc:spChg>
        <pc:spChg chg="add del mod">
          <ac:chgData name="sheikha juma" userId="608ad1f2e48bc868" providerId="LiveId" clId="{6CE3C135-2E70-4F85-9A9C-DAC67760D63E}" dt="2021-10-04T19:17:27.753" v="1189" actId="478"/>
          <ac:spMkLst>
            <pc:docMk/>
            <pc:sldMk cId="0" sldId="265"/>
            <ac:spMk id="3" creationId="{D1BD30D4-3774-4E2B-9D99-802A65D58546}"/>
          </ac:spMkLst>
        </pc:spChg>
        <pc:spChg chg="add mod">
          <ac:chgData name="sheikha juma" userId="608ad1f2e48bc868" providerId="LiveId" clId="{6CE3C135-2E70-4F85-9A9C-DAC67760D63E}" dt="2021-10-05T11:23:21.052" v="2696" actId="1076"/>
          <ac:spMkLst>
            <pc:docMk/>
            <pc:sldMk cId="0" sldId="265"/>
            <ac:spMk id="4" creationId="{162744D5-231A-40B5-AD66-52D982EABCE6}"/>
          </ac:spMkLst>
        </pc:spChg>
        <pc:spChg chg="mod">
          <ac:chgData name="sheikha juma" userId="608ad1f2e48bc868" providerId="LiveId" clId="{6CE3C135-2E70-4F85-9A9C-DAC67760D63E}" dt="2021-10-05T11:23:21.052" v="2696" actId="1076"/>
          <ac:spMkLst>
            <pc:docMk/>
            <pc:sldMk cId="0" sldId="265"/>
            <ac:spMk id="8" creationId="{3E321B30-6423-46C1-81B8-A652268B8A7D}"/>
          </ac:spMkLst>
        </pc:spChg>
        <pc:spChg chg="mod">
          <ac:chgData name="sheikha juma" userId="608ad1f2e48bc868" providerId="LiveId" clId="{6CE3C135-2E70-4F85-9A9C-DAC67760D63E}" dt="2021-10-05T11:23:21.052" v="2696" actId="1076"/>
          <ac:spMkLst>
            <pc:docMk/>
            <pc:sldMk cId="0" sldId="265"/>
            <ac:spMk id="11" creationId="{5FC6DFE7-F664-41CC-88FC-B972A90E4B9E}"/>
          </ac:spMkLst>
        </pc:spChg>
        <pc:spChg chg="add mod">
          <ac:chgData name="sheikha juma" userId="608ad1f2e48bc868" providerId="LiveId" clId="{6CE3C135-2E70-4F85-9A9C-DAC67760D63E}" dt="2021-10-05T11:23:21.052" v="2696" actId="1076"/>
          <ac:spMkLst>
            <pc:docMk/>
            <pc:sldMk cId="0" sldId="265"/>
            <ac:spMk id="18" creationId="{D4920938-FA5B-4B14-A2C1-9438B5401289}"/>
          </ac:spMkLst>
        </pc:spChg>
        <pc:spChg chg="mod">
          <ac:chgData name="sheikha juma" userId="608ad1f2e48bc868" providerId="LiveId" clId="{6CE3C135-2E70-4F85-9A9C-DAC67760D63E}" dt="2021-10-05T10:41:04.314" v="2577" actId="197"/>
          <ac:spMkLst>
            <pc:docMk/>
            <pc:sldMk cId="0" sldId="265"/>
            <ac:spMk id="20" creationId="{7988DD1B-B36D-4BEB-B039-E12196644C62}"/>
          </ac:spMkLst>
        </pc:spChg>
        <pc:spChg chg="mod">
          <ac:chgData name="sheikha juma" userId="608ad1f2e48bc868" providerId="LiveId" clId="{6CE3C135-2E70-4F85-9A9C-DAC67760D63E}" dt="2021-10-05T10:41:16.166" v="2586" actId="20577"/>
          <ac:spMkLst>
            <pc:docMk/>
            <pc:sldMk cId="0" sldId="265"/>
            <ac:spMk id="21" creationId="{E1C12AB9-C0A8-4ACB-89DA-75FD556BC822}"/>
          </ac:spMkLst>
        </pc:spChg>
        <pc:spChg chg="mod">
          <ac:chgData name="sheikha juma" userId="608ad1f2e48bc868" providerId="LiveId" clId="{6CE3C135-2E70-4F85-9A9C-DAC67760D63E}" dt="2021-10-05T10:41:19.940" v="2587"/>
          <ac:spMkLst>
            <pc:docMk/>
            <pc:sldMk cId="0" sldId="265"/>
            <ac:spMk id="23" creationId="{7463A61D-64B7-4197-8FD5-09C8EBA6A2DD}"/>
          </ac:spMkLst>
        </pc:spChg>
        <pc:spChg chg="mod">
          <ac:chgData name="sheikha juma" userId="608ad1f2e48bc868" providerId="LiveId" clId="{6CE3C135-2E70-4F85-9A9C-DAC67760D63E}" dt="2021-10-05T10:41:19.940" v="2587"/>
          <ac:spMkLst>
            <pc:docMk/>
            <pc:sldMk cId="0" sldId="265"/>
            <ac:spMk id="24" creationId="{206079DA-3F6E-458C-9FC1-5EDF46E995D1}"/>
          </ac:spMkLst>
        </pc:spChg>
        <pc:spChg chg="add mod">
          <ac:chgData name="sheikha juma" userId="608ad1f2e48bc868" providerId="LiveId" clId="{6CE3C135-2E70-4F85-9A9C-DAC67760D63E}" dt="2021-10-05T11:23:36.964" v="2699" actId="1076"/>
          <ac:spMkLst>
            <pc:docMk/>
            <pc:sldMk cId="0" sldId="265"/>
            <ac:spMk id="26" creationId="{D1067889-3D83-4AA8-AC56-2EBC8A9321CA}"/>
          </ac:spMkLst>
        </pc:spChg>
        <pc:spChg chg="add mod">
          <ac:chgData name="sheikha juma" userId="608ad1f2e48bc868" providerId="LiveId" clId="{6CE3C135-2E70-4F85-9A9C-DAC67760D63E}" dt="2021-10-05T11:23:52.484" v="2710" actId="20577"/>
          <ac:spMkLst>
            <pc:docMk/>
            <pc:sldMk cId="0" sldId="265"/>
            <ac:spMk id="27" creationId="{4AB227BC-719D-49FE-A534-5C897C5AB26E}"/>
          </ac:spMkLst>
        </pc:spChg>
        <pc:spChg chg="add mod">
          <ac:chgData name="sheikha juma" userId="608ad1f2e48bc868" providerId="LiveId" clId="{6CE3C135-2E70-4F85-9A9C-DAC67760D63E}" dt="2021-10-05T11:24:12.165" v="2722" actId="122"/>
          <ac:spMkLst>
            <pc:docMk/>
            <pc:sldMk cId="0" sldId="265"/>
            <ac:spMk id="28" creationId="{CFCEDFE6-83B2-4C25-80FA-0C781BD818FF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0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1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2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3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26.433" v="1188" actId="478"/>
          <ac:spMkLst>
            <pc:docMk/>
            <pc:sldMk cId="0" sldId="265"/>
            <ac:spMk id="974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5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6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7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8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79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80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81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17:32.844" v="1190" actId="478"/>
          <ac:spMkLst>
            <pc:docMk/>
            <pc:sldMk cId="0" sldId="265"/>
            <ac:spMk id="982" creationId="{00000000-0000-0000-0000-000000000000}"/>
          </ac:spMkLst>
        </pc:spChg>
        <pc:grpChg chg="mod">
          <ac:chgData name="sheikha juma" userId="608ad1f2e48bc868" providerId="LiveId" clId="{6CE3C135-2E70-4F85-9A9C-DAC67760D63E}" dt="2021-10-05T10:40:53.243" v="2575" actId="1076"/>
          <ac:grpSpMkLst>
            <pc:docMk/>
            <pc:sldMk cId="0" sldId="265"/>
            <ac:grpSpMk id="15" creationId="{EEDCA7C9-CB18-4FDF-A25D-6EC8060A3B85}"/>
          </ac:grpSpMkLst>
        </pc:grpChg>
        <pc:grpChg chg="add mod">
          <ac:chgData name="sheikha juma" userId="608ad1f2e48bc868" providerId="LiveId" clId="{6CE3C135-2E70-4F85-9A9C-DAC67760D63E}" dt="2021-10-05T10:41:08.707" v="2578" actId="1076"/>
          <ac:grpSpMkLst>
            <pc:docMk/>
            <pc:sldMk cId="0" sldId="265"/>
            <ac:grpSpMk id="19" creationId="{EB955D0A-9EFF-4E24-A08E-2D692A686F45}"/>
          </ac:grpSpMkLst>
        </pc:grpChg>
        <pc:grpChg chg="add mod">
          <ac:chgData name="sheikha juma" userId="608ad1f2e48bc868" providerId="LiveId" clId="{6CE3C135-2E70-4F85-9A9C-DAC67760D63E}" dt="2021-10-05T10:41:23.151" v="2588" actId="1076"/>
          <ac:grpSpMkLst>
            <pc:docMk/>
            <pc:sldMk cId="0" sldId="265"/>
            <ac:grpSpMk id="22" creationId="{67D46D70-066F-4DDA-BA17-4D694725C499}"/>
          </ac:grpSpMkLst>
        </pc:grpChg>
        <pc:picChg chg="mod">
          <ac:chgData name="sheikha juma" userId="608ad1f2e48bc868" providerId="LiveId" clId="{6CE3C135-2E70-4F85-9A9C-DAC67760D63E}" dt="2021-10-05T11:28:07.526" v="2752" actId="1076"/>
          <ac:picMkLst>
            <pc:docMk/>
            <pc:sldMk cId="0" sldId="265"/>
            <ac:picMk id="9" creationId="{674413A6-5380-4E20-8780-EAF65EA615C5}"/>
          </ac:picMkLst>
        </pc:picChg>
        <pc:picChg chg="add del mod">
          <ac:chgData name="sheikha juma" userId="608ad1f2e48bc868" providerId="LiveId" clId="{6CE3C135-2E70-4F85-9A9C-DAC67760D63E}" dt="2021-10-05T11:20:44.210" v="2637" actId="21"/>
          <ac:picMkLst>
            <pc:docMk/>
            <pc:sldMk cId="0" sldId="265"/>
            <ac:picMk id="25" creationId="{96475DC6-6879-4E35-9380-685F3516E479}"/>
          </ac:picMkLst>
        </pc:picChg>
        <pc:cxnChg chg="del">
          <ac:chgData name="sheikha juma" userId="608ad1f2e48bc868" providerId="LiveId" clId="{6CE3C135-2E70-4F85-9A9C-DAC67760D63E}" dt="2021-10-04T19:17:32.844" v="1190" actId="478"/>
          <ac:cxnSpMkLst>
            <pc:docMk/>
            <pc:sldMk cId="0" sldId="265"/>
            <ac:cxnSpMk id="969" creationId="{00000000-0000-0000-0000-000000000000}"/>
          </ac:cxnSpMkLst>
        </pc:cxnChg>
      </pc:sldChg>
      <pc:sldChg chg="addSp delSp modSp mod ord">
        <pc:chgData name="sheikha juma" userId="608ad1f2e48bc868" providerId="LiveId" clId="{6CE3C135-2E70-4F85-9A9C-DAC67760D63E}" dt="2021-10-04T20:20:38.057" v="2572" actId="403"/>
        <pc:sldMkLst>
          <pc:docMk/>
          <pc:sldMk cId="0" sldId="266"/>
        </pc:sldMkLst>
        <pc:spChg chg="add del mod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3" creationId="{5DB1CE50-5EA1-4141-A133-FA7830E1C172}"/>
          </ac:spMkLst>
        </pc:spChg>
        <pc:spChg chg="add del mod">
          <ac:chgData name="sheikha juma" userId="608ad1f2e48bc868" providerId="LiveId" clId="{6CE3C135-2E70-4F85-9A9C-DAC67760D63E}" dt="2021-10-04T20:01:05.231" v="2250" actId="478"/>
          <ac:spMkLst>
            <pc:docMk/>
            <pc:sldMk cId="0" sldId="266"/>
            <ac:spMk id="5" creationId="{3C8D033C-FFB1-482E-BCB7-E7096B7B1753}"/>
          </ac:spMkLst>
        </pc:spChg>
        <pc:spChg chg="add del mod">
          <ac:chgData name="sheikha juma" userId="608ad1f2e48bc868" providerId="LiveId" clId="{6CE3C135-2E70-4F85-9A9C-DAC67760D63E}" dt="2021-10-04T20:01:05.231" v="2250" actId="478"/>
          <ac:spMkLst>
            <pc:docMk/>
            <pc:sldMk cId="0" sldId="266"/>
            <ac:spMk id="7" creationId="{8CA23951-CA37-430D-A71D-EA362CF95836}"/>
          </ac:spMkLst>
        </pc:spChg>
        <pc:spChg chg="add del mod">
          <ac:chgData name="sheikha juma" userId="608ad1f2e48bc868" providerId="LiveId" clId="{6CE3C135-2E70-4F85-9A9C-DAC67760D63E}" dt="2021-10-04T20:01:05.231" v="2250" actId="478"/>
          <ac:spMkLst>
            <pc:docMk/>
            <pc:sldMk cId="0" sldId="266"/>
            <ac:spMk id="9" creationId="{FF74A5A4-6D8E-4289-A561-2E403D808AA6}"/>
          </ac:spMkLst>
        </pc:spChg>
        <pc:spChg chg="add del mod">
          <ac:chgData name="sheikha juma" userId="608ad1f2e48bc868" providerId="LiveId" clId="{6CE3C135-2E70-4F85-9A9C-DAC67760D63E}" dt="2021-10-04T20:01:05.231" v="2250" actId="478"/>
          <ac:spMkLst>
            <pc:docMk/>
            <pc:sldMk cId="0" sldId="266"/>
            <ac:spMk id="11" creationId="{897392F1-1A0B-4205-907F-6912C4107507}"/>
          </ac:spMkLst>
        </pc:spChg>
        <pc:spChg chg="add mod">
          <ac:chgData name="sheikha juma" userId="608ad1f2e48bc868" providerId="LiveId" clId="{6CE3C135-2E70-4F85-9A9C-DAC67760D63E}" dt="2021-10-04T20:20:22.260" v="2570" actId="1076"/>
          <ac:spMkLst>
            <pc:docMk/>
            <pc:sldMk cId="0" sldId="266"/>
            <ac:spMk id="12" creationId="{EB1FFDB3-5A23-4CA8-BF8D-1C7FE3197A64}"/>
          </ac:spMkLst>
        </pc:spChg>
        <pc:spChg chg="add mod">
          <ac:chgData name="sheikha juma" userId="608ad1f2e48bc868" providerId="LiveId" clId="{6CE3C135-2E70-4F85-9A9C-DAC67760D63E}" dt="2021-10-04T20:20:31.998" v="2571" actId="403"/>
          <ac:spMkLst>
            <pc:docMk/>
            <pc:sldMk cId="0" sldId="266"/>
            <ac:spMk id="13" creationId="{043B0D8B-FA7E-4A14-962F-38BDE9E74600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14" creationId="{211E75F1-31A7-4AD8-BC1E-FFE2712E4FBE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15" creationId="{64EB9773-4302-458C-86BC-3F4A6B6CA6C1}"/>
          </ac:spMkLst>
        </pc:spChg>
        <pc:spChg chg="add mod">
          <ac:chgData name="sheikha juma" userId="608ad1f2e48bc868" providerId="LiveId" clId="{6CE3C135-2E70-4F85-9A9C-DAC67760D63E}" dt="2021-10-04T20:14:48.004" v="2542" actId="1076"/>
          <ac:spMkLst>
            <pc:docMk/>
            <pc:sldMk cId="0" sldId="266"/>
            <ac:spMk id="16" creationId="{A2D26B74-DFCA-422C-AD6B-45198AB1DBC6}"/>
          </ac:spMkLst>
        </pc:spChg>
        <pc:spChg chg="add mod">
          <ac:chgData name="sheikha juma" userId="608ad1f2e48bc868" providerId="LiveId" clId="{6CE3C135-2E70-4F85-9A9C-DAC67760D63E}" dt="2021-10-04T20:14:48.004" v="2542" actId="1076"/>
          <ac:spMkLst>
            <pc:docMk/>
            <pc:sldMk cId="0" sldId="266"/>
            <ac:spMk id="17" creationId="{8294BD05-AC8E-4CDE-80EE-A318F3B773EC}"/>
          </ac:spMkLst>
        </pc:spChg>
        <pc:spChg chg="add mod">
          <ac:chgData name="sheikha juma" userId="608ad1f2e48bc868" providerId="LiveId" clId="{6CE3C135-2E70-4F85-9A9C-DAC67760D63E}" dt="2021-10-04T20:20:38.057" v="2572" actId="403"/>
          <ac:spMkLst>
            <pc:docMk/>
            <pc:sldMk cId="0" sldId="266"/>
            <ac:spMk id="32" creationId="{D3D124EF-9880-4DF4-A861-01F4BBFB945D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34" creationId="{CC36EDA0-1D4C-4C72-8A7A-2481CE5095F2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36" creationId="{4A155932-D79A-46FB-84C1-402D8958B7E3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37" creationId="{3DA7DBB3-1A39-4398-92B0-3C4902FB60EA}"/>
          </ac:spMkLst>
        </pc:spChg>
        <pc:spChg chg="add mod">
          <ac:chgData name="sheikha juma" userId="608ad1f2e48bc868" providerId="LiveId" clId="{6CE3C135-2E70-4F85-9A9C-DAC67760D63E}" dt="2021-10-04T20:14:12.436" v="2535" actId="1076"/>
          <ac:spMkLst>
            <pc:docMk/>
            <pc:sldMk cId="0" sldId="266"/>
            <ac:spMk id="38" creationId="{C2EDEB4B-8AB8-4DC0-8CB2-017E7F96E0C9}"/>
          </ac:spMkLst>
        </pc:spChg>
        <pc:spChg chg="add mod">
          <ac:chgData name="sheikha juma" userId="608ad1f2e48bc868" providerId="LiveId" clId="{6CE3C135-2E70-4F85-9A9C-DAC67760D63E}" dt="2021-10-04T20:17:54.116" v="2567" actId="1076"/>
          <ac:spMkLst>
            <pc:docMk/>
            <pc:sldMk cId="0" sldId="266"/>
            <ac:spMk id="39" creationId="{8E31E207-78F6-4A85-BB5C-C0BC8157A937}"/>
          </ac:spMkLst>
        </pc:spChg>
        <pc:spChg chg="add mod">
          <ac:chgData name="sheikha juma" userId="608ad1f2e48bc868" providerId="LiveId" clId="{6CE3C135-2E70-4F85-9A9C-DAC67760D63E}" dt="2021-10-04T20:17:54.116" v="2567" actId="1076"/>
          <ac:spMkLst>
            <pc:docMk/>
            <pc:sldMk cId="0" sldId="266"/>
            <ac:spMk id="40" creationId="{9727B42E-18A3-4CC2-9A32-CE62EA3D5C45}"/>
          </ac:spMkLst>
        </pc:spChg>
        <pc:spChg chg="add mod">
          <ac:chgData name="sheikha juma" userId="608ad1f2e48bc868" providerId="LiveId" clId="{6CE3C135-2E70-4F85-9A9C-DAC67760D63E}" dt="2021-10-04T20:17:54.116" v="2567" actId="1076"/>
          <ac:spMkLst>
            <pc:docMk/>
            <pc:sldMk cId="0" sldId="266"/>
            <ac:spMk id="41" creationId="{53E4D28F-8815-436B-86AC-6E7AA8FB4F8F}"/>
          </ac:spMkLst>
        </pc:spChg>
        <pc:spChg chg="add mod">
          <ac:chgData name="sheikha juma" userId="608ad1f2e48bc868" providerId="LiveId" clId="{6CE3C135-2E70-4F85-9A9C-DAC67760D63E}" dt="2021-10-04T20:16:02.829" v="2559" actId="1076"/>
          <ac:spMkLst>
            <pc:docMk/>
            <pc:sldMk cId="0" sldId="266"/>
            <ac:spMk id="42" creationId="{4D10CCBA-A25A-4860-A082-0AB1AF883F73}"/>
          </ac:spMkLst>
        </pc:spChg>
        <pc:spChg chg="add mod">
          <ac:chgData name="sheikha juma" userId="608ad1f2e48bc868" providerId="LiveId" clId="{6CE3C135-2E70-4F85-9A9C-DAC67760D63E}" dt="2021-10-04T20:16:02.829" v="2559" actId="1076"/>
          <ac:spMkLst>
            <pc:docMk/>
            <pc:sldMk cId="0" sldId="266"/>
            <ac:spMk id="43" creationId="{20D1EA04-AF5F-4D7B-A1BA-7DB74A960B94}"/>
          </ac:spMkLst>
        </pc:spChg>
        <pc:spChg chg="add mod">
          <ac:chgData name="sheikha juma" userId="608ad1f2e48bc868" providerId="LiveId" clId="{6CE3C135-2E70-4F85-9A9C-DAC67760D63E}" dt="2021-10-04T20:16:02.829" v="2559" actId="1076"/>
          <ac:spMkLst>
            <pc:docMk/>
            <pc:sldMk cId="0" sldId="266"/>
            <ac:spMk id="44" creationId="{C53EBA1A-DFC8-421A-8B51-831B6889AA5F}"/>
          </ac:spMkLst>
        </pc:spChg>
        <pc:spChg chg="add mod">
          <ac:chgData name="sheikha juma" userId="608ad1f2e48bc868" providerId="LiveId" clId="{6CE3C135-2E70-4F85-9A9C-DAC67760D63E}" dt="2021-10-04T20:16:13.651" v="2561" actId="1076"/>
          <ac:spMkLst>
            <pc:docMk/>
            <pc:sldMk cId="0" sldId="266"/>
            <ac:spMk id="47" creationId="{72B440DF-472F-4ACC-A2AC-3B8AEBCBFF81}"/>
          </ac:spMkLst>
        </pc:spChg>
        <pc:spChg chg="add mod">
          <ac:chgData name="sheikha juma" userId="608ad1f2e48bc868" providerId="LiveId" clId="{6CE3C135-2E70-4F85-9A9C-DAC67760D63E}" dt="2021-10-04T20:14:52.244" v="2543" actId="1076"/>
          <ac:spMkLst>
            <pc:docMk/>
            <pc:sldMk cId="0" sldId="266"/>
            <ac:spMk id="48" creationId="{835BF2D0-8446-4C92-A2E9-B52DE6678755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0" creationId="{7AA43A89-593B-4B07-BB29-725EE03AF14F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1" creationId="{0179F5AF-079E-4FEF-81B7-A9B4EB7ED594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2" creationId="{A519C0FC-E77A-4C76-9433-2A1B0346096D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3" creationId="{C6335212-C5FC-4E07-B849-696F3243BB22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4" creationId="{CB0DA548-71E3-4F29-BFC1-C00F89893D08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5" creationId="{F3C3E1DF-9DA1-491D-ACFD-2FAD9F35D3B1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6" creationId="{8562AE8A-98CE-4DB7-87F4-9EDF352CE27B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7" creationId="{3F7E9B42-8B4C-40FA-A372-044D9AE1BC46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8" creationId="{21DCEA81-88C0-417C-AF86-6CAE5CE254CB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59" creationId="{3FABA6A7-ABB6-48D3-92E1-FEAA32D776C6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60" creationId="{E5FDB880-168C-42F2-859C-62962422BF4B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61" creationId="{17F28EF1-72D3-440A-AADA-558C5D84A5CC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62" creationId="{5B5ED555-84E4-4E16-B414-0EBFFA09002B}"/>
          </ac:spMkLst>
        </pc:spChg>
        <pc:spChg chg="mod">
          <ac:chgData name="sheikha juma" userId="608ad1f2e48bc868" providerId="LiveId" clId="{6CE3C135-2E70-4F85-9A9C-DAC67760D63E}" dt="2021-10-04T20:17:38.610" v="2562"/>
          <ac:spMkLst>
            <pc:docMk/>
            <pc:sldMk cId="0" sldId="266"/>
            <ac:spMk id="63" creationId="{1DF24F3F-9843-4E39-BA56-AEDE860DD834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87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88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89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0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0:58.476" v="2248" actId="478"/>
          <ac:spMkLst>
            <pc:docMk/>
            <pc:sldMk cId="0" sldId="266"/>
            <ac:spMk id="991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2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3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4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5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6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7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8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999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1000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1001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1002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1003" creationId="{00000000-0000-0000-0000-000000000000}"/>
          </ac:spMkLst>
        </pc:spChg>
        <pc:spChg chg="del">
          <ac:chgData name="sheikha juma" userId="608ad1f2e48bc868" providerId="LiveId" clId="{6CE3C135-2E70-4F85-9A9C-DAC67760D63E}" dt="2021-10-04T20:01:02.394" v="2249" actId="478"/>
          <ac:spMkLst>
            <pc:docMk/>
            <pc:sldMk cId="0" sldId="266"/>
            <ac:spMk id="1004" creationId="{00000000-0000-0000-0000-000000000000}"/>
          </ac:spMkLst>
        </pc:spChg>
        <pc:grpChg chg="add del mod">
          <ac:chgData name="sheikha juma" userId="608ad1f2e48bc868" providerId="LiveId" clId="{6CE3C135-2E70-4F85-9A9C-DAC67760D63E}" dt="2021-10-04T20:17:48.782" v="2566" actId="478"/>
          <ac:grpSpMkLst>
            <pc:docMk/>
            <pc:sldMk cId="0" sldId="266"/>
            <ac:grpSpMk id="49" creationId="{CDDA114F-ADE1-473A-8151-8FAB679018CE}"/>
          </ac:grpSpMkLst>
        </pc:grpChg>
      </pc:sldChg>
      <pc:sldChg chg="del">
        <pc:chgData name="sheikha juma" userId="608ad1f2e48bc868" providerId="LiveId" clId="{6CE3C135-2E70-4F85-9A9C-DAC67760D63E}" dt="2021-10-05T11:36:09.250" v="2862" actId="47"/>
        <pc:sldMkLst>
          <pc:docMk/>
          <pc:sldMk cId="0" sldId="267"/>
        </pc:sldMkLst>
      </pc:sldChg>
      <pc:sldChg chg="del">
        <pc:chgData name="sheikha juma" userId="608ad1f2e48bc868" providerId="LiveId" clId="{6CE3C135-2E70-4F85-9A9C-DAC67760D63E}" dt="2021-10-05T11:36:10.459" v="2863" actId="47"/>
        <pc:sldMkLst>
          <pc:docMk/>
          <pc:sldMk cId="0" sldId="270"/>
        </pc:sldMkLst>
      </pc:sldChg>
      <pc:sldChg chg="del ord">
        <pc:chgData name="sheikha juma" userId="608ad1f2e48bc868" providerId="LiveId" clId="{6CE3C135-2E70-4F85-9A9C-DAC67760D63E}" dt="2021-10-05T11:36:28.728" v="2868" actId="47"/>
        <pc:sldMkLst>
          <pc:docMk/>
          <pc:sldMk cId="0" sldId="271"/>
        </pc:sldMkLst>
      </pc:sldChg>
      <pc:sldChg chg="addSp delSp modSp mod ord modTransition">
        <pc:chgData name="sheikha juma" userId="608ad1f2e48bc868" providerId="LiveId" clId="{6CE3C135-2E70-4F85-9A9C-DAC67760D63E}" dt="2021-10-05T13:29:14.195" v="3120"/>
        <pc:sldMkLst>
          <pc:docMk/>
          <pc:sldMk cId="0" sldId="272"/>
        </pc:sldMkLst>
        <pc:spChg chg="add mod">
          <ac:chgData name="sheikha juma" userId="608ad1f2e48bc868" providerId="LiveId" clId="{6CE3C135-2E70-4F85-9A9C-DAC67760D63E}" dt="2021-10-04T19:22:58.404" v="1467" actId="1076"/>
          <ac:spMkLst>
            <pc:docMk/>
            <pc:sldMk cId="0" sldId="272"/>
            <ac:spMk id="2" creationId="{59F5158F-2628-4CF1-BFC4-7DB42EB518EA}"/>
          </ac:spMkLst>
        </pc:spChg>
        <pc:spChg chg="add del mod">
          <ac:chgData name="sheikha juma" userId="608ad1f2e48bc868" providerId="LiveId" clId="{6CE3C135-2E70-4F85-9A9C-DAC67760D63E}" dt="2021-10-04T16:34:54.204" v="872" actId="478"/>
          <ac:spMkLst>
            <pc:docMk/>
            <pc:sldMk cId="0" sldId="272"/>
            <ac:spMk id="3" creationId="{85D33375-19CB-426E-8851-637E1BB89533}"/>
          </ac:spMkLst>
        </pc:spChg>
        <pc:spChg chg="add del mod">
          <ac:chgData name="sheikha juma" userId="608ad1f2e48bc868" providerId="LiveId" clId="{6CE3C135-2E70-4F85-9A9C-DAC67760D63E}" dt="2021-10-04T16:34:58.498" v="873" actId="478"/>
          <ac:spMkLst>
            <pc:docMk/>
            <pc:sldMk cId="0" sldId="272"/>
            <ac:spMk id="5" creationId="{10A8B153-3091-4852-AFA0-52AF0F5BF6AA}"/>
          </ac:spMkLst>
        </pc:spChg>
        <pc:spChg chg="add del mod">
          <ac:chgData name="sheikha juma" userId="608ad1f2e48bc868" providerId="LiveId" clId="{6CE3C135-2E70-4F85-9A9C-DAC67760D63E}" dt="2021-10-04T16:34:54.204" v="872" actId="478"/>
          <ac:spMkLst>
            <pc:docMk/>
            <pc:sldMk cId="0" sldId="272"/>
            <ac:spMk id="7" creationId="{EB4637A6-079C-470F-9E15-E221279BE54B}"/>
          </ac:spMkLst>
        </pc:spChg>
        <pc:spChg chg="add mod">
          <ac:chgData name="sheikha juma" userId="608ad1f2e48bc868" providerId="LiveId" clId="{6CE3C135-2E70-4F85-9A9C-DAC67760D63E}" dt="2021-10-04T19:16:47.549" v="1181" actId="1076"/>
          <ac:spMkLst>
            <pc:docMk/>
            <pc:sldMk cId="0" sldId="272"/>
            <ac:spMk id="71" creationId="{8226A8AC-E8C6-4DAC-889F-741BF3060888}"/>
          </ac:spMkLst>
        </pc:spChg>
        <pc:spChg chg="add mod">
          <ac:chgData name="sheikha juma" userId="608ad1f2e48bc868" providerId="LiveId" clId="{6CE3C135-2E70-4F85-9A9C-DAC67760D63E}" dt="2021-10-04T19:23:01.672" v="1468" actId="1076"/>
          <ac:spMkLst>
            <pc:docMk/>
            <pc:sldMk cId="0" sldId="272"/>
            <ac:spMk id="72" creationId="{03E100F8-1443-4C25-B8B2-C70052D6980F}"/>
          </ac:spMkLst>
        </pc:spChg>
        <pc:spChg chg="del">
          <ac:chgData name="sheikha juma" userId="608ad1f2e48bc868" providerId="LiveId" clId="{6CE3C135-2E70-4F85-9A9C-DAC67760D63E}" dt="2021-10-04T16:34:46.730" v="871" actId="478"/>
          <ac:spMkLst>
            <pc:docMk/>
            <pc:sldMk cId="0" sldId="272"/>
            <ac:spMk id="1155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46.730" v="871" actId="478"/>
          <ac:spMkLst>
            <pc:docMk/>
            <pc:sldMk cId="0" sldId="272"/>
            <ac:spMk id="1156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46.730" v="871" actId="478"/>
          <ac:spMkLst>
            <pc:docMk/>
            <pc:sldMk cId="0" sldId="272"/>
            <ac:spMk id="1157" creationId="{00000000-0000-0000-0000-000000000000}"/>
          </ac:spMkLst>
        </pc:spChg>
        <pc:spChg chg="mod">
          <ac:chgData name="sheikha juma" userId="608ad1f2e48bc868" providerId="LiveId" clId="{6CE3C135-2E70-4F85-9A9C-DAC67760D63E}" dt="2021-10-04T19:23:10.695" v="1469" actId="1076"/>
          <ac:spMkLst>
            <pc:docMk/>
            <pc:sldMk cId="0" sldId="272"/>
            <ac:spMk id="1159" creationId="{00000000-0000-0000-0000-000000000000}"/>
          </ac:spMkLst>
        </pc:spChg>
        <pc:spChg chg="mod">
          <ac:chgData name="sheikha juma" userId="608ad1f2e48bc868" providerId="LiveId" clId="{6CE3C135-2E70-4F85-9A9C-DAC67760D63E}" dt="2021-10-04T19:23:14.098" v="1470" actId="1076"/>
          <ac:spMkLst>
            <pc:docMk/>
            <pc:sldMk cId="0" sldId="272"/>
            <ac:spMk id="1160" creationId="{00000000-0000-0000-0000-000000000000}"/>
          </ac:spMkLst>
        </pc:spChg>
        <pc:spChg chg="mod">
          <ac:chgData name="sheikha juma" userId="608ad1f2e48bc868" providerId="LiveId" clId="{6CE3C135-2E70-4F85-9A9C-DAC67760D63E}" dt="2021-10-04T19:23:23.837" v="1472" actId="14100"/>
          <ac:spMkLst>
            <pc:docMk/>
            <pc:sldMk cId="0" sldId="272"/>
            <ac:spMk id="1172" creationId="{00000000-0000-0000-0000-000000000000}"/>
          </ac:spMkLst>
        </pc:spChg>
        <pc:spChg chg="mod">
          <ac:chgData name="sheikha juma" userId="608ad1f2e48bc868" providerId="LiveId" clId="{6CE3C135-2E70-4F85-9A9C-DAC67760D63E}" dt="2021-10-04T16:17:52.499" v="263" actId="1076"/>
          <ac:spMkLst>
            <pc:docMk/>
            <pc:sldMk cId="0" sldId="272"/>
            <ac:spMk id="1174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41.044" v="870" actId="478"/>
          <ac:spMkLst>
            <pc:docMk/>
            <pc:sldMk cId="0" sldId="272"/>
            <ac:spMk id="1175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38.307" v="869" actId="478"/>
          <ac:spMkLst>
            <pc:docMk/>
            <pc:sldMk cId="0" sldId="272"/>
            <ac:spMk id="1176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36.071" v="868" actId="478"/>
          <ac:spMkLst>
            <pc:docMk/>
            <pc:sldMk cId="0" sldId="272"/>
            <ac:spMk id="1195" creationId="{00000000-0000-0000-0000-000000000000}"/>
          </ac:spMkLst>
        </pc:spChg>
        <pc:spChg chg="del">
          <ac:chgData name="sheikha juma" userId="608ad1f2e48bc868" providerId="LiveId" clId="{6CE3C135-2E70-4F85-9A9C-DAC67760D63E}" dt="2021-10-04T16:34:34.054" v="867" actId="478"/>
          <ac:spMkLst>
            <pc:docMk/>
            <pc:sldMk cId="0" sldId="272"/>
            <ac:spMk id="1196" creationId="{00000000-0000-0000-0000-000000000000}"/>
          </ac:spMkLst>
        </pc:spChg>
        <pc:grpChg chg="mod">
          <ac:chgData name="sheikha juma" userId="608ad1f2e48bc868" providerId="LiveId" clId="{6CE3C135-2E70-4F85-9A9C-DAC67760D63E}" dt="2021-10-04T19:11:10.168" v="1003" actId="1076"/>
          <ac:grpSpMkLst>
            <pc:docMk/>
            <pc:sldMk cId="0" sldId="272"/>
            <ac:grpSpMk id="1158" creationId="{00000000-0000-0000-0000-000000000000}"/>
          </ac:grpSpMkLst>
        </pc:grpChg>
      </pc:sldChg>
      <pc:sldChg chg="del">
        <pc:chgData name="sheikha juma" userId="608ad1f2e48bc868" providerId="LiveId" clId="{6CE3C135-2E70-4F85-9A9C-DAC67760D63E}" dt="2021-10-05T11:36:11.464" v="2864" actId="47"/>
        <pc:sldMkLst>
          <pc:docMk/>
          <pc:sldMk cId="0" sldId="273"/>
        </pc:sldMkLst>
      </pc:sldChg>
      <pc:sldChg chg="del">
        <pc:chgData name="sheikha juma" userId="608ad1f2e48bc868" providerId="LiveId" clId="{6CE3C135-2E70-4F85-9A9C-DAC67760D63E}" dt="2021-10-05T11:36:03.349" v="2859" actId="47"/>
        <pc:sldMkLst>
          <pc:docMk/>
          <pc:sldMk cId="0" sldId="274"/>
        </pc:sldMkLst>
      </pc:sldChg>
      <pc:sldChg chg="del">
        <pc:chgData name="sheikha juma" userId="608ad1f2e48bc868" providerId="LiveId" clId="{6CE3C135-2E70-4F85-9A9C-DAC67760D63E}" dt="2021-10-05T11:36:04.829" v="2860" actId="47"/>
        <pc:sldMkLst>
          <pc:docMk/>
          <pc:sldMk cId="0" sldId="275"/>
        </pc:sldMkLst>
      </pc:sldChg>
      <pc:sldChg chg="modSp mod">
        <pc:chgData name="sheikha juma" userId="608ad1f2e48bc868" providerId="LiveId" clId="{6CE3C135-2E70-4F85-9A9C-DAC67760D63E}" dt="2021-10-05T13:30:11.672" v="3125" actId="20577"/>
        <pc:sldMkLst>
          <pc:docMk/>
          <pc:sldMk cId="0" sldId="276"/>
        </pc:sldMkLst>
        <pc:spChg chg="mod">
          <ac:chgData name="sheikha juma" userId="608ad1f2e48bc868" providerId="LiveId" clId="{6CE3C135-2E70-4F85-9A9C-DAC67760D63E}" dt="2021-10-05T13:30:11.672" v="3125" actId="20577"/>
          <ac:spMkLst>
            <pc:docMk/>
            <pc:sldMk cId="0" sldId="276"/>
            <ac:spMk id="89" creationId="{C3B40E70-8BDA-4264-A33E-923E41087C83}"/>
          </ac:spMkLst>
        </pc:spChg>
      </pc:sldChg>
      <pc:sldChg chg="del">
        <pc:chgData name="sheikha juma" userId="608ad1f2e48bc868" providerId="LiveId" clId="{6CE3C135-2E70-4F85-9A9C-DAC67760D63E}" dt="2021-10-05T11:36:05.631" v="2861" actId="47"/>
        <pc:sldMkLst>
          <pc:docMk/>
          <pc:sldMk cId="0" sldId="277"/>
        </pc:sldMkLst>
      </pc:sldChg>
      <pc:sldChg chg="addSp delSp modSp mod">
        <pc:chgData name="sheikha juma" userId="608ad1f2e48bc868" providerId="LiveId" clId="{6CE3C135-2E70-4F85-9A9C-DAC67760D63E}" dt="2021-10-05T11:41:02.660" v="2927" actId="14100"/>
        <pc:sldMkLst>
          <pc:docMk/>
          <pc:sldMk cId="0" sldId="278"/>
        </pc:sldMkLst>
        <pc:spChg chg="add mod">
          <ac:chgData name="sheikha juma" userId="608ad1f2e48bc868" providerId="LiveId" clId="{6CE3C135-2E70-4F85-9A9C-DAC67760D63E}" dt="2021-10-05T11:41:02.660" v="2927" actId="14100"/>
          <ac:spMkLst>
            <pc:docMk/>
            <pc:sldMk cId="0" sldId="278"/>
            <ac:spMk id="2" creationId="{1DEE8F71-EB9D-4A98-9F9C-1A774948B55D}"/>
          </ac:spMkLst>
        </pc:spChg>
        <pc:spChg chg="del">
          <ac:chgData name="sheikha juma" userId="608ad1f2e48bc868" providerId="LiveId" clId="{6CE3C135-2E70-4F85-9A9C-DAC67760D63E}" dt="2021-10-05T11:40:37.902" v="2922" actId="21"/>
          <ac:spMkLst>
            <pc:docMk/>
            <pc:sldMk cId="0" sldId="278"/>
            <ac:spMk id="5" creationId="{C8175D48-31EF-425E-9014-E4C631676A9F}"/>
          </ac:spMkLst>
        </pc:spChg>
        <pc:spChg chg="add mod">
          <ac:chgData name="sheikha juma" userId="608ad1f2e48bc868" providerId="LiveId" clId="{6CE3C135-2E70-4F85-9A9C-DAC67760D63E}" dt="2021-10-05T11:40:42.968" v="2924" actId="1076"/>
          <ac:spMkLst>
            <pc:docMk/>
            <pc:sldMk cId="0" sldId="278"/>
            <ac:spMk id="8" creationId="{C1FDC441-1F5B-43DA-A43D-4D3F4BE7858F}"/>
          </ac:spMkLst>
        </pc:spChg>
      </pc:sldChg>
      <pc:sldChg chg="del">
        <pc:chgData name="sheikha juma" userId="608ad1f2e48bc868" providerId="LiveId" clId="{6CE3C135-2E70-4F85-9A9C-DAC67760D63E}" dt="2021-10-05T11:35:57.876" v="2858" actId="47"/>
        <pc:sldMkLst>
          <pc:docMk/>
          <pc:sldMk cId="0" sldId="280"/>
        </pc:sldMkLst>
      </pc:sldChg>
      <pc:sldChg chg="addSp delSp modSp mod ord">
        <pc:chgData name="sheikha juma" userId="608ad1f2e48bc868" providerId="LiveId" clId="{6CE3C135-2E70-4F85-9A9C-DAC67760D63E}" dt="2021-10-05T13:14:24.186" v="2937" actId="1076"/>
        <pc:sldMkLst>
          <pc:docMk/>
          <pc:sldMk cId="0" sldId="281"/>
        </pc:sldMkLst>
        <pc:spChg chg="add del mod">
          <ac:chgData name="sheikha juma" userId="608ad1f2e48bc868" providerId="LiveId" clId="{6CE3C135-2E70-4F85-9A9C-DAC67760D63E}" dt="2021-10-04T15:54:09.957" v="5" actId="478"/>
          <ac:spMkLst>
            <pc:docMk/>
            <pc:sldMk cId="0" sldId="281"/>
            <ac:spMk id="3" creationId="{3E5C7CA5-39CC-4745-B31F-043A9BF94F1E}"/>
          </ac:spMkLst>
        </pc:spChg>
        <pc:spChg chg="mod">
          <ac:chgData name="sheikha juma" userId="608ad1f2e48bc868" providerId="LiveId" clId="{6CE3C135-2E70-4F85-9A9C-DAC67760D63E}" dt="2021-10-05T13:14:21.561" v="2936" actId="1076"/>
          <ac:spMkLst>
            <pc:docMk/>
            <pc:sldMk cId="0" sldId="281"/>
            <ac:spMk id="4" creationId="{74AA4496-CE8F-4564-8323-72E08E446B21}"/>
          </ac:spMkLst>
        </pc:spChg>
        <pc:spChg chg="add del mod">
          <ac:chgData name="sheikha juma" userId="608ad1f2e48bc868" providerId="LiveId" clId="{6CE3C135-2E70-4F85-9A9C-DAC67760D63E}" dt="2021-10-04T15:54:07.292" v="4" actId="478"/>
          <ac:spMkLst>
            <pc:docMk/>
            <pc:sldMk cId="0" sldId="281"/>
            <ac:spMk id="5" creationId="{652FA801-7A30-451C-AE77-49B00A68A851}"/>
          </ac:spMkLst>
        </pc:spChg>
        <pc:spChg chg="add mod">
          <ac:chgData name="sheikha juma" userId="608ad1f2e48bc868" providerId="LiveId" clId="{6CE3C135-2E70-4F85-9A9C-DAC67760D63E}" dt="2021-10-04T19:06:38.242" v="956" actId="20577"/>
          <ac:spMkLst>
            <pc:docMk/>
            <pc:sldMk cId="0" sldId="281"/>
            <ac:spMk id="6" creationId="{3D484D2F-74D9-4AC4-B85B-2524AEB2A9B7}"/>
          </ac:spMkLst>
        </pc:spChg>
        <pc:spChg chg="add del mod">
          <ac:chgData name="sheikha juma" userId="608ad1f2e48bc868" providerId="LiveId" clId="{6CE3C135-2E70-4F85-9A9C-DAC67760D63E}" dt="2021-10-04T19:06:41.386" v="958"/>
          <ac:spMkLst>
            <pc:docMk/>
            <pc:sldMk cId="0" sldId="281"/>
            <ac:spMk id="24" creationId="{71D7EEA8-539A-4753-844A-6152B4001B5C}"/>
          </ac:spMkLst>
        </pc:spChg>
        <pc:spChg chg="mod">
          <ac:chgData name="sheikha juma" userId="608ad1f2e48bc868" providerId="LiveId" clId="{6CE3C135-2E70-4F85-9A9C-DAC67760D63E}" dt="2021-10-05T13:14:11.211" v="2933" actId="1076"/>
          <ac:spMkLst>
            <pc:docMk/>
            <pc:sldMk cId="0" sldId="281"/>
            <ac:spMk id="32" creationId="{BCA6825F-39A2-4BE9-97B5-F22197A1B2EE}"/>
          </ac:spMkLst>
        </pc:spChg>
        <pc:spChg chg="mod">
          <ac:chgData name="sheikha juma" userId="608ad1f2e48bc868" providerId="LiveId" clId="{6CE3C135-2E70-4F85-9A9C-DAC67760D63E}" dt="2021-10-05T13:14:14.726" v="2934" actId="1076"/>
          <ac:spMkLst>
            <pc:docMk/>
            <pc:sldMk cId="0" sldId="281"/>
            <ac:spMk id="34" creationId="{6F7C39C9-7131-4338-BC36-A3AE36B787B5}"/>
          </ac:spMkLst>
        </pc:spChg>
        <pc:spChg chg="del">
          <ac:chgData name="sheikha juma" userId="608ad1f2e48bc868" providerId="LiveId" clId="{6CE3C135-2E70-4F85-9A9C-DAC67760D63E}" dt="2021-10-04T15:54:12.666" v="6" actId="478"/>
          <ac:spMkLst>
            <pc:docMk/>
            <pc:sldMk cId="0" sldId="281"/>
            <ac:spMk id="1561" creationId="{00000000-0000-0000-0000-000000000000}"/>
          </ac:spMkLst>
        </pc:spChg>
        <pc:spChg chg="del">
          <ac:chgData name="sheikha juma" userId="608ad1f2e48bc868" providerId="LiveId" clId="{6CE3C135-2E70-4F85-9A9C-DAC67760D63E}" dt="2021-10-04T15:54:03.285" v="2" actId="478"/>
          <ac:spMkLst>
            <pc:docMk/>
            <pc:sldMk cId="0" sldId="281"/>
            <ac:spMk id="1583" creationId="{00000000-0000-0000-0000-000000000000}"/>
          </ac:spMkLst>
        </pc:spChg>
        <pc:spChg chg="del">
          <ac:chgData name="sheikha juma" userId="608ad1f2e48bc868" providerId="LiveId" clId="{6CE3C135-2E70-4F85-9A9C-DAC67760D63E}" dt="2021-10-04T15:54:05.948" v="3" actId="478"/>
          <ac:spMkLst>
            <pc:docMk/>
            <pc:sldMk cId="0" sldId="281"/>
            <ac:spMk id="1584" creationId="{00000000-0000-0000-0000-000000000000}"/>
          </ac:spMkLst>
        </pc:spChg>
        <pc:grpChg chg="mod">
          <ac:chgData name="sheikha juma" userId="608ad1f2e48bc868" providerId="LiveId" clId="{6CE3C135-2E70-4F85-9A9C-DAC67760D63E}" dt="2021-10-05T13:14:24.186" v="2937" actId="1076"/>
          <ac:grpSpMkLst>
            <pc:docMk/>
            <pc:sldMk cId="0" sldId="281"/>
            <ac:grpSpMk id="1562" creationId="{00000000-0000-0000-0000-000000000000}"/>
          </ac:grpSpMkLst>
        </pc:grpChg>
        <pc:picChg chg="mod">
          <ac:chgData name="sheikha juma" userId="608ad1f2e48bc868" providerId="LiveId" clId="{6CE3C135-2E70-4F85-9A9C-DAC67760D63E}" dt="2021-10-05T13:14:08.622" v="2932" actId="1076"/>
          <ac:picMkLst>
            <pc:docMk/>
            <pc:sldMk cId="0" sldId="281"/>
            <ac:picMk id="28" creationId="{C1378B8D-74B0-4852-BDB8-A0F6814D5A35}"/>
          </ac:picMkLst>
        </pc:picChg>
        <pc:picChg chg="mod">
          <ac:chgData name="sheikha juma" userId="608ad1f2e48bc868" providerId="LiveId" clId="{6CE3C135-2E70-4F85-9A9C-DAC67760D63E}" dt="2021-10-05T13:14:16.947" v="2935" actId="1076"/>
          <ac:picMkLst>
            <pc:docMk/>
            <pc:sldMk cId="0" sldId="281"/>
            <ac:picMk id="35" creationId="{D1628248-F149-4989-9F8A-799C70DD1F7C}"/>
          </ac:picMkLst>
        </pc:picChg>
      </pc:sldChg>
      <pc:sldChg chg="addSp delSp modSp mod ord">
        <pc:chgData name="sheikha juma" userId="608ad1f2e48bc868" providerId="LiveId" clId="{6CE3C135-2E70-4F85-9A9C-DAC67760D63E}" dt="2021-10-05T13:29:42.272" v="3123" actId="1076"/>
        <pc:sldMkLst>
          <pc:docMk/>
          <pc:sldMk cId="0" sldId="282"/>
        </pc:sldMkLst>
        <pc:spChg chg="add del mod">
          <ac:chgData name="sheikha juma" userId="608ad1f2e48bc868" providerId="LiveId" clId="{6CE3C135-2E70-4F85-9A9C-DAC67760D63E}" dt="2021-10-04T19:24:46.789" v="1479" actId="478"/>
          <ac:spMkLst>
            <pc:docMk/>
            <pc:sldMk cId="0" sldId="282"/>
            <ac:spMk id="3" creationId="{C28AB698-1D27-4AE1-B27D-2E23A15F7815}"/>
          </ac:spMkLst>
        </pc:spChg>
        <pc:spChg chg="add del mod">
          <ac:chgData name="sheikha juma" userId="608ad1f2e48bc868" providerId="LiveId" clId="{6CE3C135-2E70-4F85-9A9C-DAC67760D63E}" dt="2021-10-04T19:24:56.270" v="1481" actId="478"/>
          <ac:spMkLst>
            <pc:docMk/>
            <pc:sldMk cId="0" sldId="282"/>
            <ac:spMk id="5" creationId="{007DA8DE-6541-4086-8897-4F89E5CE7215}"/>
          </ac:spMkLst>
        </pc:spChg>
        <pc:spChg chg="add del mod">
          <ac:chgData name="sheikha juma" userId="608ad1f2e48bc868" providerId="LiveId" clId="{6CE3C135-2E70-4F85-9A9C-DAC67760D63E}" dt="2021-10-04T19:24:56.270" v="1481" actId="478"/>
          <ac:spMkLst>
            <pc:docMk/>
            <pc:sldMk cId="0" sldId="282"/>
            <ac:spMk id="7" creationId="{4FF68452-49CE-4A5E-93D2-1B659A33A614}"/>
          </ac:spMkLst>
        </pc:spChg>
        <pc:spChg chg="add del mod">
          <ac:chgData name="sheikha juma" userId="608ad1f2e48bc868" providerId="LiveId" clId="{6CE3C135-2E70-4F85-9A9C-DAC67760D63E}" dt="2021-10-04T19:24:56.270" v="1481" actId="478"/>
          <ac:spMkLst>
            <pc:docMk/>
            <pc:sldMk cId="0" sldId="282"/>
            <ac:spMk id="9" creationId="{F34E8E47-ABDC-42DA-B934-8F0E96E0B45F}"/>
          </ac:spMkLst>
        </pc:spChg>
        <pc:spChg chg="add del mod">
          <ac:chgData name="sheikha juma" userId="608ad1f2e48bc868" providerId="LiveId" clId="{6CE3C135-2E70-4F85-9A9C-DAC67760D63E}" dt="2021-10-04T19:24:56.270" v="1481" actId="478"/>
          <ac:spMkLst>
            <pc:docMk/>
            <pc:sldMk cId="0" sldId="282"/>
            <ac:spMk id="11" creationId="{F8706FC3-A270-4434-A415-57BBAC8A30EC}"/>
          </ac:spMkLst>
        </pc:spChg>
        <pc:spChg chg="add del mod">
          <ac:chgData name="sheikha juma" userId="608ad1f2e48bc868" providerId="LiveId" clId="{6CE3C135-2E70-4F85-9A9C-DAC67760D63E}" dt="2021-10-04T19:24:56.270" v="1481" actId="478"/>
          <ac:spMkLst>
            <pc:docMk/>
            <pc:sldMk cId="0" sldId="282"/>
            <ac:spMk id="13" creationId="{7DE6F4AF-7C68-48BA-BCE4-1B8E2EE95AE6}"/>
          </ac:spMkLst>
        </pc:spChg>
        <pc:spChg chg="add mod">
          <ac:chgData name="sheikha juma" userId="608ad1f2e48bc868" providerId="LiveId" clId="{6CE3C135-2E70-4F85-9A9C-DAC67760D63E}" dt="2021-10-04T19:32:56.209" v="1842" actId="1076"/>
          <ac:spMkLst>
            <pc:docMk/>
            <pc:sldMk cId="0" sldId="282"/>
            <ac:spMk id="14" creationId="{5F9BD658-EE21-4A66-96AE-9EB90AE0A936}"/>
          </ac:spMkLst>
        </pc:spChg>
        <pc:spChg chg="add mod">
          <ac:chgData name="sheikha juma" userId="608ad1f2e48bc868" providerId="LiveId" clId="{6CE3C135-2E70-4F85-9A9C-DAC67760D63E}" dt="2021-10-04T19:36:04.475" v="1873" actId="1076"/>
          <ac:spMkLst>
            <pc:docMk/>
            <pc:sldMk cId="0" sldId="282"/>
            <ac:spMk id="15" creationId="{82551023-5CBD-4421-841B-913E3ACCE14D}"/>
          </ac:spMkLst>
        </pc:spChg>
        <pc:spChg chg="add mod">
          <ac:chgData name="sheikha juma" userId="608ad1f2e48bc868" providerId="LiveId" clId="{6CE3C135-2E70-4F85-9A9C-DAC67760D63E}" dt="2021-10-04T19:32:27.182" v="1840" actId="207"/>
          <ac:spMkLst>
            <pc:docMk/>
            <pc:sldMk cId="0" sldId="282"/>
            <ac:spMk id="21" creationId="{BEE6D173-B9E8-4FEA-A07E-353A47245100}"/>
          </ac:spMkLst>
        </pc:spChg>
        <pc:spChg chg="add mod">
          <ac:chgData name="sheikha juma" userId="608ad1f2e48bc868" providerId="LiveId" clId="{6CE3C135-2E70-4F85-9A9C-DAC67760D63E}" dt="2021-10-04T19:32:27.182" v="1840" actId="207"/>
          <ac:spMkLst>
            <pc:docMk/>
            <pc:sldMk cId="0" sldId="282"/>
            <ac:spMk id="22" creationId="{5442C7B4-B0F2-4D0C-9A04-A735E1C298F7}"/>
          </ac:spMkLst>
        </pc:spChg>
        <pc:spChg chg="add mod">
          <ac:chgData name="sheikha juma" userId="608ad1f2e48bc868" providerId="LiveId" clId="{6CE3C135-2E70-4F85-9A9C-DAC67760D63E}" dt="2021-10-04T19:32:27.182" v="1840" actId="207"/>
          <ac:spMkLst>
            <pc:docMk/>
            <pc:sldMk cId="0" sldId="282"/>
            <ac:spMk id="23" creationId="{A0DBFE93-2BAB-4CC6-8DA6-6F05375E5569}"/>
          </ac:spMkLst>
        </pc:spChg>
        <pc:spChg chg="add mod">
          <ac:chgData name="sheikha juma" userId="608ad1f2e48bc868" providerId="LiveId" clId="{6CE3C135-2E70-4F85-9A9C-DAC67760D63E}" dt="2021-10-04T19:32:27.182" v="1840" actId="207"/>
          <ac:spMkLst>
            <pc:docMk/>
            <pc:sldMk cId="0" sldId="282"/>
            <ac:spMk id="24" creationId="{D478D62F-05FD-4C17-B4D7-04A5BB106070}"/>
          </ac:spMkLst>
        </pc:spChg>
        <pc:spChg chg="del">
          <ac:chgData name="sheikha juma" userId="608ad1f2e48bc868" providerId="LiveId" clId="{6CE3C135-2E70-4F85-9A9C-DAC67760D63E}" dt="2021-10-04T19:24:43.214" v="1478" actId="478"/>
          <ac:spMkLst>
            <pc:docMk/>
            <pc:sldMk cId="0" sldId="282"/>
            <ac:spMk id="1589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24:53.029" v="1480" actId="478"/>
          <ac:spMkLst>
            <pc:docMk/>
            <pc:sldMk cId="0" sldId="282"/>
            <ac:spMk id="1590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24:53.029" v="1480" actId="478"/>
          <ac:spMkLst>
            <pc:docMk/>
            <pc:sldMk cId="0" sldId="282"/>
            <ac:spMk id="1591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24:53.029" v="1480" actId="478"/>
          <ac:spMkLst>
            <pc:docMk/>
            <pc:sldMk cId="0" sldId="282"/>
            <ac:spMk id="1592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24:53.029" v="1480" actId="478"/>
          <ac:spMkLst>
            <pc:docMk/>
            <pc:sldMk cId="0" sldId="282"/>
            <ac:spMk id="1593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24:53.029" v="1480" actId="478"/>
          <ac:spMkLst>
            <pc:docMk/>
            <pc:sldMk cId="0" sldId="282"/>
            <ac:spMk id="1594" creationId="{00000000-0000-0000-0000-000000000000}"/>
          </ac:spMkLst>
        </pc:spChg>
        <pc:picChg chg="mod">
          <ac:chgData name="sheikha juma" userId="608ad1f2e48bc868" providerId="LiveId" clId="{6CE3C135-2E70-4F85-9A9C-DAC67760D63E}" dt="2021-10-05T13:29:42.272" v="3123" actId="1076"/>
          <ac:picMkLst>
            <pc:docMk/>
            <pc:sldMk cId="0" sldId="282"/>
            <ac:picMk id="20" creationId="{4072002C-FF55-4DCB-96E2-ED3C2AA31A4D}"/>
          </ac:picMkLst>
        </pc:picChg>
      </pc:sldChg>
      <pc:sldChg chg="del">
        <pc:chgData name="sheikha juma" userId="608ad1f2e48bc868" providerId="LiveId" clId="{6CE3C135-2E70-4F85-9A9C-DAC67760D63E}" dt="2021-10-05T11:35:51.090" v="2857" actId="47"/>
        <pc:sldMkLst>
          <pc:docMk/>
          <pc:sldMk cId="0" sldId="283"/>
        </pc:sldMkLst>
      </pc:sldChg>
      <pc:sldChg chg="del">
        <pc:chgData name="sheikha juma" userId="608ad1f2e48bc868" providerId="LiveId" clId="{6CE3C135-2E70-4F85-9A9C-DAC67760D63E}" dt="2021-10-05T11:35:43.711" v="2853" actId="47"/>
        <pc:sldMkLst>
          <pc:docMk/>
          <pc:sldMk cId="0" sldId="284"/>
        </pc:sldMkLst>
      </pc:sldChg>
      <pc:sldChg chg="del">
        <pc:chgData name="sheikha juma" userId="608ad1f2e48bc868" providerId="LiveId" clId="{6CE3C135-2E70-4F85-9A9C-DAC67760D63E}" dt="2021-10-05T11:35:44.945" v="2854" actId="47"/>
        <pc:sldMkLst>
          <pc:docMk/>
          <pc:sldMk cId="0" sldId="285"/>
        </pc:sldMkLst>
      </pc:sldChg>
      <pc:sldChg chg="modSp mod">
        <pc:chgData name="sheikha juma" userId="608ad1f2e48bc868" providerId="LiveId" clId="{6CE3C135-2E70-4F85-9A9C-DAC67760D63E}" dt="2021-10-05T11:39:17.534" v="2916" actId="1076"/>
        <pc:sldMkLst>
          <pc:docMk/>
          <pc:sldMk cId="0" sldId="286"/>
        </pc:sldMkLst>
        <pc:spChg chg="mod">
          <ac:chgData name="sheikha juma" userId="608ad1f2e48bc868" providerId="LiveId" clId="{6CE3C135-2E70-4F85-9A9C-DAC67760D63E}" dt="2021-10-05T11:39:17.534" v="2916" actId="1076"/>
          <ac:spMkLst>
            <pc:docMk/>
            <pc:sldMk cId="0" sldId="286"/>
            <ac:spMk id="21" creationId="{F8B47024-B2AE-4680-AC52-E3F345ED1A94}"/>
          </ac:spMkLst>
        </pc:spChg>
        <pc:graphicFrameChg chg="modGraphic">
          <ac:chgData name="sheikha juma" userId="608ad1f2e48bc868" providerId="LiveId" clId="{6CE3C135-2E70-4F85-9A9C-DAC67760D63E}" dt="2021-10-05T11:35:05.922" v="2847" actId="20577"/>
          <ac:graphicFrameMkLst>
            <pc:docMk/>
            <pc:sldMk cId="0" sldId="286"/>
            <ac:graphicFrameMk id="9" creationId="{7EFB3D8C-AA54-4C81-B8E4-D1D53AEB83B3}"/>
          </ac:graphicFrameMkLst>
        </pc:graphicFrameChg>
      </pc:sldChg>
      <pc:sldChg chg="del">
        <pc:chgData name="sheikha juma" userId="608ad1f2e48bc868" providerId="LiveId" clId="{6CE3C135-2E70-4F85-9A9C-DAC67760D63E}" dt="2021-10-05T11:35:45.851" v="2855" actId="47"/>
        <pc:sldMkLst>
          <pc:docMk/>
          <pc:sldMk cId="0" sldId="287"/>
        </pc:sldMkLst>
      </pc:sldChg>
      <pc:sldChg chg="del">
        <pc:chgData name="sheikha juma" userId="608ad1f2e48bc868" providerId="LiveId" clId="{6CE3C135-2E70-4F85-9A9C-DAC67760D63E}" dt="2021-10-05T11:35:47.174" v="2856" actId="47"/>
        <pc:sldMkLst>
          <pc:docMk/>
          <pc:sldMk cId="0" sldId="288"/>
        </pc:sldMkLst>
      </pc:sldChg>
      <pc:sldChg chg="del">
        <pc:chgData name="sheikha juma" userId="608ad1f2e48bc868" providerId="LiveId" clId="{6CE3C135-2E70-4F85-9A9C-DAC67760D63E}" dt="2021-10-05T11:35:37.758" v="2850" actId="47"/>
        <pc:sldMkLst>
          <pc:docMk/>
          <pc:sldMk cId="0" sldId="289"/>
        </pc:sldMkLst>
      </pc:sldChg>
      <pc:sldChg chg="addSp delSp modSp add del mod">
        <pc:chgData name="sheikha juma" userId="608ad1f2e48bc868" providerId="LiveId" clId="{6CE3C135-2E70-4F85-9A9C-DAC67760D63E}" dt="2021-10-05T11:36:42.021" v="2898" actId="20577"/>
        <pc:sldMkLst>
          <pc:docMk/>
          <pc:sldMk cId="0" sldId="290"/>
        </pc:sldMkLst>
        <pc:spChg chg="add del mod">
          <ac:chgData name="sheikha juma" userId="608ad1f2e48bc868" providerId="LiveId" clId="{6CE3C135-2E70-4F85-9A9C-DAC67760D63E}" dt="2021-10-04T19:07:14.109" v="960" actId="478"/>
          <ac:spMkLst>
            <pc:docMk/>
            <pc:sldMk cId="0" sldId="290"/>
            <ac:spMk id="3" creationId="{DE834B76-E996-4D6B-B1AF-BAE095EBCB9F}"/>
          </ac:spMkLst>
        </pc:spChg>
        <pc:spChg chg="add del mod">
          <ac:chgData name="sheikha juma" userId="608ad1f2e48bc868" providerId="LiveId" clId="{6CE3C135-2E70-4F85-9A9C-DAC67760D63E}" dt="2021-10-04T19:07:14.109" v="960" actId="478"/>
          <ac:spMkLst>
            <pc:docMk/>
            <pc:sldMk cId="0" sldId="290"/>
            <ac:spMk id="5" creationId="{46E93D44-A876-4145-855B-C6341D2E0091}"/>
          </ac:spMkLst>
        </pc:spChg>
        <pc:spChg chg="add mod">
          <ac:chgData name="sheikha juma" userId="608ad1f2e48bc868" providerId="LiveId" clId="{6CE3C135-2E70-4F85-9A9C-DAC67760D63E}" dt="2021-10-05T11:36:42.021" v="2898" actId="20577"/>
          <ac:spMkLst>
            <pc:docMk/>
            <pc:sldMk cId="0" sldId="290"/>
            <ac:spMk id="6" creationId="{90BEE0C5-5D06-4B50-BA2C-D0029261D1DA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4" creationId="{850FF4A9-D215-486C-A9C2-6F765558C93C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5" creationId="{EC40CDC3-FECB-4963-BE0E-3D0BF0D9AC5B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6" creationId="{4A0CF2B7-D867-4EEA-9F4C-466D5D7AC4B7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7" creationId="{8A2C18B0-260C-45DD-B394-F1CA91F22990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8" creationId="{3E50BF2D-28B7-4096-A515-3DF294CBF30E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49" creationId="{675F202D-3DC6-48C8-82B0-B44BB7F24612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0" creationId="{72556C60-C3A5-4928-8DBE-39AF4F473B9A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1" creationId="{785B5D55-109C-496A-803B-816AA528CF6B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2" creationId="{6892104E-4F0E-4BF6-A9AE-D7C29172D439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3" creationId="{0BE81964-74B4-4A8F-AF53-B12B4C943873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4" creationId="{A482CCEA-4BE2-49A7-83F1-87260AD3BDC7}"/>
          </ac:spMkLst>
        </pc:spChg>
        <pc:spChg chg="mod">
          <ac:chgData name="sheikha juma" userId="608ad1f2e48bc868" providerId="LiveId" clId="{6CE3C135-2E70-4F85-9A9C-DAC67760D63E}" dt="2021-10-04T19:08:12.275" v="992"/>
          <ac:spMkLst>
            <pc:docMk/>
            <pc:sldMk cId="0" sldId="290"/>
            <ac:spMk id="55" creationId="{EC211EB6-9722-437B-A4C2-8F761B112294}"/>
          </ac:spMkLst>
        </pc:spChg>
        <pc:spChg chg="del">
          <ac:chgData name="sheikha juma" userId="608ad1f2e48bc868" providerId="LiveId" clId="{6CE3C135-2E70-4F85-9A9C-DAC67760D63E}" dt="2021-10-04T19:07:10.856" v="959" actId="478"/>
          <ac:spMkLst>
            <pc:docMk/>
            <pc:sldMk cId="0" sldId="290"/>
            <ac:spMk id="1779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07:10.856" v="959" actId="478"/>
          <ac:spMkLst>
            <pc:docMk/>
            <pc:sldMk cId="0" sldId="290"/>
            <ac:spMk id="1780" creationId="{00000000-0000-0000-0000-000000000000}"/>
          </ac:spMkLst>
        </pc:spChg>
        <pc:spChg chg="del">
          <ac:chgData name="sheikha juma" userId="608ad1f2e48bc868" providerId="LiveId" clId="{6CE3C135-2E70-4F85-9A9C-DAC67760D63E}" dt="2021-10-04T19:07:10.856" v="959" actId="478"/>
          <ac:spMkLst>
            <pc:docMk/>
            <pc:sldMk cId="0" sldId="290"/>
            <ac:spMk id="1781" creationId="{00000000-0000-0000-0000-000000000000}"/>
          </ac:spMkLst>
        </pc:spChg>
        <pc:grpChg chg="add mod">
          <ac:chgData name="sheikha juma" userId="608ad1f2e48bc868" providerId="LiveId" clId="{6CE3C135-2E70-4F85-9A9C-DAC67760D63E}" dt="2021-10-04T19:08:14.916" v="993" actId="1076"/>
          <ac:grpSpMkLst>
            <pc:docMk/>
            <pc:sldMk cId="0" sldId="290"/>
            <ac:grpSpMk id="43" creationId="{71566DF3-E458-4985-872E-94134F3CCBCA}"/>
          </ac:grpSpMkLst>
        </pc:grpChg>
        <pc:grpChg chg="del">
          <ac:chgData name="sheikha juma" userId="608ad1f2e48bc868" providerId="LiveId" clId="{6CE3C135-2E70-4F85-9A9C-DAC67760D63E}" dt="2021-10-04T19:07:10.856" v="959" actId="478"/>
          <ac:grpSpMkLst>
            <pc:docMk/>
            <pc:sldMk cId="0" sldId="290"/>
            <ac:grpSpMk id="1803" creationId="{00000000-0000-0000-0000-000000000000}"/>
          </ac:grpSpMkLst>
        </pc:grpChg>
        <pc:grpChg chg="del">
          <ac:chgData name="sheikha juma" userId="608ad1f2e48bc868" providerId="LiveId" clId="{6CE3C135-2E70-4F85-9A9C-DAC67760D63E}" dt="2021-10-04T19:07:10.856" v="959" actId="478"/>
          <ac:grpSpMkLst>
            <pc:docMk/>
            <pc:sldMk cId="0" sldId="290"/>
            <ac:grpSpMk id="1807" creationId="{00000000-0000-0000-0000-000000000000}"/>
          </ac:grpSpMkLst>
        </pc:grpChg>
        <pc:grpChg chg="del">
          <ac:chgData name="sheikha juma" userId="608ad1f2e48bc868" providerId="LiveId" clId="{6CE3C135-2E70-4F85-9A9C-DAC67760D63E}" dt="2021-10-04T19:07:10.856" v="959" actId="478"/>
          <ac:grpSpMkLst>
            <pc:docMk/>
            <pc:sldMk cId="0" sldId="290"/>
            <ac:grpSpMk id="1810" creationId="{00000000-0000-0000-0000-000000000000}"/>
          </ac:grpSpMkLst>
        </pc:grpChg>
      </pc:sldChg>
      <pc:sldChg chg="del">
        <pc:chgData name="sheikha juma" userId="608ad1f2e48bc868" providerId="LiveId" clId="{6CE3C135-2E70-4F85-9A9C-DAC67760D63E}" dt="2021-10-05T11:35:30.028" v="2849" actId="47"/>
        <pc:sldMkLst>
          <pc:docMk/>
          <pc:sldMk cId="0" sldId="291"/>
        </pc:sldMkLst>
      </pc:sldChg>
      <pc:sldChg chg="del">
        <pc:chgData name="sheikha juma" userId="608ad1f2e48bc868" providerId="LiveId" clId="{6CE3C135-2E70-4F85-9A9C-DAC67760D63E}" dt="2021-10-05T11:35:28.712" v="2848" actId="47"/>
        <pc:sldMkLst>
          <pc:docMk/>
          <pc:sldMk cId="0" sldId="292"/>
        </pc:sldMkLst>
      </pc:sldChg>
      <pc:sldChg chg="addSp delSp modSp new mod modAnim">
        <pc:chgData name="sheikha juma" userId="608ad1f2e48bc868" providerId="LiveId" clId="{6CE3C135-2E70-4F85-9A9C-DAC67760D63E}" dt="2021-10-05T11:32:23.687" v="2826"/>
        <pc:sldMkLst>
          <pc:docMk/>
          <pc:sldMk cId="3917310302" sldId="293"/>
        </pc:sldMkLst>
        <pc:spChg chg="del">
          <ac:chgData name="sheikha juma" userId="608ad1f2e48bc868" providerId="LiveId" clId="{6CE3C135-2E70-4F85-9A9C-DAC67760D63E}" dt="2021-10-04T19:19:05.266" v="1220" actId="478"/>
          <ac:spMkLst>
            <pc:docMk/>
            <pc:sldMk cId="3917310302" sldId="293"/>
            <ac:spMk id="2" creationId="{FC3365E8-CA91-4EED-8898-CBBBB6003FA3}"/>
          </ac:spMkLst>
        </pc:spChg>
        <pc:spChg chg="add mod">
          <ac:chgData name="sheikha juma" userId="608ad1f2e48bc868" providerId="LiveId" clId="{6CE3C135-2E70-4F85-9A9C-DAC67760D63E}" dt="2021-10-05T10:43:35.361" v="2613" actId="1076"/>
          <ac:spMkLst>
            <pc:docMk/>
            <pc:sldMk cId="3917310302" sldId="293"/>
            <ac:spMk id="3" creationId="{0038ADA0-0105-4D65-9BD0-BB175FBA3F44}"/>
          </ac:spMkLst>
        </pc:spChg>
        <pc:spChg chg="add mod">
          <ac:chgData name="sheikha juma" userId="608ad1f2e48bc868" providerId="LiveId" clId="{6CE3C135-2E70-4F85-9A9C-DAC67760D63E}" dt="2021-10-05T10:43:35.361" v="2613" actId="1076"/>
          <ac:spMkLst>
            <pc:docMk/>
            <pc:sldMk cId="3917310302" sldId="293"/>
            <ac:spMk id="4" creationId="{AF05D2F3-E0C0-473D-903A-133F36B8C8DF}"/>
          </ac:spMkLst>
        </pc:spChg>
        <pc:spChg chg="add mod">
          <ac:chgData name="sheikha juma" userId="608ad1f2e48bc868" providerId="LiveId" clId="{6CE3C135-2E70-4F85-9A9C-DAC67760D63E}" dt="2021-10-05T10:43:35.361" v="2613" actId="1076"/>
          <ac:spMkLst>
            <pc:docMk/>
            <pc:sldMk cId="3917310302" sldId="293"/>
            <ac:spMk id="5" creationId="{953FBB8A-E3F6-43DB-84F7-25C02BF00491}"/>
          </ac:spMkLst>
        </pc:spChg>
        <pc:spChg chg="add del mod">
          <ac:chgData name="sheikha juma" userId="608ad1f2e48bc868" providerId="LiveId" clId="{6CE3C135-2E70-4F85-9A9C-DAC67760D63E}" dt="2021-10-05T10:42:35.713" v="2598"/>
          <ac:spMkLst>
            <pc:docMk/>
            <pc:sldMk cId="3917310302" sldId="293"/>
            <ac:spMk id="7" creationId="{9C9E2F52-B78A-456C-8BBA-91A9B6109B84}"/>
          </ac:spMkLst>
        </pc:spChg>
        <pc:spChg chg="add mod ord">
          <ac:chgData name="sheikha juma" userId="608ad1f2e48bc868" providerId="LiveId" clId="{6CE3C135-2E70-4F85-9A9C-DAC67760D63E}" dt="2021-10-05T10:43:35.361" v="2613" actId="1076"/>
          <ac:spMkLst>
            <pc:docMk/>
            <pc:sldMk cId="3917310302" sldId="293"/>
            <ac:spMk id="8" creationId="{87965BCE-17E2-4ADD-B5FC-36A349803CC1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0" creationId="{695490B3-D38B-4A65-B57B-F747C5927CDC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1" creationId="{1EB08031-9D68-4219-AEB2-858A15794952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3" creationId="{E055B266-B695-42E0-9735-6AE30392329C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4" creationId="{7997903B-C846-4F79-937E-BFF427510005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6" creationId="{4B17B75F-3360-4A1A-9CA7-05E4191853A9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7" creationId="{CF1DFBB5-3AE1-4B3E-B000-6B85B323C585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19" creationId="{F5934565-315D-4CC4-AAE6-F39B77843DD6}"/>
          </ac:spMkLst>
        </pc:spChg>
        <pc:spChg chg="mod">
          <ac:chgData name="sheikha juma" userId="608ad1f2e48bc868" providerId="LiveId" clId="{6CE3C135-2E70-4F85-9A9C-DAC67760D63E}" dt="2021-10-05T10:43:13.298" v="2608"/>
          <ac:spMkLst>
            <pc:docMk/>
            <pc:sldMk cId="3917310302" sldId="293"/>
            <ac:spMk id="20" creationId="{46F44A93-6A13-44C5-ACEA-8BF54DBDFDD8}"/>
          </ac:spMkLst>
        </pc:spChg>
        <pc:spChg chg="add mod">
          <ac:chgData name="sheikha juma" userId="608ad1f2e48bc868" providerId="LiveId" clId="{6CE3C135-2E70-4F85-9A9C-DAC67760D63E}" dt="2021-10-05T11:29:25.226" v="2784" actId="113"/>
          <ac:spMkLst>
            <pc:docMk/>
            <pc:sldMk cId="3917310302" sldId="293"/>
            <ac:spMk id="22" creationId="{C8E619AE-7C82-4CD8-983F-54F0269F9F45}"/>
          </ac:spMkLst>
        </pc:spChg>
        <pc:spChg chg="add mod">
          <ac:chgData name="sheikha juma" userId="608ad1f2e48bc868" providerId="LiveId" clId="{6CE3C135-2E70-4F85-9A9C-DAC67760D63E}" dt="2021-10-05T11:31:50.152" v="2822" actId="688"/>
          <ac:spMkLst>
            <pc:docMk/>
            <pc:sldMk cId="3917310302" sldId="293"/>
            <ac:spMk id="23" creationId="{EA29378B-10C8-453C-84DB-132CD4498B29}"/>
          </ac:spMkLst>
        </pc:spChg>
        <pc:spChg chg="add del mod">
          <ac:chgData name="sheikha juma" userId="608ad1f2e48bc868" providerId="LiveId" clId="{6CE3C135-2E70-4F85-9A9C-DAC67760D63E}" dt="2021-10-05T11:24:32.729" v="2734" actId="478"/>
          <ac:spMkLst>
            <pc:docMk/>
            <pc:sldMk cId="3917310302" sldId="293"/>
            <ac:spMk id="25" creationId="{D3F449A2-8845-4B32-BB21-7A50C2240485}"/>
          </ac:spMkLst>
        </pc:spChg>
        <pc:spChg chg="add del mod">
          <ac:chgData name="sheikha juma" userId="608ad1f2e48bc868" providerId="LiveId" clId="{6CE3C135-2E70-4F85-9A9C-DAC67760D63E}" dt="2021-10-05T11:24:36.968" v="2735" actId="478"/>
          <ac:spMkLst>
            <pc:docMk/>
            <pc:sldMk cId="3917310302" sldId="293"/>
            <ac:spMk id="26" creationId="{A01DB5D8-C853-4AB7-84BD-C323E05DA8DA}"/>
          </ac:spMkLst>
        </pc:spChg>
        <pc:spChg chg="add mod">
          <ac:chgData name="sheikha juma" userId="608ad1f2e48bc868" providerId="LiveId" clId="{6CE3C135-2E70-4F85-9A9C-DAC67760D63E}" dt="2021-10-05T11:30:00.927" v="2790" actId="14100"/>
          <ac:spMkLst>
            <pc:docMk/>
            <pc:sldMk cId="3917310302" sldId="293"/>
            <ac:spMk id="28" creationId="{5603724B-EA6F-45D8-869A-54379B50D96B}"/>
          </ac:spMkLst>
        </pc:spChg>
        <pc:spChg chg="add mod">
          <ac:chgData name="sheikha juma" userId="608ad1f2e48bc868" providerId="LiveId" clId="{6CE3C135-2E70-4F85-9A9C-DAC67760D63E}" dt="2021-10-05T11:31:55.226" v="2823" actId="688"/>
          <ac:spMkLst>
            <pc:docMk/>
            <pc:sldMk cId="3917310302" sldId="293"/>
            <ac:spMk id="30" creationId="{F26C1B79-20A2-4598-8221-4E35AA142E2B}"/>
          </ac:spMkLst>
        </pc:spChg>
        <pc:grpChg chg="add mod">
          <ac:chgData name="sheikha juma" userId="608ad1f2e48bc868" providerId="LiveId" clId="{6CE3C135-2E70-4F85-9A9C-DAC67760D63E}" dt="2021-10-05T11:21:38.466" v="2648" actId="1076"/>
          <ac:grpSpMkLst>
            <pc:docMk/>
            <pc:sldMk cId="3917310302" sldId="293"/>
            <ac:grpSpMk id="9" creationId="{F2F0ABEB-0020-4609-B22F-9C9A71983935}"/>
          </ac:grpSpMkLst>
        </pc:grpChg>
        <pc:grpChg chg="add mod">
          <ac:chgData name="sheikha juma" userId="608ad1f2e48bc868" providerId="LiveId" clId="{6CE3C135-2E70-4F85-9A9C-DAC67760D63E}" dt="2021-10-05T11:21:19.703" v="2645" actId="1076"/>
          <ac:grpSpMkLst>
            <pc:docMk/>
            <pc:sldMk cId="3917310302" sldId="293"/>
            <ac:grpSpMk id="12" creationId="{530ADEE8-C64C-4CFD-AF78-4F0ED125FF8B}"/>
          </ac:grpSpMkLst>
        </pc:grpChg>
        <pc:grpChg chg="add mod">
          <ac:chgData name="sheikha juma" userId="608ad1f2e48bc868" providerId="LiveId" clId="{6CE3C135-2E70-4F85-9A9C-DAC67760D63E}" dt="2021-10-05T10:43:24.501" v="2610" actId="1076"/>
          <ac:grpSpMkLst>
            <pc:docMk/>
            <pc:sldMk cId="3917310302" sldId="293"/>
            <ac:grpSpMk id="15" creationId="{F47A9F98-C85B-4C63-99ED-3B6C7B3162FC}"/>
          </ac:grpSpMkLst>
        </pc:grpChg>
        <pc:grpChg chg="add mod">
          <ac:chgData name="sheikha juma" userId="608ad1f2e48bc868" providerId="LiveId" clId="{6CE3C135-2E70-4F85-9A9C-DAC67760D63E}" dt="2021-10-05T11:21:42.974" v="2649" actId="1076"/>
          <ac:grpSpMkLst>
            <pc:docMk/>
            <pc:sldMk cId="3917310302" sldId="293"/>
            <ac:grpSpMk id="18" creationId="{5F55C96C-D9D4-4322-AA53-D135321BF325}"/>
          </ac:grpSpMkLst>
        </pc:grpChg>
        <pc:picChg chg="add del mod">
          <ac:chgData name="sheikha juma" userId="608ad1f2e48bc868" providerId="LiveId" clId="{6CE3C135-2E70-4F85-9A9C-DAC67760D63E}" dt="2021-10-05T10:43:17.191" v="2609" actId="478"/>
          <ac:picMkLst>
            <pc:docMk/>
            <pc:sldMk cId="3917310302" sldId="293"/>
            <ac:picMk id="6" creationId="{D08F19BE-8064-4265-A1EB-7C4D68FFA811}"/>
          </ac:picMkLst>
        </pc:picChg>
        <pc:picChg chg="add del mod modCrop">
          <ac:chgData name="sheikha juma" userId="608ad1f2e48bc868" providerId="LiveId" clId="{6CE3C135-2E70-4F85-9A9C-DAC67760D63E}" dt="2021-10-05T11:20:28.240" v="2631" actId="21"/>
          <ac:picMkLst>
            <pc:docMk/>
            <pc:sldMk cId="3917310302" sldId="293"/>
            <ac:picMk id="21" creationId="{F6C55957-877C-47A0-8AA5-20C1D52486D1}"/>
          </ac:picMkLst>
        </pc:picChg>
        <pc:picChg chg="add mod">
          <ac:chgData name="sheikha juma" userId="608ad1f2e48bc868" providerId="LiveId" clId="{6CE3C135-2E70-4F85-9A9C-DAC67760D63E}" dt="2021-10-05T11:21:13.855" v="2644" actId="14100"/>
          <ac:picMkLst>
            <pc:docMk/>
            <pc:sldMk cId="3917310302" sldId="293"/>
            <ac:picMk id="24" creationId="{0A61507E-E20C-4D31-A2EF-247A5B711579}"/>
          </ac:picMkLst>
        </pc:picChg>
        <pc:picChg chg="add mod">
          <ac:chgData name="sheikha juma" userId="608ad1f2e48bc868" providerId="LiveId" clId="{6CE3C135-2E70-4F85-9A9C-DAC67760D63E}" dt="2021-10-05T11:21:33.715" v="2647" actId="1076"/>
          <ac:picMkLst>
            <pc:docMk/>
            <pc:sldMk cId="3917310302" sldId="293"/>
            <ac:picMk id="1026" creationId="{808C67F1-2A05-40DC-9660-C6867A3235D6}"/>
          </ac:picMkLst>
        </pc:picChg>
        <pc:picChg chg="mod">
          <ac:chgData name="sheikha juma" userId="608ad1f2e48bc868" providerId="LiveId" clId="{6CE3C135-2E70-4F85-9A9C-DAC67760D63E}" dt="2021-10-05T11:21:08.037" v="2642" actId="14100"/>
          <ac:picMkLst>
            <pc:docMk/>
            <pc:sldMk cId="3917310302" sldId="293"/>
            <ac:picMk id="2050" creationId="{B18EE4B9-007B-41A7-AE6F-FF8911B06572}"/>
          </ac:picMkLst>
        </pc:picChg>
      </pc:sldChg>
      <pc:sldChg chg="addSp delSp modSp new del mod">
        <pc:chgData name="sheikha juma" userId="608ad1f2e48bc868" providerId="LiveId" clId="{6CE3C135-2E70-4F85-9A9C-DAC67760D63E}" dt="2021-10-05T10:41:53.475" v="2589" actId="47"/>
        <pc:sldMkLst>
          <pc:docMk/>
          <pc:sldMk cId="3900434937" sldId="294"/>
        </pc:sldMkLst>
        <pc:spChg chg="del">
          <ac:chgData name="sheikha juma" userId="608ad1f2e48bc868" providerId="LiveId" clId="{6CE3C135-2E70-4F85-9A9C-DAC67760D63E}" dt="2021-10-04T19:20:45.217" v="1268" actId="478"/>
          <ac:spMkLst>
            <pc:docMk/>
            <pc:sldMk cId="3900434937" sldId="294"/>
            <ac:spMk id="2" creationId="{13BAA4E5-8503-4489-9EEE-6B7E3541E771}"/>
          </ac:spMkLst>
        </pc:spChg>
        <pc:spChg chg="add mod">
          <ac:chgData name="sheikha juma" userId="608ad1f2e48bc868" providerId="LiveId" clId="{6CE3C135-2E70-4F85-9A9C-DAC67760D63E}" dt="2021-10-04T19:21:01.685" v="1321"/>
          <ac:spMkLst>
            <pc:docMk/>
            <pc:sldMk cId="3900434937" sldId="294"/>
            <ac:spMk id="3" creationId="{76DC59FD-CE91-4C3C-8FED-EE15E80ED172}"/>
          </ac:spMkLst>
        </pc:spChg>
        <pc:spChg chg="add mod">
          <ac:chgData name="sheikha juma" userId="608ad1f2e48bc868" providerId="LiveId" clId="{6CE3C135-2E70-4F85-9A9C-DAC67760D63E}" dt="2021-10-04T19:21:24.802" v="1386" actId="20577"/>
          <ac:spMkLst>
            <pc:docMk/>
            <pc:sldMk cId="3900434937" sldId="294"/>
            <ac:spMk id="4" creationId="{A4228FDB-D269-481E-9C77-F4C1013E325A}"/>
          </ac:spMkLst>
        </pc:spChg>
      </pc:sldChg>
      <pc:sldChg chg="addSp delSp modSp new del mod">
        <pc:chgData name="sheikha juma" userId="608ad1f2e48bc868" providerId="LiveId" clId="{6CE3C135-2E70-4F85-9A9C-DAC67760D63E}" dt="2021-10-05T10:43:52.731" v="2618" actId="47"/>
        <pc:sldMkLst>
          <pc:docMk/>
          <pc:sldMk cId="8521340" sldId="295"/>
        </pc:sldMkLst>
        <pc:spChg chg="del">
          <ac:chgData name="sheikha juma" userId="608ad1f2e48bc868" providerId="LiveId" clId="{6CE3C135-2E70-4F85-9A9C-DAC67760D63E}" dt="2021-10-04T19:21:57.035" v="1388" actId="478"/>
          <ac:spMkLst>
            <pc:docMk/>
            <pc:sldMk cId="8521340" sldId="295"/>
            <ac:spMk id="2" creationId="{C3102DCC-D3CC-40B1-870D-09ADA50ECBCD}"/>
          </ac:spMkLst>
        </pc:spChg>
        <pc:spChg chg="add mod">
          <ac:chgData name="sheikha juma" userId="608ad1f2e48bc868" providerId="LiveId" clId="{6CE3C135-2E70-4F85-9A9C-DAC67760D63E}" dt="2021-10-04T19:22:05.875" v="1389"/>
          <ac:spMkLst>
            <pc:docMk/>
            <pc:sldMk cId="8521340" sldId="295"/>
            <ac:spMk id="3" creationId="{4FF8E070-FDFA-453B-A34C-D10271B447F0}"/>
          </ac:spMkLst>
        </pc:spChg>
        <pc:spChg chg="add mod">
          <ac:chgData name="sheikha juma" userId="608ad1f2e48bc868" providerId="LiveId" clId="{6CE3C135-2E70-4F85-9A9C-DAC67760D63E}" dt="2021-10-04T19:22:46.895" v="1466" actId="1076"/>
          <ac:spMkLst>
            <pc:docMk/>
            <pc:sldMk cId="8521340" sldId="295"/>
            <ac:spMk id="4" creationId="{7C54F0E5-DAE6-4E14-BDD9-608DBAB1147E}"/>
          </ac:spMkLst>
        </pc:spChg>
      </pc:sldChg>
      <pc:sldChg chg="new del">
        <pc:chgData name="sheikha juma" userId="608ad1f2e48bc868" providerId="LiveId" clId="{6CE3C135-2E70-4F85-9A9C-DAC67760D63E}" dt="2021-10-04T19:35:23.738" v="1858" actId="680"/>
        <pc:sldMkLst>
          <pc:docMk/>
          <pc:sldMk cId="1331006897" sldId="296"/>
        </pc:sldMkLst>
      </pc:sldChg>
      <pc:sldChg chg="addSp delSp modSp new mod ord">
        <pc:chgData name="sheikha juma" userId="608ad1f2e48bc868" providerId="LiveId" clId="{6CE3C135-2E70-4F85-9A9C-DAC67760D63E}" dt="2021-10-05T13:21:44.553" v="3045" actId="1035"/>
        <pc:sldMkLst>
          <pc:docMk/>
          <pc:sldMk cId="1463609781" sldId="296"/>
        </pc:sldMkLst>
        <pc:spChg chg="del">
          <ac:chgData name="sheikha juma" userId="608ad1f2e48bc868" providerId="LiveId" clId="{6CE3C135-2E70-4F85-9A9C-DAC67760D63E}" dt="2021-10-04T19:36:15.839" v="1877" actId="478"/>
          <ac:spMkLst>
            <pc:docMk/>
            <pc:sldMk cId="1463609781" sldId="296"/>
            <ac:spMk id="2" creationId="{3C46904D-557E-48D1-9B20-44CB32420961}"/>
          </ac:spMkLst>
        </pc:spChg>
        <pc:spChg chg="add mod">
          <ac:chgData name="sheikha juma" userId="608ad1f2e48bc868" providerId="LiveId" clId="{6CE3C135-2E70-4F85-9A9C-DAC67760D63E}" dt="2021-10-04T19:51:04.909" v="2056" actId="1076"/>
          <ac:spMkLst>
            <pc:docMk/>
            <pc:sldMk cId="1463609781" sldId="296"/>
            <ac:spMk id="3" creationId="{991B82F2-A6EA-443F-BF90-49CD7D6B0E5A}"/>
          </ac:spMkLst>
        </pc:spChg>
        <pc:spChg chg="add mod">
          <ac:chgData name="sheikha juma" userId="608ad1f2e48bc868" providerId="LiveId" clId="{6CE3C135-2E70-4F85-9A9C-DAC67760D63E}" dt="2021-10-04T19:51:07.975" v="2057" actId="1076"/>
          <ac:spMkLst>
            <pc:docMk/>
            <pc:sldMk cId="1463609781" sldId="296"/>
            <ac:spMk id="4" creationId="{E0B66535-D12E-4D44-BB29-6E046E0AE37C}"/>
          </ac:spMkLst>
        </pc:spChg>
        <pc:spChg chg="add del mod">
          <ac:chgData name="sheikha juma" userId="608ad1f2e48bc868" providerId="LiveId" clId="{6CE3C135-2E70-4F85-9A9C-DAC67760D63E}" dt="2021-10-04T19:52:15.524" v="2081" actId="21"/>
          <ac:spMkLst>
            <pc:docMk/>
            <pc:sldMk cId="1463609781" sldId="296"/>
            <ac:spMk id="5" creationId="{CA29D62D-BEA4-4CC5-880C-18881CFEE4DA}"/>
          </ac:spMkLst>
        </pc:spChg>
        <pc:spChg chg="mod">
          <ac:chgData name="sheikha juma" userId="608ad1f2e48bc868" providerId="LiveId" clId="{6CE3C135-2E70-4F85-9A9C-DAC67760D63E}" dt="2021-10-05T13:20:03.111" v="3000" actId="1076"/>
          <ac:spMkLst>
            <pc:docMk/>
            <pc:sldMk cId="1463609781" sldId="296"/>
            <ac:spMk id="6" creationId="{B0D5322E-9AF9-4894-A90B-A0F60D56DBEF}"/>
          </ac:spMkLst>
        </pc:spChg>
        <pc:spChg chg="add mod">
          <ac:chgData name="sheikha juma" userId="608ad1f2e48bc868" providerId="LiveId" clId="{6CE3C135-2E70-4F85-9A9C-DAC67760D63E}" dt="2021-10-04T19:54:41.652" v="2154" actId="20577"/>
          <ac:spMkLst>
            <pc:docMk/>
            <pc:sldMk cId="1463609781" sldId="296"/>
            <ac:spMk id="10" creationId="{6C1152EE-AEAF-46CC-AC08-FAFC083196DC}"/>
          </ac:spMkLst>
        </pc:spChg>
        <pc:spChg chg="mod">
          <ac:chgData name="sheikha juma" userId="608ad1f2e48bc868" providerId="LiveId" clId="{6CE3C135-2E70-4F85-9A9C-DAC67760D63E}" dt="2021-10-04T19:55:29.752" v="2187" actId="20577"/>
          <ac:spMkLst>
            <pc:docMk/>
            <pc:sldMk cId="1463609781" sldId="296"/>
            <ac:spMk id="14" creationId="{EFC8115F-F9B4-49A4-A8EE-73A9563A4E95}"/>
          </ac:spMkLst>
        </pc:spChg>
        <pc:spChg chg="mod">
          <ac:chgData name="sheikha juma" userId="608ad1f2e48bc868" providerId="LiveId" clId="{6CE3C135-2E70-4F85-9A9C-DAC67760D63E}" dt="2021-10-04T19:57:32.687" v="2238" actId="20577"/>
          <ac:spMkLst>
            <pc:docMk/>
            <pc:sldMk cId="1463609781" sldId="296"/>
            <ac:spMk id="17" creationId="{C7B0B5A2-FF7B-409F-85B0-6AA20C54D206}"/>
          </ac:spMkLst>
        </pc:spChg>
        <pc:spChg chg="del mod topLvl">
          <ac:chgData name="sheikha juma" userId="608ad1f2e48bc868" providerId="LiveId" clId="{6CE3C135-2E70-4F85-9A9C-DAC67760D63E}" dt="2021-10-04T19:57:47.743" v="2241" actId="478"/>
          <ac:spMkLst>
            <pc:docMk/>
            <pc:sldMk cId="1463609781" sldId="296"/>
            <ac:spMk id="20" creationId="{2204514E-86BA-4595-AB24-6AF0A5DC9F2B}"/>
          </ac:spMkLst>
        </pc:spChg>
        <pc:spChg chg="add mod">
          <ac:chgData name="sheikha juma" userId="608ad1f2e48bc868" providerId="LiveId" clId="{6CE3C135-2E70-4F85-9A9C-DAC67760D63E}" dt="2021-10-04T19:58:37.382" v="2245" actId="1076"/>
          <ac:spMkLst>
            <pc:docMk/>
            <pc:sldMk cId="1463609781" sldId="296"/>
            <ac:spMk id="21" creationId="{33883BE9-3A67-4F69-BBC3-1326C88BAAF4}"/>
          </ac:spMkLst>
        </pc:spChg>
        <pc:spChg chg="ord">
          <ac:chgData name="sheikha juma" userId="608ad1f2e48bc868" providerId="LiveId" clId="{6CE3C135-2E70-4F85-9A9C-DAC67760D63E}" dt="2021-10-05T13:20:19.487" v="3002" actId="167"/>
          <ac:spMkLst>
            <pc:docMk/>
            <pc:sldMk cId="1463609781" sldId="296"/>
            <ac:spMk id="23" creationId="{C1D143AA-920D-43CF-AA41-339D1E1D8560}"/>
          </ac:spMkLst>
        </pc:spChg>
        <pc:spChg chg="mod">
          <ac:chgData name="sheikha juma" userId="608ad1f2e48bc868" providerId="LiveId" clId="{6CE3C135-2E70-4F85-9A9C-DAC67760D63E}" dt="2021-10-05T13:20:03.111" v="3000" actId="1076"/>
          <ac:spMkLst>
            <pc:docMk/>
            <pc:sldMk cId="1463609781" sldId="296"/>
            <ac:spMk id="24" creationId="{30DB7107-95D0-4677-A29B-AAD04F55FBE4}"/>
          </ac:spMkLst>
        </pc:spChg>
        <pc:spChg chg="mod">
          <ac:chgData name="sheikha juma" userId="608ad1f2e48bc868" providerId="LiveId" clId="{6CE3C135-2E70-4F85-9A9C-DAC67760D63E}" dt="2021-10-05T13:20:03.111" v="3000" actId="1076"/>
          <ac:spMkLst>
            <pc:docMk/>
            <pc:sldMk cId="1463609781" sldId="296"/>
            <ac:spMk id="25" creationId="{395A3111-1122-4C3E-896A-9874BCA47B1F}"/>
          </ac:spMkLst>
        </pc:spChg>
        <pc:spChg chg="ord">
          <ac:chgData name="sheikha juma" userId="608ad1f2e48bc868" providerId="LiveId" clId="{6CE3C135-2E70-4F85-9A9C-DAC67760D63E}" dt="2021-10-05T13:20:19.487" v="3002" actId="167"/>
          <ac:spMkLst>
            <pc:docMk/>
            <pc:sldMk cId="1463609781" sldId="296"/>
            <ac:spMk id="26" creationId="{B82B7807-5F43-4401-87FE-F2C5B8FFA562}"/>
          </ac:spMkLst>
        </pc:spChg>
        <pc:spChg chg="mod ord">
          <ac:chgData name="sheikha juma" userId="608ad1f2e48bc868" providerId="LiveId" clId="{6CE3C135-2E70-4F85-9A9C-DAC67760D63E}" dt="2021-10-05T13:20:19.487" v="3002" actId="167"/>
          <ac:spMkLst>
            <pc:docMk/>
            <pc:sldMk cId="1463609781" sldId="296"/>
            <ac:spMk id="27" creationId="{6FF6C383-AF5C-43E9-B2AF-53BCD00828AF}"/>
          </ac:spMkLst>
        </pc:spChg>
        <pc:spChg chg="mod">
          <ac:chgData name="sheikha juma" userId="608ad1f2e48bc868" providerId="LiveId" clId="{6CE3C135-2E70-4F85-9A9C-DAC67760D63E}" dt="2021-10-05T13:19:46.328" v="2997" actId="1076"/>
          <ac:spMkLst>
            <pc:docMk/>
            <pc:sldMk cId="1463609781" sldId="296"/>
            <ac:spMk id="28" creationId="{2D43092C-F431-48FD-B7E8-AEDB490D36F3}"/>
          </ac:spMkLst>
        </pc:spChg>
        <pc:spChg chg="mod">
          <ac:chgData name="sheikha juma" userId="608ad1f2e48bc868" providerId="LiveId" clId="{6CE3C135-2E70-4F85-9A9C-DAC67760D63E}" dt="2021-10-05T13:19:46.328" v="2997" actId="1076"/>
          <ac:spMkLst>
            <pc:docMk/>
            <pc:sldMk cId="1463609781" sldId="296"/>
            <ac:spMk id="29" creationId="{636B8093-8AAE-47DD-A042-62A7C2840AFF}"/>
          </ac:spMkLst>
        </pc:spChg>
        <pc:spChg chg="mod">
          <ac:chgData name="sheikha juma" userId="608ad1f2e48bc868" providerId="LiveId" clId="{6CE3C135-2E70-4F85-9A9C-DAC67760D63E}" dt="2021-10-05T13:19:50.787" v="2998" actId="1076"/>
          <ac:spMkLst>
            <pc:docMk/>
            <pc:sldMk cId="1463609781" sldId="296"/>
            <ac:spMk id="30" creationId="{8B5E2D2A-4AFF-4AA6-BF95-4209904C8E3F}"/>
          </ac:spMkLst>
        </pc:spChg>
        <pc:spChg chg="mod">
          <ac:chgData name="sheikha juma" userId="608ad1f2e48bc868" providerId="LiveId" clId="{6CE3C135-2E70-4F85-9A9C-DAC67760D63E}" dt="2021-10-05T13:19:50.787" v="2998" actId="1076"/>
          <ac:spMkLst>
            <pc:docMk/>
            <pc:sldMk cId="1463609781" sldId="296"/>
            <ac:spMk id="31" creationId="{2F182417-9EB8-4720-9C96-C48596D2BD55}"/>
          </ac:spMkLst>
        </pc:spChg>
        <pc:spChg chg="mod">
          <ac:chgData name="sheikha juma" userId="608ad1f2e48bc868" providerId="LiveId" clId="{6CE3C135-2E70-4F85-9A9C-DAC67760D63E}" dt="2021-10-05T13:20:03.111" v="3000" actId="1076"/>
          <ac:spMkLst>
            <pc:docMk/>
            <pc:sldMk cId="1463609781" sldId="296"/>
            <ac:spMk id="32" creationId="{E6928046-6B95-4618-B673-D25A507F9079}"/>
          </ac:spMkLst>
        </pc:spChg>
        <pc:spChg chg="mod">
          <ac:chgData name="sheikha juma" userId="608ad1f2e48bc868" providerId="LiveId" clId="{6CE3C135-2E70-4F85-9A9C-DAC67760D63E}" dt="2021-10-05T13:19:46.328" v="2997" actId="1076"/>
          <ac:spMkLst>
            <pc:docMk/>
            <pc:sldMk cId="1463609781" sldId="296"/>
            <ac:spMk id="33" creationId="{9F6E7A45-BB01-46A2-9E59-9D50361833EF}"/>
          </ac:spMkLst>
        </pc:spChg>
        <pc:spChg chg="mod">
          <ac:chgData name="sheikha juma" userId="608ad1f2e48bc868" providerId="LiveId" clId="{6CE3C135-2E70-4F85-9A9C-DAC67760D63E}" dt="2021-10-05T13:19:46.328" v="2997" actId="1076"/>
          <ac:spMkLst>
            <pc:docMk/>
            <pc:sldMk cId="1463609781" sldId="296"/>
            <ac:spMk id="34" creationId="{604AD964-43A3-4F42-854E-673F7EC56C90}"/>
          </ac:spMkLst>
        </pc:spChg>
        <pc:spChg chg="mod">
          <ac:chgData name="sheikha juma" userId="608ad1f2e48bc868" providerId="LiveId" clId="{6CE3C135-2E70-4F85-9A9C-DAC67760D63E}" dt="2021-10-05T13:19:50.787" v="2998" actId="1076"/>
          <ac:spMkLst>
            <pc:docMk/>
            <pc:sldMk cId="1463609781" sldId="296"/>
            <ac:spMk id="35" creationId="{C08CC22B-855B-4051-8F03-E73FE2D082FB}"/>
          </ac:spMkLst>
        </pc:spChg>
        <pc:spChg chg="mod">
          <ac:chgData name="sheikha juma" userId="608ad1f2e48bc868" providerId="LiveId" clId="{6CE3C135-2E70-4F85-9A9C-DAC67760D63E}" dt="2021-10-05T13:19:50.787" v="2998" actId="1076"/>
          <ac:spMkLst>
            <pc:docMk/>
            <pc:sldMk cId="1463609781" sldId="296"/>
            <ac:spMk id="36" creationId="{A8B4D8D6-3BF2-4832-BA6D-2ECBA59D0F11}"/>
          </ac:spMkLst>
        </pc:spChg>
        <pc:spChg chg="add mod">
          <ac:chgData name="sheikha juma" userId="608ad1f2e48bc868" providerId="LiveId" clId="{6CE3C135-2E70-4F85-9A9C-DAC67760D63E}" dt="2021-10-05T13:17:47.320" v="2957" actId="1076"/>
          <ac:spMkLst>
            <pc:docMk/>
            <pc:sldMk cId="1463609781" sldId="296"/>
            <ac:spMk id="37" creationId="{C4FC37B6-EF89-400B-859E-FD4E3B8F52D6}"/>
          </ac:spMkLst>
        </pc:spChg>
        <pc:spChg chg="add mod">
          <ac:chgData name="sheikha juma" userId="608ad1f2e48bc868" providerId="LiveId" clId="{6CE3C135-2E70-4F85-9A9C-DAC67760D63E}" dt="2021-10-05T13:18:28.847" v="2959" actId="1076"/>
          <ac:spMkLst>
            <pc:docMk/>
            <pc:sldMk cId="1463609781" sldId="296"/>
            <ac:spMk id="38" creationId="{1D8358DA-D900-4D2F-9BED-BF76535A045B}"/>
          </ac:spMkLst>
        </pc:spChg>
        <pc:spChg chg="add del mod">
          <ac:chgData name="sheikha juma" userId="608ad1f2e48bc868" providerId="LiveId" clId="{6CE3C135-2E70-4F85-9A9C-DAC67760D63E}" dt="2021-10-05T13:18:38.154" v="2961" actId="478"/>
          <ac:spMkLst>
            <pc:docMk/>
            <pc:sldMk cId="1463609781" sldId="296"/>
            <ac:spMk id="39" creationId="{629ADD40-13C4-4291-8623-D75CBE85DD98}"/>
          </ac:spMkLst>
        </pc:spChg>
        <pc:spChg chg="add mod">
          <ac:chgData name="sheikha juma" userId="608ad1f2e48bc868" providerId="LiveId" clId="{6CE3C135-2E70-4F85-9A9C-DAC67760D63E}" dt="2021-10-05T13:19:20.296" v="2988" actId="313"/>
          <ac:spMkLst>
            <pc:docMk/>
            <pc:sldMk cId="1463609781" sldId="296"/>
            <ac:spMk id="40" creationId="{809E6E1E-C955-4B83-99C9-F37E7DD2C808}"/>
          </ac:spMkLst>
        </pc:spChg>
        <pc:spChg chg="add mod">
          <ac:chgData name="sheikha juma" userId="608ad1f2e48bc868" providerId="LiveId" clId="{6CE3C135-2E70-4F85-9A9C-DAC67760D63E}" dt="2021-10-05T13:19:57.310" v="2999" actId="1076"/>
          <ac:spMkLst>
            <pc:docMk/>
            <pc:sldMk cId="1463609781" sldId="296"/>
            <ac:spMk id="41" creationId="{059665E9-54C8-4DA5-865B-384B76D295EA}"/>
          </ac:spMkLst>
        </pc:spChg>
        <pc:spChg chg="add mod">
          <ac:chgData name="sheikha juma" userId="608ad1f2e48bc868" providerId="LiveId" clId="{6CE3C135-2E70-4F85-9A9C-DAC67760D63E}" dt="2021-10-05T13:19:57.310" v="2999" actId="1076"/>
          <ac:spMkLst>
            <pc:docMk/>
            <pc:sldMk cId="1463609781" sldId="296"/>
            <ac:spMk id="42" creationId="{1D1EB669-D0D5-4CB1-B90C-75B341900312}"/>
          </ac:spMkLst>
        </pc:spChg>
        <pc:spChg chg="add mod">
          <ac:chgData name="sheikha juma" userId="608ad1f2e48bc868" providerId="LiveId" clId="{6CE3C135-2E70-4F85-9A9C-DAC67760D63E}" dt="2021-10-05T13:19:57.310" v="2999" actId="1076"/>
          <ac:spMkLst>
            <pc:docMk/>
            <pc:sldMk cId="1463609781" sldId="296"/>
            <ac:spMk id="43" creationId="{31446DB0-7169-43AB-9FD2-80AD98405D91}"/>
          </ac:spMkLst>
        </pc:spChg>
        <pc:spChg chg="add mod">
          <ac:chgData name="sheikha juma" userId="608ad1f2e48bc868" providerId="LiveId" clId="{6CE3C135-2E70-4F85-9A9C-DAC67760D63E}" dt="2021-10-05T13:19:57.310" v="2999" actId="1076"/>
          <ac:spMkLst>
            <pc:docMk/>
            <pc:sldMk cId="1463609781" sldId="296"/>
            <ac:spMk id="44" creationId="{6F8CCA11-A3E8-4BA5-B506-43D4D28C0012}"/>
          </ac:spMkLst>
        </pc:spChg>
        <pc:spChg chg="add mod">
          <ac:chgData name="sheikha juma" userId="608ad1f2e48bc868" providerId="LiveId" clId="{6CE3C135-2E70-4F85-9A9C-DAC67760D63E}" dt="2021-10-05T13:21:44.553" v="3045" actId="1035"/>
          <ac:spMkLst>
            <pc:docMk/>
            <pc:sldMk cId="1463609781" sldId="296"/>
            <ac:spMk id="45" creationId="{0FCD413F-E59E-4681-90EE-F15691389F07}"/>
          </ac:spMkLst>
        </pc:spChg>
        <pc:spChg chg="add mod">
          <ac:chgData name="sheikha juma" userId="608ad1f2e48bc868" providerId="LiveId" clId="{6CE3C135-2E70-4F85-9A9C-DAC67760D63E}" dt="2021-10-05T13:21:41.919" v="3044" actId="1035"/>
          <ac:spMkLst>
            <pc:docMk/>
            <pc:sldMk cId="1463609781" sldId="296"/>
            <ac:spMk id="46" creationId="{2C58E527-D6BD-4AC5-9AB6-12BC5FE9028A}"/>
          </ac:spMkLst>
        </pc:spChg>
        <pc:spChg chg="add mod">
          <ac:chgData name="sheikha juma" userId="608ad1f2e48bc868" providerId="LiveId" clId="{6CE3C135-2E70-4F85-9A9C-DAC67760D63E}" dt="2021-10-05T13:21:21.491" v="3031" actId="1037"/>
          <ac:spMkLst>
            <pc:docMk/>
            <pc:sldMk cId="1463609781" sldId="296"/>
            <ac:spMk id="47" creationId="{34EDDBF1-057A-47B2-964C-1D4419EA9437}"/>
          </ac:spMkLst>
        </pc:spChg>
        <pc:spChg chg="add mod">
          <ac:chgData name="sheikha juma" userId="608ad1f2e48bc868" providerId="LiveId" clId="{6CE3C135-2E70-4F85-9A9C-DAC67760D63E}" dt="2021-10-05T13:21:36.470" v="3043" actId="1076"/>
          <ac:spMkLst>
            <pc:docMk/>
            <pc:sldMk cId="1463609781" sldId="296"/>
            <ac:spMk id="48" creationId="{701A13AA-E82A-4538-95F9-65EA861E9336}"/>
          </ac:spMkLst>
        </pc:spChg>
        <pc:grpChg chg="add mod">
          <ac:chgData name="sheikha juma" userId="608ad1f2e48bc868" providerId="LiveId" clId="{6CE3C135-2E70-4F85-9A9C-DAC67760D63E}" dt="2021-10-04T19:56:30.715" v="2200" actId="1076"/>
          <ac:grpSpMkLst>
            <pc:docMk/>
            <pc:sldMk cId="1463609781" sldId="296"/>
            <ac:grpSpMk id="11" creationId="{7102DFB7-0BC4-4611-B031-8ADC5313FF47}"/>
          </ac:grpSpMkLst>
        </pc:grpChg>
        <pc:grpChg chg="add mod">
          <ac:chgData name="sheikha juma" userId="608ad1f2e48bc868" providerId="LiveId" clId="{6CE3C135-2E70-4F85-9A9C-DAC67760D63E}" dt="2021-10-04T19:56:39.999" v="2202" actId="1076"/>
          <ac:grpSpMkLst>
            <pc:docMk/>
            <pc:sldMk cId="1463609781" sldId="296"/>
            <ac:grpSpMk id="12" creationId="{6FFD4D59-39CA-407A-95C0-2710ABF4D6A6}"/>
          </ac:grpSpMkLst>
        </pc:grpChg>
        <pc:grpChg chg="add mod">
          <ac:chgData name="sheikha juma" userId="608ad1f2e48bc868" providerId="LiveId" clId="{6CE3C135-2E70-4F85-9A9C-DAC67760D63E}" dt="2021-10-04T19:56:50.767" v="2204" actId="1076"/>
          <ac:grpSpMkLst>
            <pc:docMk/>
            <pc:sldMk cId="1463609781" sldId="296"/>
            <ac:grpSpMk id="15" creationId="{B9B416CD-6FEA-40E4-B5F6-9D6B90DF7FFA}"/>
          </ac:grpSpMkLst>
        </pc:grpChg>
        <pc:grpChg chg="add del mod">
          <ac:chgData name="sheikha juma" userId="608ad1f2e48bc868" providerId="LiveId" clId="{6CE3C135-2E70-4F85-9A9C-DAC67760D63E}" dt="2021-10-04T19:57:47.743" v="2241" actId="478"/>
          <ac:grpSpMkLst>
            <pc:docMk/>
            <pc:sldMk cId="1463609781" sldId="296"/>
            <ac:grpSpMk id="18" creationId="{3AAE7668-0ABF-41C6-9E9D-C100D2BBD58C}"/>
          </ac:grpSpMkLst>
        </pc:grpChg>
        <pc:picChg chg="add mod modCrop">
          <ac:chgData name="sheikha juma" userId="608ad1f2e48bc868" providerId="LiveId" clId="{6CE3C135-2E70-4F85-9A9C-DAC67760D63E}" dt="2021-10-04T19:54:12.313" v="2152"/>
          <ac:picMkLst>
            <pc:docMk/>
            <pc:sldMk cId="1463609781" sldId="296"/>
            <ac:picMk id="7" creationId="{93AA8F48-D888-44B4-912B-53F93FA49A79}"/>
          </ac:picMkLst>
        </pc:picChg>
        <pc:picChg chg="add del mod">
          <ac:chgData name="sheikha juma" userId="608ad1f2e48bc868" providerId="LiveId" clId="{6CE3C135-2E70-4F85-9A9C-DAC67760D63E}" dt="2021-10-04T19:52:09.244" v="2076"/>
          <ac:picMkLst>
            <pc:docMk/>
            <pc:sldMk cId="1463609781" sldId="296"/>
            <ac:picMk id="8" creationId="{5C9F0259-76FC-4B34-964E-7982EB5C0908}"/>
          </ac:picMkLst>
        </pc:picChg>
        <pc:picChg chg="add del mod">
          <ac:chgData name="sheikha juma" userId="608ad1f2e48bc868" providerId="LiveId" clId="{6CE3C135-2E70-4F85-9A9C-DAC67760D63E}" dt="2021-10-04T19:52:08.654" v="2074"/>
          <ac:picMkLst>
            <pc:docMk/>
            <pc:sldMk cId="1463609781" sldId="296"/>
            <ac:picMk id="9" creationId="{C4F652FB-53AA-460D-AE5C-21E7D9C2E878}"/>
          </ac:picMkLst>
        </pc:picChg>
        <pc:picChg chg="mod">
          <ac:chgData name="sheikha juma" userId="608ad1f2e48bc868" providerId="LiveId" clId="{6CE3C135-2E70-4F85-9A9C-DAC67760D63E}" dt="2021-10-04T19:54:52.219" v="2156"/>
          <ac:picMkLst>
            <pc:docMk/>
            <pc:sldMk cId="1463609781" sldId="296"/>
            <ac:picMk id="13" creationId="{AF557401-6959-4764-814A-758DBD61DA62}"/>
          </ac:picMkLst>
        </pc:picChg>
        <pc:picChg chg="mod">
          <ac:chgData name="sheikha juma" userId="608ad1f2e48bc868" providerId="LiveId" clId="{6CE3C135-2E70-4F85-9A9C-DAC67760D63E}" dt="2021-10-04T19:56:42.627" v="2203"/>
          <ac:picMkLst>
            <pc:docMk/>
            <pc:sldMk cId="1463609781" sldId="296"/>
            <ac:picMk id="16" creationId="{A5B12326-B74E-463C-9BB2-812BBCB3AA20}"/>
          </ac:picMkLst>
        </pc:picChg>
        <pc:picChg chg="mod topLvl">
          <ac:chgData name="sheikha juma" userId="608ad1f2e48bc868" providerId="LiveId" clId="{6CE3C135-2E70-4F85-9A9C-DAC67760D63E}" dt="2021-10-04T19:58:22.723" v="2243"/>
          <ac:picMkLst>
            <pc:docMk/>
            <pc:sldMk cId="1463609781" sldId="296"/>
            <ac:picMk id="19" creationId="{A67D14C4-2BE8-4D4E-9CF7-6F6CEE6598B1}"/>
          </ac:picMkLst>
        </pc:picChg>
      </pc:sldChg>
      <pc:sldChg chg="modSp">
        <pc:chgData name="sheikha juma" userId="608ad1f2e48bc868" providerId="LiveId" clId="{6CE3C135-2E70-4F85-9A9C-DAC67760D63E}" dt="2021-10-05T13:16:25.298" v="2938"/>
        <pc:sldMkLst>
          <pc:docMk/>
          <pc:sldMk cId="3278250821" sldId="298"/>
        </pc:sldMkLst>
        <pc:spChg chg="mod">
          <ac:chgData name="sheikha juma" userId="608ad1f2e48bc868" providerId="LiveId" clId="{6CE3C135-2E70-4F85-9A9C-DAC67760D63E}" dt="2021-10-05T13:16:25.298" v="2938"/>
          <ac:spMkLst>
            <pc:docMk/>
            <pc:sldMk cId="3278250821" sldId="298"/>
            <ac:spMk id="1564" creationId="{00000000-0000-0000-0000-000000000000}"/>
          </ac:spMkLst>
        </pc:spChg>
      </pc:sldChg>
      <pc:sldChg chg="addSp modSp mod">
        <pc:chgData name="sheikha juma" userId="608ad1f2e48bc868" providerId="LiveId" clId="{6CE3C135-2E70-4F85-9A9C-DAC67760D63E}" dt="2021-10-05T11:34:19.208" v="2838" actId="20577"/>
        <pc:sldMkLst>
          <pc:docMk/>
          <pc:sldMk cId="1697062964" sldId="300"/>
        </pc:sldMkLst>
        <pc:spChg chg="add mod">
          <ac:chgData name="sheikha juma" userId="608ad1f2e48bc868" providerId="LiveId" clId="{6CE3C135-2E70-4F85-9A9C-DAC67760D63E}" dt="2021-10-05T11:34:19.208" v="2838" actId="20577"/>
          <ac:spMkLst>
            <pc:docMk/>
            <pc:sldMk cId="1697062964" sldId="300"/>
            <ac:spMk id="11" creationId="{C8DF578C-616A-45D1-95CB-6AE0A3B705D5}"/>
          </ac:spMkLst>
        </pc:spChg>
      </pc:sldChg>
      <pc:sldMasterChg chg="addSldLayout delSldLayout modSldLayout">
        <pc:chgData name="sheikha juma" userId="608ad1f2e48bc868" providerId="LiveId" clId="{6CE3C135-2E70-4F85-9A9C-DAC67760D63E}" dt="2021-10-05T11:39:47.364" v="2917" actId="47"/>
        <pc:sldMasterMkLst>
          <pc:docMk/>
          <pc:sldMasterMk cId="0" sldId="2147483680"/>
        </pc:sldMasterMkLst>
        <pc:sldLayoutChg chg="addSp delSp modSp mod">
          <pc:chgData name="sheikha juma" userId="608ad1f2e48bc868" providerId="LiveId" clId="{6CE3C135-2E70-4F85-9A9C-DAC67760D63E}" dt="2021-10-04T20:15:18.733" v="2552" actId="1076"/>
          <pc:sldLayoutMkLst>
            <pc:docMk/>
            <pc:sldMasterMk cId="0" sldId="2147483680"/>
            <pc:sldLayoutMk cId="0" sldId="2147483651"/>
          </pc:sldLayoutMkLst>
          <pc:spChg chg="add mod">
            <ac:chgData name="sheikha juma" userId="608ad1f2e48bc868" providerId="LiveId" clId="{6CE3C135-2E70-4F85-9A9C-DAC67760D63E}" dt="2021-10-04T20:13:59.869" v="2533" actId="1076"/>
            <ac:spMkLst>
              <pc:docMk/>
              <pc:sldMasterMk cId="0" sldId="2147483680"/>
              <pc:sldLayoutMk cId="0" sldId="2147483651"/>
              <ac:spMk id="31" creationId="{7CC5C306-73D5-439F-A47F-1711F749C94D}"/>
            </ac:spMkLst>
          </pc:spChg>
          <pc:spChg chg="del mod">
            <ac:chgData name="sheikha juma" userId="608ad1f2e48bc868" providerId="LiveId" clId="{6CE3C135-2E70-4F85-9A9C-DAC67760D63E}" dt="2021-10-04T20:13:52.404" v="2530" actId="21"/>
            <ac:spMkLst>
              <pc:docMk/>
              <pc:sldMasterMk cId="0" sldId="2147483680"/>
              <pc:sldLayoutMk cId="0" sldId="2147483651"/>
              <ac:spMk id="58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3:48.586" v="2528" actId="14100"/>
            <ac:spMkLst>
              <pc:docMk/>
              <pc:sldMasterMk cId="0" sldId="2147483680"/>
              <pc:sldLayoutMk cId="0" sldId="2147483651"/>
              <ac:spMk id="60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3:44.956" v="2527" actId="14100"/>
            <ac:spMkLst>
              <pc:docMk/>
              <pc:sldMasterMk cId="0" sldId="2147483680"/>
              <pc:sldLayoutMk cId="0" sldId="2147483651"/>
              <ac:spMk id="61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20:01:20.611" v="2251" actId="478"/>
            <ac:spMkLst>
              <pc:docMk/>
              <pc:sldMasterMk cId="0" sldId="2147483680"/>
              <pc:sldLayoutMk cId="0" sldId="2147483651"/>
              <ac:spMk id="66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14.249" v="2550" actId="1076"/>
            <ac:spMkLst>
              <pc:docMk/>
              <pc:sldMasterMk cId="0" sldId="2147483680"/>
              <pc:sldLayoutMk cId="0" sldId="2147483651"/>
              <ac:spMk id="68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16.370" v="2551" actId="1076"/>
            <ac:spMkLst>
              <pc:docMk/>
              <pc:sldMasterMk cId="0" sldId="2147483680"/>
              <pc:sldLayoutMk cId="0" sldId="2147483651"/>
              <ac:spMk id="6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18.733" v="2552" actId="1076"/>
            <ac:spMkLst>
              <pc:docMk/>
              <pc:sldMasterMk cId="0" sldId="2147483680"/>
              <pc:sldLayoutMk cId="0" sldId="2147483651"/>
              <ac:spMk id="71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02.908" v="2545" actId="1076"/>
            <ac:spMkLst>
              <pc:docMk/>
              <pc:sldMasterMk cId="0" sldId="2147483680"/>
              <pc:sldLayoutMk cId="0" sldId="2147483651"/>
              <ac:spMk id="74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00.623" v="2544" actId="1076"/>
            <ac:spMkLst>
              <pc:docMk/>
              <pc:sldMasterMk cId="0" sldId="2147483680"/>
              <pc:sldLayoutMk cId="0" sldId="2147483651"/>
              <ac:spMk id="76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06.896" v="2547" actId="1076"/>
            <ac:spMkLst>
              <pc:docMk/>
              <pc:sldMasterMk cId="0" sldId="2147483680"/>
              <pc:sldLayoutMk cId="0" sldId="2147483651"/>
              <ac:spMk id="78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05.157" v="2546" actId="1076"/>
            <ac:spMkLst>
              <pc:docMk/>
              <pc:sldMasterMk cId="0" sldId="2147483680"/>
              <pc:sldLayoutMk cId="0" sldId="2147483651"/>
              <ac:spMk id="7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11.957" v="2549" actId="1076"/>
            <ac:spMkLst>
              <pc:docMk/>
              <pc:sldMasterMk cId="0" sldId="2147483680"/>
              <pc:sldLayoutMk cId="0" sldId="2147483651"/>
              <ac:spMk id="83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20:15:10.043" v="2548" actId="1076"/>
            <ac:spMkLst>
              <pc:docMk/>
              <pc:sldMasterMk cId="0" sldId="2147483680"/>
              <pc:sldLayoutMk cId="0" sldId="2147483651"/>
              <ac:spMk id="84" creationId="{00000000-0000-0000-0000-000000000000}"/>
            </ac:spMkLst>
          </pc:spChg>
        </pc:sldLayoutChg>
        <pc:sldLayoutChg chg="del">
          <pc:chgData name="sheikha juma" userId="608ad1f2e48bc868" providerId="LiveId" clId="{6CE3C135-2E70-4F85-9A9C-DAC67760D63E}" dt="2021-10-05T11:35:44.945" v="2854" actId="47"/>
          <pc:sldLayoutMkLst>
            <pc:docMk/>
            <pc:sldMasterMk cId="0" sldId="2147483680"/>
            <pc:sldLayoutMk cId="0" sldId="2147483652"/>
          </pc:sldLayoutMkLst>
        </pc:sldLayoutChg>
        <pc:sldLayoutChg chg="del">
          <pc:chgData name="sheikha juma" userId="608ad1f2e48bc868" providerId="LiveId" clId="{6CE3C135-2E70-4F85-9A9C-DAC67760D63E}" dt="2021-10-05T11:36:03.349" v="2859" actId="47"/>
          <pc:sldLayoutMkLst>
            <pc:docMk/>
            <pc:sldMasterMk cId="0" sldId="2147483680"/>
            <pc:sldLayoutMk cId="0" sldId="2147483653"/>
          </pc:sldLayoutMkLst>
        </pc:sldLayoutChg>
        <pc:sldLayoutChg chg="del">
          <pc:chgData name="sheikha juma" userId="608ad1f2e48bc868" providerId="LiveId" clId="{6CE3C135-2E70-4F85-9A9C-DAC67760D63E}" dt="2021-10-05T11:36:24.110" v="2867" actId="47"/>
          <pc:sldLayoutMkLst>
            <pc:docMk/>
            <pc:sldMasterMk cId="0" sldId="2147483680"/>
            <pc:sldLayoutMk cId="0" sldId="2147483654"/>
          </pc:sldLayoutMkLst>
        </pc:sldLayoutChg>
        <pc:sldLayoutChg chg="del">
          <pc:chgData name="sheikha juma" userId="608ad1f2e48bc868" providerId="LiveId" clId="{6CE3C135-2E70-4F85-9A9C-DAC67760D63E}" dt="2021-10-05T11:35:57.876" v="2858" actId="47"/>
          <pc:sldLayoutMkLst>
            <pc:docMk/>
            <pc:sldMasterMk cId="0" sldId="2147483680"/>
            <pc:sldLayoutMk cId="0" sldId="2147483657"/>
          </pc:sldLayoutMkLst>
        </pc:sldLayoutChg>
        <pc:sldLayoutChg chg="del">
          <pc:chgData name="sheikha juma" userId="608ad1f2e48bc868" providerId="LiveId" clId="{6CE3C135-2E70-4F85-9A9C-DAC67760D63E}" dt="2021-10-05T11:36:21.819" v="2866" actId="47"/>
          <pc:sldLayoutMkLst>
            <pc:docMk/>
            <pc:sldMasterMk cId="0" sldId="2147483680"/>
            <pc:sldLayoutMk cId="0" sldId="2147483659"/>
          </pc:sldLayoutMkLst>
        </pc:sldLayoutChg>
        <pc:sldLayoutChg chg="del">
          <pc:chgData name="sheikha juma" userId="608ad1f2e48bc868" providerId="LiveId" clId="{6CE3C135-2E70-4F85-9A9C-DAC67760D63E}" dt="2021-10-05T11:36:20.763" v="2865" actId="47"/>
          <pc:sldLayoutMkLst>
            <pc:docMk/>
            <pc:sldMasterMk cId="0" sldId="2147483680"/>
            <pc:sldLayoutMk cId="0" sldId="2147483661"/>
          </pc:sldLayoutMkLst>
        </pc:sldLayoutChg>
        <pc:sldLayoutChg chg="del">
          <pc:chgData name="sheikha juma" userId="608ad1f2e48bc868" providerId="LiveId" clId="{6CE3C135-2E70-4F85-9A9C-DAC67760D63E}" dt="2021-10-05T11:36:10.459" v="2863" actId="47"/>
          <pc:sldLayoutMkLst>
            <pc:docMk/>
            <pc:sldMasterMk cId="0" sldId="2147483680"/>
            <pc:sldLayoutMk cId="0" sldId="2147483663"/>
          </pc:sldLayoutMkLst>
        </pc:sldLayoutChg>
        <pc:sldLayoutChg chg="del">
          <pc:chgData name="sheikha juma" userId="608ad1f2e48bc868" providerId="LiveId" clId="{6CE3C135-2E70-4F85-9A9C-DAC67760D63E}" dt="2021-10-05T11:36:09.250" v="2862" actId="47"/>
          <pc:sldLayoutMkLst>
            <pc:docMk/>
            <pc:sldMasterMk cId="0" sldId="2147483680"/>
            <pc:sldLayoutMk cId="0" sldId="2147483664"/>
          </pc:sldLayoutMkLst>
        </pc:sldLayoutChg>
        <pc:sldLayoutChg chg="del">
          <pc:chgData name="sheikha juma" userId="608ad1f2e48bc868" providerId="LiveId" clId="{6CE3C135-2E70-4F85-9A9C-DAC67760D63E}" dt="2021-10-05T11:36:04.829" v="2860" actId="47"/>
          <pc:sldLayoutMkLst>
            <pc:docMk/>
            <pc:sldMasterMk cId="0" sldId="2147483680"/>
            <pc:sldLayoutMk cId="0" sldId="2147483665"/>
          </pc:sldLayoutMkLst>
        </pc:sldLayoutChg>
        <pc:sldLayoutChg chg="addSp delSp modSp mod">
          <pc:chgData name="sheikha juma" userId="608ad1f2e48bc868" providerId="LiveId" clId="{6CE3C135-2E70-4F85-9A9C-DAC67760D63E}" dt="2021-10-04T19:35:23.243" v="1857" actId="478"/>
          <pc:sldLayoutMkLst>
            <pc:docMk/>
            <pc:sldMasterMk cId="0" sldId="2147483680"/>
            <pc:sldLayoutMk cId="0" sldId="2147483666"/>
          </pc:sldLayoutMkLst>
          <pc:spChg chg="add del mod">
            <ac:chgData name="sheikha juma" userId="608ad1f2e48bc868" providerId="LiveId" clId="{6CE3C135-2E70-4F85-9A9C-DAC67760D63E}" dt="2021-10-04T19:35:22.607" v="1855" actId="478"/>
            <ac:spMkLst>
              <pc:docMk/>
              <pc:sldMasterMk cId="0" sldId="2147483680"/>
              <pc:sldLayoutMk cId="0" sldId="2147483666"/>
              <ac:spMk id="38" creationId="{198AC623-26AF-44D9-9A5C-E7357A9B9260}"/>
            </ac:spMkLst>
          </pc:spChg>
          <pc:spChg chg="add del mod">
            <ac:chgData name="sheikha juma" userId="608ad1f2e48bc868" providerId="LiveId" clId="{6CE3C135-2E70-4F85-9A9C-DAC67760D63E}" dt="2021-10-04T19:35:22.964" v="1856" actId="478"/>
            <ac:spMkLst>
              <pc:docMk/>
              <pc:sldMasterMk cId="0" sldId="2147483680"/>
              <pc:sldLayoutMk cId="0" sldId="2147483666"/>
              <ac:spMk id="39" creationId="{2E7FDC00-328F-4E0B-89FA-66D758C2A2CA}"/>
            </ac:spMkLst>
          </pc:spChg>
          <pc:spChg chg="add del mod">
            <ac:chgData name="sheikha juma" userId="608ad1f2e48bc868" providerId="LiveId" clId="{6CE3C135-2E70-4F85-9A9C-DAC67760D63E}" dt="2021-10-04T19:35:23.243" v="1857" actId="478"/>
            <ac:spMkLst>
              <pc:docMk/>
              <pc:sldMasterMk cId="0" sldId="2147483680"/>
              <pc:sldLayoutMk cId="0" sldId="2147483666"/>
              <ac:spMk id="40" creationId="{1310E0EC-504B-4BA2-943B-5F47C5D83320}"/>
            </ac:spMkLst>
          </pc:spChg>
          <pc:spChg chg="add mod">
            <ac:chgData name="sheikha juma" userId="608ad1f2e48bc868" providerId="LiveId" clId="{6CE3C135-2E70-4F85-9A9C-DAC67760D63E}" dt="2021-10-04T19:26:13.535" v="1497" actId="1076"/>
            <ac:spMkLst>
              <pc:docMk/>
              <pc:sldMasterMk cId="0" sldId="2147483680"/>
              <pc:sldLayoutMk cId="0" sldId="2147483666"/>
              <ac:spMk id="41" creationId="{CF704F5D-1545-4805-83AD-60B0F1263A9F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49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0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1" creationId="{00000000-0000-0000-0000-000000000000}"/>
            </ac:spMkLst>
          </pc:spChg>
          <pc:spChg chg="del mod">
            <ac:chgData name="sheikha juma" userId="608ad1f2e48bc868" providerId="LiveId" clId="{6CE3C135-2E70-4F85-9A9C-DAC67760D63E}" dt="2021-10-04T19:25:23.308" v="1485" actId="478"/>
            <ac:spMkLst>
              <pc:docMk/>
              <pc:sldMasterMk cId="0" sldId="2147483680"/>
              <pc:sldLayoutMk cId="0" sldId="2147483666"/>
              <ac:spMk id="352" creationId="{00000000-0000-0000-0000-000000000000}"/>
            </ac:spMkLst>
          </pc:spChg>
          <pc:spChg chg="add del mod">
            <ac:chgData name="sheikha juma" userId="608ad1f2e48bc868" providerId="LiveId" clId="{6CE3C135-2E70-4F85-9A9C-DAC67760D63E}" dt="2021-10-04T19:35:21.652" v="1854" actId="478"/>
            <ac:spMkLst>
              <pc:docMk/>
              <pc:sldMasterMk cId="0" sldId="2147483680"/>
              <pc:sldLayoutMk cId="0" sldId="2147483666"/>
              <ac:spMk id="353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4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5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6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7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58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3.606" v="1487" actId="478"/>
            <ac:spMkLst>
              <pc:docMk/>
              <pc:sldMasterMk cId="0" sldId="2147483680"/>
              <pc:sldLayoutMk cId="0" sldId="2147483666"/>
              <ac:spMk id="359" creationId="{00000000-0000-0000-0000-000000000000}"/>
            </ac:spMkLst>
          </pc:spChg>
          <pc:spChg chg="del mod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0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1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2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3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4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5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7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8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69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0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2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3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5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6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8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79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80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81" creationId="{00000000-0000-0000-0000-000000000000}"/>
            </ac:spMkLst>
          </pc:spChg>
          <pc:spChg chg="del">
            <ac:chgData name="sheikha juma" userId="608ad1f2e48bc868" providerId="LiveId" clId="{6CE3C135-2E70-4F85-9A9C-DAC67760D63E}" dt="2021-10-04T19:25:38.766" v="1488" actId="478"/>
            <ac:spMkLst>
              <pc:docMk/>
              <pc:sldMasterMk cId="0" sldId="2147483680"/>
              <pc:sldLayoutMk cId="0" sldId="2147483666"/>
              <ac:spMk id="382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26:07.074" v="1495" actId="1076"/>
            <ac:spMkLst>
              <pc:docMk/>
              <pc:sldMasterMk cId="0" sldId="2147483680"/>
              <pc:sldLayoutMk cId="0" sldId="2147483666"/>
              <ac:spMk id="383" creationId="{00000000-0000-0000-0000-000000000000}"/>
            </ac:spMkLst>
          </pc:spChg>
        </pc:sldLayoutChg>
        <pc:sldLayoutChg chg="modSp mod">
          <pc:chgData name="sheikha juma" userId="608ad1f2e48bc868" providerId="LiveId" clId="{6CE3C135-2E70-4F85-9A9C-DAC67760D63E}" dt="2021-10-04T15:56:55.248" v="80" actId="1076"/>
          <pc:sldLayoutMkLst>
            <pc:docMk/>
            <pc:sldMasterMk cId="0" sldId="2147483680"/>
            <pc:sldLayoutMk cId="0" sldId="2147483668"/>
          </pc:sldLayoutMkLst>
          <pc:spChg chg="mod">
            <ac:chgData name="sheikha juma" userId="608ad1f2e48bc868" providerId="LiveId" clId="{6CE3C135-2E70-4F85-9A9C-DAC67760D63E}" dt="2021-10-04T15:56:36.812" v="74" actId="1076"/>
            <ac:spMkLst>
              <pc:docMk/>
              <pc:sldMasterMk cId="0" sldId="2147483680"/>
              <pc:sldLayoutMk cId="0" sldId="2147483668"/>
              <ac:spMk id="405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50.475" v="79" actId="1076"/>
            <ac:spMkLst>
              <pc:docMk/>
              <pc:sldMasterMk cId="0" sldId="2147483680"/>
              <pc:sldLayoutMk cId="0" sldId="2147483668"/>
              <ac:spMk id="407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44.992" v="77" actId="1076"/>
            <ac:spMkLst>
              <pc:docMk/>
              <pc:sldMasterMk cId="0" sldId="2147483680"/>
              <pc:sldLayoutMk cId="0" sldId="2147483668"/>
              <ac:spMk id="408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5:51.307" v="66" actId="1076"/>
            <ac:spMkLst>
              <pc:docMk/>
              <pc:sldMasterMk cId="0" sldId="2147483680"/>
              <pc:sldLayoutMk cId="0" sldId="2147483668"/>
              <ac:spMk id="40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5:48.186" v="65" actId="1076"/>
            <ac:spMkLst>
              <pc:docMk/>
              <pc:sldMasterMk cId="0" sldId="2147483680"/>
              <pc:sldLayoutMk cId="0" sldId="2147483668"/>
              <ac:spMk id="410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40.566" v="75" actId="1076"/>
            <ac:spMkLst>
              <pc:docMk/>
              <pc:sldMasterMk cId="0" sldId="2147483680"/>
              <pc:sldLayoutMk cId="0" sldId="2147483668"/>
              <ac:spMk id="411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42.415" v="76" actId="1076"/>
            <ac:spMkLst>
              <pc:docMk/>
              <pc:sldMasterMk cId="0" sldId="2147483680"/>
              <pc:sldLayoutMk cId="0" sldId="2147483668"/>
              <ac:spMk id="414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48.057" v="78" actId="1076"/>
            <ac:spMkLst>
              <pc:docMk/>
              <pc:sldMasterMk cId="0" sldId="2147483680"/>
              <pc:sldLayoutMk cId="0" sldId="2147483668"/>
              <ac:spMk id="415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5:56:55.248" v="80" actId="1076"/>
            <ac:spMkLst>
              <pc:docMk/>
              <pc:sldMasterMk cId="0" sldId="2147483680"/>
              <pc:sldLayoutMk cId="0" sldId="2147483668"/>
              <ac:spMk id="418" creationId="{00000000-0000-0000-0000-000000000000}"/>
            </ac:spMkLst>
          </pc:spChg>
        </pc:sldLayoutChg>
        <pc:sldLayoutChg chg="del">
          <pc:chgData name="sheikha juma" userId="608ad1f2e48bc868" providerId="LiveId" clId="{6CE3C135-2E70-4F85-9A9C-DAC67760D63E}" dt="2021-10-05T11:36:28.728" v="2868" actId="47"/>
          <pc:sldLayoutMkLst>
            <pc:docMk/>
            <pc:sldMasterMk cId="0" sldId="2147483680"/>
            <pc:sldLayoutMk cId="0" sldId="2147483669"/>
          </pc:sldLayoutMkLst>
        </pc:sldLayoutChg>
        <pc:sldLayoutChg chg="modSp mod">
          <pc:chgData name="sheikha juma" userId="608ad1f2e48bc868" providerId="LiveId" clId="{6CE3C135-2E70-4F85-9A9C-DAC67760D63E}" dt="2021-10-04T19:56:13.861" v="2198" actId="1076"/>
          <pc:sldLayoutMkLst>
            <pc:docMk/>
            <pc:sldMasterMk cId="0" sldId="2147483680"/>
            <pc:sldLayoutMk cId="0" sldId="2147483671"/>
          </pc:sldLayoutMkLst>
          <pc:spChg chg="mod">
            <ac:chgData name="sheikha juma" userId="608ad1f2e48bc868" providerId="LiveId" clId="{6CE3C135-2E70-4F85-9A9C-DAC67760D63E}" dt="2021-10-04T19:56:08.684" v="2196" actId="1076"/>
            <ac:spMkLst>
              <pc:docMk/>
              <pc:sldMasterMk cId="0" sldId="2147483680"/>
              <pc:sldLayoutMk cId="0" sldId="2147483671"/>
              <ac:spMk id="463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6:11.171" v="2197" actId="1076"/>
            <ac:spMkLst>
              <pc:docMk/>
              <pc:sldMasterMk cId="0" sldId="2147483680"/>
              <pc:sldLayoutMk cId="0" sldId="2147483671"/>
              <ac:spMk id="464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6:13.861" v="2198" actId="1076"/>
            <ac:spMkLst>
              <pc:docMk/>
              <pc:sldMasterMk cId="0" sldId="2147483680"/>
              <pc:sldLayoutMk cId="0" sldId="2147483671"/>
              <ac:spMk id="466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6:05.688" v="2195" actId="1076"/>
            <ac:spMkLst>
              <pc:docMk/>
              <pc:sldMasterMk cId="0" sldId="2147483680"/>
              <pc:sldLayoutMk cId="0" sldId="2147483671"/>
              <ac:spMk id="46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6:00.906" v="2194" actId="1076"/>
            <ac:spMkLst>
              <pc:docMk/>
              <pc:sldMasterMk cId="0" sldId="2147483680"/>
              <pc:sldLayoutMk cId="0" sldId="2147483671"/>
              <ac:spMk id="471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55.477" v="2192" actId="1076"/>
            <ac:spMkLst>
              <pc:docMk/>
              <pc:sldMasterMk cId="0" sldId="2147483680"/>
              <pc:sldLayoutMk cId="0" sldId="2147483671"/>
              <ac:spMk id="473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53.520" v="2191" actId="1076"/>
            <ac:spMkLst>
              <pc:docMk/>
              <pc:sldMasterMk cId="0" sldId="2147483680"/>
              <pc:sldLayoutMk cId="0" sldId="2147483671"/>
              <ac:spMk id="474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57.920" v="2193" actId="1076"/>
            <ac:spMkLst>
              <pc:docMk/>
              <pc:sldMasterMk cId="0" sldId="2147483680"/>
              <pc:sldLayoutMk cId="0" sldId="2147483671"/>
              <ac:spMk id="476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50.076" v="2190" actId="1076"/>
            <ac:spMkLst>
              <pc:docMk/>
              <pc:sldMasterMk cId="0" sldId="2147483680"/>
              <pc:sldLayoutMk cId="0" sldId="2147483671"/>
              <ac:spMk id="47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42.973" v="2188" actId="1076"/>
            <ac:spMkLst>
              <pc:docMk/>
              <pc:sldMasterMk cId="0" sldId="2147483680"/>
              <pc:sldLayoutMk cId="0" sldId="2147483671"/>
              <ac:spMk id="480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55:45.931" v="2189" actId="1076"/>
            <ac:spMkLst>
              <pc:docMk/>
              <pc:sldMasterMk cId="0" sldId="2147483680"/>
              <pc:sldLayoutMk cId="0" sldId="2147483671"/>
              <ac:spMk id="481" creationId="{00000000-0000-0000-0000-000000000000}"/>
            </ac:spMkLst>
          </pc:spChg>
        </pc:sldLayoutChg>
        <pc:sldLayoutChg chg="del">
          <pc:chgData name="sheikha juma" userId="608ad1f2e48bc868" providerId="LiveId" clId="{6CE3C135-2E70-4F85-9A9C-DAC67760D63E}" dt="2021-10-05T11:39:47.364" v="2917" actId="47"/>
          <pc:sldLayoutMkLst>
            <pc:docMk/>
            <pc:sldMasterMk cId="0" sldId="2147483680"/>
            <pc:sldLayoutMk cId="0" sldId="2147483672"/>
          </pc:sldLayoutMkLst>
        </pc:sldLayoutChg>
        <pc:sldLayoutChg chg="modSp mod">
          <pc:chgData name="sheikha juma" userId="608ad1f2e48bc868" providerId="LiveId" clId="{6CE3C135-2E70-4F85-9A9C-DAC67760D63E}" dt="2021-10-04T19:23:37.384" v="1475" actId="1076"/>
          <pc:sldLayoutMkLst>
            <pc:docMk/>
            <pc:sldMasterMk cId="0" sldId="2147483680"/>
            <pc:sldLayoutMk cId="0" sldId="2147483673"/>
          </pc:sldLayoutMkLst>
          <pc:spChg chg="mod">
            <ac:chgData name="sheikha juma" userId="608ad1f2e48bc868" providerId="LiveId" clId="{6CE3C135-2E70-4F85-9A9C-DAC67760D63E}" dt="2021-10-04T19:11:03.601" v="1002" actId="14100"/>
            <ac:spMkLst>
              <pc:docMk/>
              <pc:sldMasterMk cId="0" sldId="2147483680"/>
              <pc:sldLayoutMk cId="0" sldId="2147483673"/>
              <ac:spMk id="512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23:35.145" v="1474" actId="1076"/>
            <ac:spMkLst>
              <pc:docMk/>
              <pc:sldMasterMk cId="0" sldId="2147483680"/>
              <pc:sldLayoutMk cId="0" sldId="2147483673"/>
              <ac:spMk id="518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23:37.384" v="1475" actId="1076"/>
            <ac:spMkLst>
              <pc:docMk/>
              <pc:sldMasterMk cId="0" sldId="2147483680"/>
              <pc:sldLayoutMk cId="0" sldId="2147483673"/>
              <ac:spMk id="519" creationId="{00000000-0000-0000-0000-000000000000}"/>
            </ac:spMkLst>
          </pc:spChg>
          <pc:spChg chg="mod">
            <ac:chgData name="sheikha juma" userId="608ad1f2e48bc868" providerId="LiveId" clId="{6CE3C135-2E70-4F85-9A9C-DAC67760D63E}" dt="2021-10-04T19:23:32.477" v="1473" actId="1076"/>
            <ac:spMkLst>
              <pc:docMk/>
              <pc:sldMasterMk cId="0" sldId="2147483680"/>
              <pc:sldLayoutMk cId="0" sldId="2147483673"/>
              <ac:spMk id="522" creationId="{00000000-0000-0000-0000-000000000000}"/>
            </ac:spMkLst>
          </pc:spChg>
        </pc:sldLayoutChg>
        <pc:sldLayoutChg chg="del">
          <pc:chgData name="sheikha juma" userId="608ad1f2e48bc868" providerId="LiveId" clId="{6CE3C135-2E70-4F85-9A9C-DAC67760D63E}" dt="2021-10-05T11:35:51.090" v="2857" actId="47"/>
          <pc:sldLayoutMkLst>
            <pc:docMk/>
            <pc:sldMasterMk cId="0" sldId="2147483680"/>
            <pc:sldLayoutMk cId="0" sldId="2147483674"/>
          </pc:sldLayoutMkLst>
        </pc:sldLayoutChg>
        <pc:sldLayoutChg chg="del">
          <pc:chgData name="sheikha juma" userId="608ad1f2e48bc868" providerId="LiveId" clId="{6CE3C135-2E70-4F85-9A9C-DAC67760D63E}" dt="2021-10-05T11:35:37.758" v="2850" actId="47"/>
          <pc:sldLayoutMkLst>
            <pc:docMk/>
            <pc:sldMasterMk cId="0" sldId="2147483680"/>
            <pc:sldLayoutMk cId="0" sldId="2147483675"/>
          </pc:sldLayoutMkLst>
        </pc:sldLayoutChg>
        <pc:sldLayoutChg chg="delSp add del mod">
          <pc:chgData name="sheikha juma" userId="608ad1f2e48bc868" providerId="LiveId" clId="{6CE3C135-2E70-4F85-9A9C-DAC67760D63E}" dt="2021-10-05T11:35:40.886" v="2852" actId="47"/>
          <pc:sldLayoutMkLst>
            <pc:docMk/>
            <pc:sldMasterMk cId="0" sldId="2147483680"/>
            <pc:sldLayoutMk cId="0" sldId="2147483676"/>
          </pc:sldLayoutMkLst>
          <pc:spChg chg="del">
            <ac:chgData name="sheikha juma" userId="608ad1f2e48bc868" providerId="LiveId" clId="{6CE3C135-2E70-4F85-9A9C-DAC67760D63E}" dt="2021-10-04T19:07:22.992" v="961" actId="478"/>
            <ac:spMkLst>
              <pc:docMk/>
              <pc:sldMasterMk cId="0" sldId="2147483680"/>
              <pc:sldLayoutMk cId="0" sldId="2147483676"/>
              <ac:spMk id="581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afead7cb4c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afead7cb4c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afead7cb4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afead7cb4c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af5f55f87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af5f55f87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dafd95d38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dafd95d38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afead7cb4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afead7cb4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dd876a86d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dd876a86d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dd6795c5e7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dd6795c5e7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5522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af5f55f87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af5f55f87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afead7cb4c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afead7cb4c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dd876a86d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gdd876a86d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af5f55f87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af5f55f87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afead7cb4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afead7cb4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af5f55f87b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af5f55f87b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dd6795c5e7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dd6795c5e7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dd876a86d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dd876a86d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gaf5f55f87b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7" name="Google Shape;1777;gaf5f55f87b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75299" y="844250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79054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948326" y="1147204"/>
            <a:ext cx="205840" cy="21822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509878" y="833868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70990" y="399731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323495" y="1201373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1545296" y="26887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780717" y="1114936"/>
            <a:ext cx="277309" cy="270504"/>
          </a:xfrm>
          <a:custGeom>
            <a:avLst/>
            <a:gdLst/>
            <a:ahLst/>
            <a:cxnLst/>
            <a:rect l="l" t="t" r="r" b="b"/>
            <a:pathLst>
              <a:path w="2236" h="2181" extrusionOk="0">
                <a:moveTo>
                  <a:pt x="1045" y="0"/>
                </a:moveTo>
                <a:cubicBezTo>
                  <a:pt x="1003" y="0"/>
                  <a:pt x="963" y="28"/>
                  <a:pt x="969" y="82"/>
                </a:cubicBezTo>
                <a:cubicBezTo>
                  <a:pt x="987" y="363"/>
                  <a:pt x="1006" y="643"/>
                  <a:pt x="1024" y="923"/>
                </a:cubicBezTo>
                <a:lnTo>
                  <a:pt x="677" y="631"/>
                </a:lnTo>
                <a:cubicBezTo>
                  <a:pt x="658" y="615"/>
                  <a:pt x="638" y="608"/>
                  <a:pt x="618" y="608"/>
                </a:cubicBezTo>
                <a:cubicBezTo>
                  <a:pt x="548" y="608"/>
                  <a:pt x="488" y="694"/>
                  <a:pt x="555" y="746"/>
                </a:cubicBezTo>
                <a:cubicBezTo>
                  <a:pt x="665" y="844"/>
                  <a:pt x="774" y="935"/>
                  <a:pt x="884" y="1026"/>
                </a:cubicBezTo>
                <a:cubicBezTo>
                  <a:pt x="622" y="1039"/>
                  <a:pt x="366" y="1057"/>
                  <a:pt x="110" y="1069"/>
                </a:cubicBezTo>
                <a:cubicBezTo>
                  <a:pt x="3" y="1075"/>
                  <a:pt x="1" y="1240"/>
                  <a:pt x="105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3" y="1227"/>
                  <a:pt x="695" y="1209"/>
                  <a:pt x="987" y="1191"/>
                </a:cubicBezTo>
                <a:lnTo>
                  <a:pt x="987" y="1191"/>
                </a:lnTo>
                <a:cubicBezTo>
                  <a:pt x="878" y="1301"/>
                  <a:pt x="768" y="1404"/>
                  <a:pt x="658" y="1514"/>
                </a:cubicBezTo>
                <a:cubicBezTo>
                  <a:pt x="597" y="1575"/>
                  <a:pt x="656" y="1661"/>
                  <a:pt x="722" y="1661"/>
                </a:cubicBezTo>
                <a:cubicBezTo>
                  <a:pt x="742" y="1661"/>
                  <a:pt x="762" y="1654"/>
                  <a:pt x="780" y="1636"/>
                </a:cubicBezTo>
                <a:cubicBezTo>
                  <a:pt x="872" y="1544"/>
                  <a:pt x="963" y="1453"/>
                  <a:pt x="1054" y="1368"/>
                </a:cubicBezTo>
                <a:cubicBezTo>
                  <a:pt x="1067" y="1611"/>
                  <a:pt x="1085" y="1855"/>
                  <a:pt x="1097" y="2098"/>
                </a:cubicBezTo>
                <a:cubicBezTo>
                  <a:pt x="1100" y="2153"/>
                  <a:pt x="1144" y="2181"/>
                  <a:pt x="1187" y="2181"/>
                </a:cubicBezTo>
                <a:cubicBezTo>
                  <a:pt x="1230" y="2181"/>
                  <a:pt x="1271" y="2153"/>
                  <a:pt x="1268" y="2098"/>
                </a:cubicBezTo>
                <a:cubicBezTo>
                  <a:pt x="1255" y="1837"/>
                  <a:pt x="1237" y="1575"/>
                  <a:pt x="1219" y="1313"/>
                </a:cubicBezTo>
                <a:lnTo>
                  <a:pt x="1219" y="1313"/>
                </a:lnTo>
                <a:lnTo>
                  <a:pt x="1554" y="1593"/>
                </a:lnTo>
                <a:cubicBezTo>
                  <a:pt x="1572" y="1609"/>
                  <a:pt x="1593" y="1615"/>
                  <a:pt x="1612" y="1615"/>
                </a:cubicBezTo>
                <a:cubicBezTo>
                  <a:pt x="1682" y="1615"/>
                  <a:pt x="1742" y="1528"/>
                  <a:pt x="1676" y="1471"/>
                </a:cubicBezTo>
                <a:cubicBezTo>
                  <a:pt x="1560" y="1374"/>
                  <a:pt x="1438" y="1270"/>
                  <a:pt x="1316" y="1167"/>
                </a:cubicBezTo>
                <a:cubicBezTo>
                  <a:pt x="1584" y="1148"/>
                  <a:pt x="1852" y="1130"/>
                  <a:pt x="2126" y="1112"/>
                </a:cubicBezTo>
                <a:cubicBezTo>
                  <a:pt x="2234" y="1106"/>
                  <a:pt x="2236" y="941"/>
                  <a:pt x="2132" y="941"/>
                </a:cubicBezTo>
                <a:cubicBezTo>
                  <a:pt x="2130" y="941"/>
                  <a:pt x="2128" y="941"/>
                  <a:pt x="2126" y="941"/>
                </a:cubicBezTo>
                <a:cubicBezTo>
                  <a:pt x="1895" y="959"/>
                  <a:pt x="1663" y="972"/>
                  <a:pt x="1432" y="990"/>
                </a:cubicBezTo>
                <a:lnTo>
                  <a:pt x="1651" y="771"/>
                </a:lnTo>
                <a:cubicBezTo>
                  <a:pt x="1712" y="710"/>
                  <a:pt x="1654" y="623"/>
                  <a:pt x="1588" y="623"/>
                </a:cubicBezTo>
                <a:cubicBezTo>
                  <a:pt x="1568" y="623"/>
                  <a:pt x="1548" y="631"/>
                  <a:pt x="1529" y="649"/>
                </a:cubicBezTo>
                <a:cubicBezTo>
                  <a:pt x="1420" y="758"/>
                  <a:pt x="1310" y="868"/>
                  <a:pt x="1201" y="978"/>
                </a:cubicBezTo>
                <a:cubicBezTo>
                  <a:pt x="1182" y="679"/>
                  <a:pt x="1158" y="381"/>
                  <a:pt x="1140" y="82"/>
                </a:cubicBezTo>
                <a:cubicBezTo>
                  <a:pt x="1134" y="28"/>
                  <a:pt x="1088" y="0"/>
                  <a:pt x="1045" y="0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927982" y="667743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467578" y="1963843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3235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402066" y="1813018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637621" y="163844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5695602" y="4044376"/>
            <a:ext cx="532874" cy="564194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5307521" y="4473260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4399394" y="4572630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780787" y="4371888"/>
            <a:ext cx="447328" cy="473373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3728549" y="4044375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4571984" y="409062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326640" y="4549506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8225457" y="3852343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444366" y="3284468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2576135" y="-466725"/>
            <a:ext cx="3991800" cy="44385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ctrTitle"/>
          </p:nvPr>
        </p:nvSpPr>
        <p:spPr>
          <a:xfrm>
            <a:off x="2576135" y="768100"/>
            <a:ext cx="3991800" cy="22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Fredoka One"/>
              <a:buNone/>
              <a:defRPr sz="5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33" name="Google Shape;33;p2"/>
          <p:cNvSpPr txBox="1">
            <a:spLocks noGrp="1"/>
          </p:cNvSpPr>
          <p:nvPr>
            <p:ph type="subTitle" idx="1"/>
          </p:nvPr>
        </p:nvSpPr>
        <p:spPr>
          <a:xfrm>
            <a:off x="3240785" y="2875725"/>
            <a:ext cx="2662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 rot="-5400000">
            <a:off x="838304" y="115515"/>
            <a:ext cx="3991800" cy="50766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720000" y="2164750"/>
            <a:ext cx="2899500" cy="15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37350"/>
            <a:ext cx="345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"/>
          </p:nvPr>
        </p:nvSpPr>
        <p:spPr>
          <a:xfrm>
            <a:off x="720000" y="3445825"/>
            <a:ext cx="2899500" cy="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6372875" y="2262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8461271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7766076" y="701953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6929899" y="22696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8754723" y="90420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8461264" y="168903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8371302" y="309538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8754723" y="2538350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7845988" y="15475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ubTitle" idx="1"/>
          </p:nvPr>
        </p:nvSpPr>
        <p:spPr>
          <a:xfrm>
            <a:off x="721200" y="914400"/>
            <a:ext cx="7711200" cy="36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8619276" y="70106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8575883" y="1314791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8154522" y="620804"/>
            <a:ext cx="388902" cy="37951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781150" y="12702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6512187" y="36720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1394350" y="2977200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1"/>
          </p:nvPr>
        </p:nvSpPr>
        <p:spPr>
          <a:xfrm>
            <a:off x="1394350" y="3337200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title" idx="2"/>
          </p:nvPr>
        </p:nvSpPr>
        <p:spPr>
          <a:xfrm>
            <a:off x="5405443" y="2977200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3"/>
          </p:nvPr>
        </p:nvSpPr>
        <p:spPr>
          <a:xfrm>
            <a:off x="5405443" y="3337200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8656901" y="360649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8142839" y="-1036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8694178" y="1012873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389007" y="10397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53526" y="690585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 rot="10800000">
            <a:off x="333768" y="4801572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/>
          <p:cNvSpPr/>
          <p:nvPr/>
        </p:nvSpPr>
        <p:spPr>
          <a:xfrm rot="10800000">
            <a:off x="618020" y="4709566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"/>
          <p:cNvSpPr/>
          <p:nvPr/>
        </p:nvSpPr>
        <p:spPr>
          <a:xfrm rot="10800000">
            <a:off x="36620" y="4452915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"/>
          <p:cNvSpPr/>
          <p:nvPr/>
        </p:nvSpPr>
        <p:spPr>
          <a:xfrm rot="10800000">
            <a:off x="146895" y="4268107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"/>
          <p:cNvSpPr/>
          <p:nvPr/>
        </p:nvSpPr>
        <p:spPr>
          <a:xfrm rot="10800000">
            <a:off x="201256" y="369357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"/>
          <p:cNvSpPr/>
          <p:nvPr/>
        </p:nvSpPr>
        <p:spPr>
          <a:xfrm rot="10800000">
            <a:off x="8590959" y="4546456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"/>
          <p:cNvSpPr/>
          <p:nvPr/>
        </p:nvSpPr>
        <p:spPr>
          <a:xfrm rot="10800000">
            <a:off x="8509696" y="4768595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"/>
          <p:cNvSpPr/>
          <p:nvPr/>
        </p:nvSpPr>
        <p:spPr>
          <a:xfrm rot="10800000">
            <a:off x="8794028" y="4220531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/>
          <p:nvPr/>
        </p:nvSpPr>
        <p:spPr>
          <a:xfrm rot="10800000">
            <a:off x="8599585" y="3735569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58;p5">
            <a:extLst>
              <a:ext uri="{FF2B5EF4-FFF2-40B4-BE49-F238E27FC236}">
                <a16:creationId xmlns:a16="http://schemas.microsoft.com/office/drawing/2014/main" id="{7CC5C306-73D5-439F-A47F-1711F749C94D}"/>
              </a:ext>
            </a:extLst>
          </p:cNvPr>
          <p:cNvSpPr/>
          <p:nvPr userDrawn="1"/>
        </p:nvSpPr>
        <p:spPr>
          <a:xfrm>
            <a:off x="3524952" y="9163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713225" y="1058846"/>
            <a:ext cx="4476900" cy="1016400"/>
          </a:xfrm>
          <a:prstGeom prst="rect">
            <a:avLst/>
          </a:prstGeom>
        </p:spPr>
        <p:txBody>
          <a:bodyPr spcFirstLastPara="1" wrap="square" lIns="91425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713225" y="2030050"/>
            <a:ext cx="3724800" cy="21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">
    <p:bg>
      <p:bgPr>
        <a:solidFill>
          <a:schemeClr val="lt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>
            <a:spLocks noGrp="1"/>
          </p:cNvSpPr>
          <p:nvPr>
            <p:ph type="title"/>
          </p:nvPr>
        </p:nvSpPr>
        <p:spPr>
          <a:xfrm>
            <a:off x="720100" y="1723800"/>
            <a:ext cx="20514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4"/>
          <p:cNvSpPr txBox="1">
            <a:spLocks noGrp="1"/>
          </p:cNvSpPr>
          <p:nvPr>
            <p:ph type="subTitle" idx="1"/>
          </p:nvPr>
        </p:nvSpPr>
        <p:spPr>
          <a:xfrm>
            <a:off x="720100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4"/>
          <p:cNvSpPr txBox="1">
            <a:spLocks noGrp="1"/>
          </p:cNvSpPr>
          <p:nvPr>
            <p:ph type="title" idx="2"/>
          </p:nvPr>
        </p:nvSpPr>
        <p:spPr>
          <a:xfrm>
            <a:off x="3546382" y="172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3"/>
          </p:nvPr>
        </p:nvSpPr>
        <p:spPr>
          <a:xfrm>
            <a:off x="3546382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4"/>
          <p:cNvSpPr txBox="1">
            <a:spLocks noGrp="1"/>
          </p:cNvSpPr>
          <p:nvPr>
            <p:ph type="title" idx="4"/>
          </p:nvPr>
        </p:nvSpPr>
        <p:spPr>
          <a:xfrm>
            <a:off x="6372826" y="172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4"/>
          <p:cNvSpPr txBox="1">
            <a:spLocks noGrp="1"/>
          </p:cNvSpPr>
          <p:nvPr>
            <p:ph type="subTitle" idx="5"/>
          </p:nvPr>
        </p:nvSpPr>
        <p:spPr>
          <a:xfrm>
            <a:off x="6372826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4"/>
          <p:cNvSpPr txBox="1">
            <a:spLocks noGrp="1"/>
          </p:cNvSpPr>
          <p:nvPr>
            <p:ph type="title" idx="6"/>
          </p:nvPr>
        </p:nvSpPr>
        <p:spPr>
          <a:xfrm>
            <a:off x="720100" y="316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4"/>
          <p:cNvSpPr txBox="1">
            <a:spLocks noGrp="1"/>
          </p:cNvSpPr>
          <p:nvPr>
            <p:ph type="subTitle" idx="7"/>
          </p:nvPr>
        </p:nvSpPr>
        <p:spPr>
          <a:xfrm>
            <a:off x="720100" y="352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title" idx="8"/>
          </p:nvPr>
        </p:nvSpPr>
        <p:spPr>
          <a:xfrm>
            <a:off x="3546382" y="31643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9"/>
          </p:nvPr>
        </p:nvSpPr>
        <p:spPr>
          <a:xfrm>
            <a:off x="3546382" y="3524395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4"/>
          <p:cNvSpPr txBox="1">
            <a:spLocks noGrp="1"/>
          </p:cNvSpPr>
          <p:nvPr>
            <p:ph type="title" idx="13"/>
          </p:nvPr>
        </p:nvSpPr>
        <p:spPr>
          <a:xfrm>
            <a:off x="6372826" y="31643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14"/>
          <p:cNvSpPr txBox="1">
            <a:spLocks noGrp="1"/>
          </p:cNvSpPr>
          <p:nvPr>
            <p:ph type="subTitle" idx="14"/>
          </p:nvPr>
        </p:nvSpPr>
        <p:spPr>
          <a:xfrm>
            <a:off x="6372826" y="3524395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4"/>
          <p:cNvSpPr txBox="1">
            <a:spLocks noGrp="1"/>
          </p:cNvSpPr>
          <p:nvPr>
            <p:ph type="title" idx="15"/>
          </p:nvPr>
        </p:nvSpPr>
        <p:spPr>
          <a:xfrm>
            <a:off x="655269" y="213608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"/>
          <p:cNvSpPr/>
          <p:nvPr/>
        </p:nvSpPr>
        <p:spPr>
          <a:xfrm>
            <a:off x="8697503" y="44166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"/>
          <p:cNvSpPr/>
          <p:nvPr/>
        </p:nvSpPr>
        <p:spPr>
          <a:xfrm>
            <a:off x="8133632" y="-14346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"/>
          <p:cNvSpPr/>
          <p:nvPr/>
        </p:nvSpPr>
        <p:spPr>
          <a:xfrm>
            <a:off x="8756710" y="201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"/>
          <p:cNvSpPr/>
          <p:nvPr/>
        </p:nvSpPr>
        <p:spPr>
          <a:xfrm>
            <a:off x="363634" y="152730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"/>
          <p:cNvSpPr/>
          <p:nvPr/>
        </p:nvSpPr>
        <p:spPr>
          <a:xfrm>
            <a:off x="67811" y="704210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"/>
          <p:cNvSpPr/>
          <p:nvPr/>
        </p:nvSpPr>
        <p:spPr>
          <a:xfrm rot="10800000">
            <a:off x="333768" y="4777703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4"/>
          <p:cNvSpPr/>
          <p:nvPr/>
        </p:nvSpPr>
        <p:spPr>
          <a:xfrm rot="10800000">
            <a:off x="-27408" y="4480593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"/>
          <p:cNvSpPr/>
          <p:nvPr/>
        </p:nvSpPr>
        <p:spPr>
          <a:xfrm rot="10800000">
            <a:off x="146895" y="424423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4"/>
          <p:cNvSpPr/>
          <p:nvPr/>
        </p:nvSpPr>
        <p:spPr>
          <a:xfrm rot="10800000">
            <a:off x="557800" y="4750546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4"/>
          <p:cNvSpPr/>
          <p:nvPr/>
        </p:nvSpPr>
        <p:spPr>
          <a:xfrm rot="10800000">
            <a:off x="8732522" y="472293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"/>
          <p:cNvSpPr/>
          <p:nvPr/>
        </p:nvSpPr>
        <p:spPr>
          <a:xfrm rot="10800000">
            <a:off x="8095907" y="48014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4"/>
          <p:cNvSpPr/>
          <p:nvPr/>
        </p:nvSpPr>
        <p:spPr>
          <a:xfrm rot="10800000">
            <a:off x="8736712" y="423489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4"/>
          <p:cNvSpPr/>
          <p:nvPr/>
        </p:nvSpPr>
        <p:spPr>
          <a:xfrm rot="10800000">
            <a:off x="8367815" y="4731699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4"/>
          <p:cNvSpPr/>
          <p:nvPr/>
        </p:nvSpPr>
        <p:spPr>
          <a:xfrm rot="10800000">
            <a:off x="713232" y="45920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bg>
      <p:bgPr>
        <a:solidFill>
          <a:schemeClr val="lt2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 txBox="1">
            <a:spLocks noGrp="1"/>
          </p:cNvSpPr>
          <p:nvPr>
            <p:ph type="title"/>
          </p:nvPr>
        </p:nvSpPr>
        <p:spPr>
          <a:xfrm>
            <a:off x="720001" y="2007575"/>
            <a:ext cx="25290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16"/>
          <p:cNvSpPr txBox="1">
            <a:spLocks noGrp="1"/>
          </p:cNvSpPr>
          <p:nvPr>
            <p:ph type="subTitle" idx="1"/>
          </p:nvPr>
        </p:nvSpPr>
        <p:spPr>
          <a:xfrm>
            <a:off x="720003" y="2367575"/>
            <a:ext cx="2529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p16"/>
          <p:cNvSpPr txBox="1">
            <a:spLocks noGrp="1"/>
          </p:cNvSpPr>
          <p:nvPr>
            <p:ph type="title" idx="2"/>
          </p:nvPr>
        </p:nvSpPr>
        <p:spPr>
          <a:xfrm>
            <a:off x="720146" y="3523775"/>
            <a:ext cx="25290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6"/>
          <p:cNvSpPr txBox="1">
            <a:spLocks noGrp="1"/>
          </p:cNvSpPr>
          <p:nvPr>
            <p:ph type="subTitle" idx="3"/>
          </p:nvPr>
        </p:nvSpPr>
        <p:spPr>
          <a:xfrm>
            <a:off x="720003" y="3883775"/>
            <a:ext cx="2529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16"/>
          <p:cNvSpPr txBox="1">
            <a:spLocks noGrp="1"/>
          </p:cNvSpPr>
          <p:nvPr>
            <p:ph type="title" idx="4"/>
          </p:nvPr>
        </p:nvSpPr>
        <p:spPr>
          <a:xfrm>
            <a:off x="5903575" y="2007575"/>
            <a:ext cx="25272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2" name="Google Shape;272;p16"/>
          <p:cNvSpPr txBox="1">
            <a:spLocks noGrp="1"/>
          </p:cNvSpPr>
          <p:nvPr>
            <p:ph type="subTitle" idx="5"/>
          </p:nvPr>
        </p:nvSpPr>
        <p:spPr>
          <a:xfrm>
            <a:off x="5903576" y="2367575"/>
            <a:ext cx="25272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3" name="Google Shape;273;p16"/>
          <p:cNvSpPr txBox="1">
            <a:spLocks noGrp="1"/>
          </p:cNvSpPr>
          <p:nvPr>
            <p:ph type="title" idx="6"/>
          </p:nvPr>
        </p:nvSpPr>
        <p:spPr>
          <a:xfrm>
            <a:off x="5903575" y="3523775"/>
            <a:ext cx="25272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6"/>
          <p:cNvSpPr txBox="1">
            <a:spLocks noGrp="1"/>
          </p:cNvSpPr>
          <p:nvPr>
            <p:ph type="subTitle" idx="7"/>
          </p:nvPr>
        </p:nvSpPr>
        <p:spPr>
          <a:xfrm>
            <a:off x="5903576" y="3883775"/>
            <a:ext cx="25272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title" idx="8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6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6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6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6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6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6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6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 1" userDrawn="1">
  <p:cSld name="CUSTOM_9_1">
    <p:bg>
      <p:bgPr>
        <a:solidFill>
          <a:schemeClr val="lt2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0"/>
          <p:cNvSpPr/>
          <p:nvPr userDrawn="1"/>
        </p:nvSpPr>
        <p:spPr>
          <a:xfrm>
            <a:off x="2426908" y="4075899"/>
            <a:ext cx="4744082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0"/>
          <p:cNvSpPr/>
          <p:nvPr/>
        </p:nvSpPr>
        <p:spPr>
          <a:xfrm>
            <a:off x="8829064" y="4056711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0"/>
          <p:cNvSpPr/>
          <p:nvPr/>
        </p:nvSpPr>
        <p:spPr>
          <a:xfrm>
            <a:off x="128733" y="440748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0"/>
          <p:cNvSpPr/>
          <p:nvPr/>
        </p:nvSpPr>
        <p:spPr>
          <a:xfrm>
            <a:off x="8562627" y="4326476"/>
            <a:ext cx="532874" cy="564194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0"/>
          <p:cNvSpPr/>
          <p:nvPr/>
        </p:nvSpPr>
        <p:spPr>
          <a:xfrm>
            <a:off x="685496" y="4670127"/>
            <a:ext cx="447328" cy="473373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0"/>
          <p:cNvSpPr/>
          <p:nvPr/>
        </p:nvSpPr>
        <p:spPr>
          <a:xfrm>
            <a:off x="8348453" y="4732016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53;p20">
            <a:extLst>
              <a:ext uri="{FF2B5EF4-FFF2-40B4-BE49-F238E27FC236}">
                <a16:creationId xmlns:a16="http://schemas.microsoft.com/office/drawing/2014/main" id="{198AC623-26AF-44D9-9A5C-E7357A9B9260}"/>
              </a:ext>
            </a:extLst>
          </p:cNvPr>
          <p:cNvSpPr/>
          <p:nvPr userDrawn="1"/>
        </p:nvSpPr>
        <p:spPr>
          <a:xfrm>
            <a:off x="2411157" y="3096318"/>
            <a:ext cx="4744082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53;p20">
            <a:extLst>
              <a:ext uri="{FF2B5EF4-FFF2-40B4-BE49-F238E27FC236}">
                <a16:creationId xmlns:a16="http://schemas.microsoft.com/office/drawing/2014/main" id="{2E7FDC00-328F-4E0B-89FA-66D758C2A2CA}"/>
              </a:ext>
            </a:extLst>
          </p:cNvPr>
          <p:cNvSpPr/>
          <p:nvPr userDrawn="1"/>
        </p:nvSpPr>
        <p:spPr>
          <a:xfrm>
            <a:off x="2411157" y="2116737"/>
            <a:ext cx="4744082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353;p20">
            <a:extLst>
              <a:ext uri="{FF2B5EF4-FFF2-40B4-BE49-F238E27FC236}">
                <a16:creationId xmlns:a16="http://schemas.microsoft.com/office/drawing/2014/main" id="{1310E0EC-504B-4BA2-943B-5F47C5D83320}"/>
              </a:ext>
            </a:extLst>
          </p:cNvPr>
          <p:cNvSpPr/>
          <p:nvPr userDrawn="1"/>
        </p:nvSpPr>
        <p:spPr>
          <a:xfrm>
            <a:off x="2411157" y="1137156"/>
            <a:ext cx="4744082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383;p20">
            <a:extLst>
              <a:ext uri="{FF2B5EF4-FFF2-40B4-BE49-F238E27FC236}">
                <a16:creationId xmlns:a16="http://schemas.microsoft.com/office/drawing/2014/main" id="{CF704F5D-1545-4805-83AD-60B0F1263A9F}"/>
              </a:ext>
            </a:extLst>
          </p:cNvPr>
          <p:cNvSpPr/>
          <p:nvPr userDrawn="1"/>
        </p:nvSpPr>
        <p:spPr>
          <a:xfrm>
            <a:off x="7012033" y="-90089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bg>
      <p:bgPr>
        <a:solidFill>
          <a:schemeClr val="lt2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1"/>
          <p:cNvSpPr txBox="1">
            <a:spLocks noGrp="1"/>
          </p:cNvSpPr>
          <p:nvPr>
            <p:ph type="title"/>
          </p:nvPr>
        </p:nvSpPr>
        <p:spPr>
          <a:xfrm>
            <a:off x="3953875" y="1154096"/>
            <a:ext cx="4476900" cy="1016400"/>
          </a:xfrm>
          <a:prstGeom prst="rect">
            <a:avLst/>
          </a:prstGeom>
        </p:spPr>
        <p:txBody>
          <a:bodyPr spcFirstLastPara="1" wrap="square" lIns="0" tIns="0" rIns="3600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87" name="Google Shape;387;p21"/>
          <p:cNvSpPr txBox="1">
            <a:spLocks noGrp="1"/>
          </p:cNvSpPr>
          <p:nvPr>
            <p:ph type="subTitle" idx="1"/>
          </p:nvPr>
        </p:nvSpPr>
        <p:spPr>
          <a:xfrm>
            <a:off x="5295175" y="2353900"/>
            <a:ext cx="3135600" cy="21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8" name="Google Shape;388;p21"/>
          <p:cNvSpPr/>
          <p:nvPr/>
        </p:nvSpPr>
        <p:spPr>
          <a:xfrm>
            <a:off x="216701" y="274788"/>
            <a:ext cx="515657" cy="53398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1"/>
          <p:cNvSpPr/>
          <p:nvPr/>
        </p:nvSpPr>
        <p:spPr>
          <a:xfrm>
            <a:off x="166034" y="1023537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1"/>
          <p:cNvSpPr/>
          <p:nvPr/>
        </p:nvSpPr>
        <p:spPr>
          <a:xfrm>
            <a:off x="0" y="2492127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1"/>
          <p:cNvSpPr/>
          <p:nvPr/>
        </p:nvSpPr>
        <p:spPr>
          <a:xfrm>
            <a:off x="28492" y="2016299"/>
            <a:ext cx="493763" cy="428767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1"/>
          <p:cNvSpPr/>
          <p:nvPr/>
        </p:nvSpPr>
        <p:spPr>
          <a:xfrm rot="10800000" flipH="1">
            <a:off x="37566" y="4378990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1"/>
          <p:cNvSpPr/>
          <p:nvPr/>
        </p:nvSpPr>
        <p:spPr>
          <a:xfrm rot="10800000" flipH="1">
            <a:off x="913663" y="4532490"/>
            <a:ext cx="257912" cy="273438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1"/>
          <p:cNvSpPr/>
          <p:nvPr/>
        </p:nvSpPr>
        <p:spPr>
          <a:xfrm rot="10800000" flipH="1">
            <a:off x="531550" y="4789881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1"/>
          <p:cNvSpPr/>
          <p:nvPr/>
        </p:nvSpPr>
        <p:spPr>
          <a:xfrm rot="10800000" flipH="1">
            <a:off x="-50620" y="3210159"/>
            <a:ext cx="536720" cy="46608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1"/>
          <p:cNvSpPr/>
          <p:nvPr/>
        </p:nvSpPr>
        <p:spPr>
          <a:xfrm>
            <a:off x="28492" y="2851143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1"/>
          <p:cNvSpPr/>
          <p:nvPr/>
        </p:nvSpPr>
        <p:spPr>
          <a:xfrm rot="10800000" flipH="1">
            <a:off x="-28969" y="3770361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1"/>
          <p:cNvSpPr/>
          <p:nvPr/>
        </p:nvSpPr>
        <p:spPr>
          <a:xfrm>
            <a:off x="98066" y="158187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1"/>
          <p:cNvSpPr/>
          <p:nvPr/>
        </p:nvSpPr>
        <p:spPr>
          <a:xfrm rot="10800000" flipH="1">
            <a:off x="619657" y="105241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 ">
  <p:cSld name="CUSTOM_8_1">
    <p:bg>
      <p:bgPr>
        <a:solidFill>
          <a:schemeClr val="lt2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"/>
          <p:cNvSpPr txBox="1">
            <a:spLocks noGrp="1"/>
          </p:cNvSpPr>
          <p:nvPr>
            <p:ph type="title"/>
          </p:nvPr>
        </p:nvSpPr>
        <p:spPr>
          <a:xfrm flipH="1">
            <a:off x="713375" y="1154100"/>
            <a:ext cx="3383700" cy="10164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4" name="Google Shape;404;p22"/>
          <p:cNvSpPr txBox="1">
            <a:spLocks noGrp="1"/>
          </p:cNvSpPr>
          <p:nvPr>
            <p:ph type="subTitle" idx="1"/>
          </p:nvPr>
        </p:nvSpPr>
        <p:spPr>
          <a:xfrm flipH="1">
            <a:off x="713225" y="2353900"/>
            <a:ext cx="3136200" cy="2178600"/>
          </a:xfrm>
          <a:prstGeom prst="rect">
            <a:avLst/>
          </a:prstGeom>
        </p:spPr>
        <p:txBody>
          <a:bodyPr spcFirstLastPara="1" wrap="square" lIns="36000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5" name="Google Shape;405;p22"/>
          <p:cNvSpPr/>
          <p:nvPr/>
        </p:nvSpPr>
        <p:spPr>
          <a:xfrm flipH="1">
            <a:off x="197568" y="4433352"/>
            <a:ext cx="515657" cy="53398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2"/>
          <p:cNvSpPr/>
          <p:nvPr/>
        </p:nvSpPr>
        <p:spPr>
          <a:xfrm flipH="1">
            <a:off x="7826173" y="413723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2"/>
          <p:cNvSpPr/>
          <p:nvPr/>
        </p:nvSpPr>
        <p:spPr>
          <a:xfrm flipH="1">
            <a:off x="749234" y="4715900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2"/>
          <p:cNvSpPr/>
          <p:nvPr/>
        </p:nvSpPr>
        <p:spPr>
          <a:xfrm flipH="1">
            <a:off x="0" y="3530637"/>
            <a:ext cx="493763" cy="428767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2"/>
          <p:cNvSpPr/>
          <p:nvPr/>
        </p:nvSpPr>
        <p:spPr>
          <a:xfrm flipH="1">
            <a:off x="3145414" y="121848"/>
            <a:ext cx="3339167" cy="8352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2"/>
          <p:cNvSpPr/>
          <p:nvPr/>
        </p:nvSpPr>
        <p:spPr>
          <a:xfrm rot="10800000">
            <a:off x="7233176" y="4378990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2"/>
          <p:cNvSpPr/>
          <p:nvPr/>
        </p:nvSpPr>
        <p:spPr>
          <a:xfrm rot="10800000">
            <a:off x="7933099" y="4532490"/>
            <a:ext cx="257912" cy="273438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2"/>
          <p:cNvSpPr/>
          <p:nvPr/>
        </p:nvSpPr>
        <p:spPr>
          <a:xfrm rot="10800000">
            <a:off x="8326261" y="3802132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2"/>
          <p:cNvSpPr/>
          <p:nvPr/>
        </p:nvSpPr>
        <p:spPr>
          <a:xfrm rot="10800000">
            <a:off x="8409712" y="4379248"/>
            <a:ext cx="536720" cy="46608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2"/>
          <p:cNvSpPr/>
          <p:nvPr/>
        </p:nvSpPr>
        <p:spPr>
          <a:xfrm flipH="1">
            <a:off x="197568" y="4087585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2"/>
          <p:cNvSpPr/>
          <p:nvPr/>
        </p:nvSpPr>
        <p:spPr>
          <a:xfrm rot="10800000">
            <a:off x="8663977" y="3852914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2"/>
          <p:cNvSpPr/>
          <p:nvPr/>
        </p:nvSpPr>
        <p:spPr>
          <a:xfrm flipH="1">
            <a:off x="8291077" y="4902082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2"/>
          <p:cNvSpPr/>
          <p:nvPr/>
        </p:nvSpPr>
        <p:spPr>
          <a:xfrm rot="10800000">
            <a:off x="517227" y="4039896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7">
    <p:bg>
      <p:bgPr>
        <a:solidFill>
          <a:schemeClr val="lt2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6EB0A1"/>
              </a:buClr>
              <a:buSzPts val="3200"/>
              <a:buNone/>
              <a:defRPr>
                <a:solidFill>
                  <a:srgbClr val="6EB0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2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4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4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4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4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4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4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24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4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4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bg>
      <p:bgPr>
        <a:solidFill>
          <a:schemeClr val="lt2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5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25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5"/>
          <p:cNvSpPr/>
          <p:nvPr/>
        </p:nvSpPr>
        <p:spPr>
          <a:xfrm>
            <a:off x="8755105" y="38183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5"/>
          <p:cNvSpPr/>
          <p:nvPr/>
        </p:nvSpPr>
        <p:spPr>
          <a:xfrm>
            <a:off x="8174458" y="-27103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5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5"/>
          <p:cNvSpPr/>
          <p:nvPr/>
        </p:nvSpPr>
        <p:spPr>
          <a:xfrm>
            <a:off x="8694178" y="103816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5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5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5"/>
          <p:cNvSpPr/>
          <p:nvPr/>
        </p:nvSpPr>
        <p:spPr>
          <a:xfrm>
            <a:off x="118050" y="68818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5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5"/>
          <p:cNvSpPr/>
          <p:nvPr/>
        </p:nvSpPr>
        <p:spPr>
          <a:xfrm>
            <a:off x="415986" y="0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5"/>
          <p:cNvSpPr/>
          <p:nvPr/>
        </p:nvSpPr>
        <p:spPr>
          <a:xfrm rot="10800000">
            <a:off x="337368" y="470217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5"/>
          <p:cNvSpPr/>
          <p:nvPr/>
        </p:nvSpPr>
        <p:spPr>
          <a:xfrm rot="10800000">
            <a:off x="586705" y="473773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5"/>
          <p:cNvSpPr/>
          <p:nvPr/>
        </p:nvSpPr>
        <p:spPr>
          <a:xfrm rot="10800000">
            <a:off x="-8430" y="4379811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5"/>
          <p:cNvSpPr/>
          <p:nvPr/>
        </p:nvSpPr>
        <p:spPr>
          <a:xfrm rot="10800000">
            <a:off x="150495" y="4168709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5"/>
          <p:cNvSpPr/>
          <p:nvPr/>
        </p:nvSpPr>
        <p:spPr>
          <a:xfrm rot="10800000">
            <a:off x="-43961" y="3701439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5"/>
          <p:cNvSpPr/>
          <p:nvPr/>
        </p:nvSpPr>
        <p:spPr>
          <a:xfrm rot="10800000">
            <a:off x="8594559" y="4447058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5"/>
          <p:cNvSpPr/>
          <p:nvPr/>
        </p:nvSpPr>
        <p:spPr>
          <a:xfrm rot="10800000">
            <a:off x="8099507" y="472596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5"/>
          <p:cNvSpPr/>
          <p:nvPr/>
        </p:nvSpPr>
        <p:spPr>
          <a:xfrm rot="10800000">
            <a:off x="8867397" y="4825023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"/>
          <p:cNvSpPr/>
          <p:nvPr/>
        </p:nvSpPr>
        <p:spPr>
          <a:xfrm rot="10800000">
            <a:off x="8787625" y="4168689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5"/>
          <p:cNvSpPr/>
          <p:nvPr/>
        </p:nvSpPr>
        <p:spPr>
          <a:xfrm rot="10800000">
            <a:off x="8360290" y="4690041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bg>
      <p:bgPr>
        <a:solidFill>
          <a:schemeClr val="lt2"/>
        </a:solid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7"/>
          <p:cNvSpPr/>
          <p:nvPr/>
        </p:nvSpPr>
        <p:spPr>
          <a:xfrm rot="5400000" flipH="1">
            <a:off x="4082558" y="-195136"/>
            <a:ext cx="3991800" cy="5513227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7"/>
          <p:cNvSpPr txBox="1">
            <a:spLocks noGrp="1"/>
          </p:cNvSpPr>
          <p:nvPr>
            <p:ph type="title"/>
          </p:nvPr>
        </p:nvSpPr>
        <p:spPr>
          <a:xfrm flipH="1">
            <a:off x="5534123" y="2164750"/>
            <a:ext cx="2899500" cy="15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sz="39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4" name="Google Shape;514;p2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81523" y="1137350"/>
            <a:ext cx="345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5" name="Google Shape;515;p27"/>
          <p:cNvSpPr txBox="1">
            <a:spLocks noGrp="1"/>
          </p:cNvSpPr>
          <p:nvPr>
            <p:ph type="subTitle" idx="1"/>
          </p:nvPr>
        </p:nvSpPr>
        <p:spPr>
          <a:xfrm flipH="1">
            <a:off x="5534123" y="3445825"/>
            <a:ext cx="2899500" cy="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6" name="Google Shape;516;p27"/>
          <p:cNvSpPr/>
          <p:nvPr/>
        </p:nvSpPr>
        <p:spPr>
          <a:xfrm flipH="1">
            <a:off x="305527" y="2262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7"/>
          <p:cNvSpPr/>
          <p:nvPr/>
        </p:nvSpPr>
        <p:spPr>
          <a:xfrm flipH="1">
            <a:off x="398894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7"/>
          <p:cNvSpPr/>
          <p:nvPr/>
        </p:nvSpPr>
        <p:spPr>
          <a:xfrm flipH="1">
            <a:off x="63341" y="3591849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7"/>
          <p:cNvSpPr/>
          <p:nvPr/>
        </p:nvSpPr>
        <p:spPr>
          <a:xfrm flipH="1">
            <a:off x="744385" y="4291544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7"/>
          <p:cNvSpPr/>
          <p:nvPr/>
        </p:nvSpPr>
        <p:spPr>
          <a:xfrm flipH="1">
            <a:off x="181075" y="90420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7"/>
          <p:cNvSpPr/>
          <p:nvPr/>
        </p:nvSpPr>
        <p:spPr>
          <a:xfrm flipH="1">
            <a:off x="239048" y="168903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7"/>
          <p:cNvSpPr/>
          <p:nvPr/>
        </p:nvSpPr>
        <p:spPr>
          <a:xfrm flipH="1">
            <a:off x="72231" y="4426342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27"/>
          <p:cNvSpPr/>
          <p:nvPr/>
        </p:nvSpPr>
        <p:spPr>
          <a:xfrm flipH="1">
            <a:off x="181075" y="2538350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27"/>
          <p:cNvSpPr/>
          <p:nvPr/>
        </p:nvSpPr>
        <p:spPr>
          <a:xfrm flipH="1">
            <a:off x="1014177" y="15475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!">
  <p:cSld name="CUSTOM_3_1">
    <p:bg>
      <p:bgPr>
        <a:solidFill>
          <a:schemeClr val="lt2"/>
        </a:soli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0"/>
          <p:cNvSpPr/>
          <p:nvPr/>
        </p:nvSpPr>
        <p:spPr>
          <a:xfrm flipH="1">
            <a:off x="-34724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0"/>
          <p:cNvSpPr/>
          <p:nvPr/>
        </p:nvSpPr>
        <p:spPr>
          <a:xfrm>
            <a:off x="681837" y="28822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30"/>
          <p:cNvSpPr/>
          <p:nvPr/>
        </p:nvSpPr>
        <p:spPr>
          <a:xfrm>
            <a:off x="6211137" y="13469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0"/>
          <p:cNvSpPr/>
          <p:nvPr/>
        </p:nvSpPr>
        <p:spPr>
          <a:xfrm>
            <a:off x="1888500" y="-555925"/>
            <a:ext cx="5367000" cy="4935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579" name="Google Shape;579;p30"/>
          <p:cNvSpPr txBox="1">
            <a:spLocks noGrp="1"/>
          </p:cNvSpPr>
          <p:nvPr>
            <p:ph type="subTitle" idx="1"/>
          </p:nvPr>
        </p:nvSpPr>
        <p:spPr>
          <a:xfrm>
            <a:off x="3157050" y="1168832"/>
            <a:ext cx="2829900" cy="10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30"/>
          <p:cNvSpPr txBox="1">
            <a:spLocks noGrp="1"/>
          </p:cNvSpPr>
          <p:nvPr>
            <p:ph type="title"/>
          </p:nvPr>
        </p:nvSpPr>
        <p:spPr>
          <a:xfrm>
            <a:off x="2599800" y="426598"/>
            <a:ext cx="3944400" cy="5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2" name="Google Shape;582;p30"/>
          <p:cNvSpPr/>
          <p:nvPr/>
        </p:nvSpPr>
        <p:spPr>
          <a:xfrm>
            <a:off x="8435552" y="3987733"/>
            <a:ext cx="136156" cy="156795"/>
          </a:xfrm>
          <a:custGeom>
            <a:avLst/>
            <a:gdLst/>
            <a:ahLst/>
            <a:cxnLst/>
            <a:rect l="l" t="t" r="r" b="b"/>
            <a:pathLst>
              <a:path w="686" h="790" extrusionOk="0">
                <a:moveTo>
                  <a:pt x="155" y="1"/>
                </a:moveTo>
                <a:cubicBezTo>
                  <a:pt x="76" y="1"/>
                  <a:pt x="7" y="67"/>
                  <a:pt x="0" y="146"/>
                </a:cubicBezTo>
                <a:cubicBezTo>
                  <a:pt x="0" y="154"/>
                  <a:pt x="0" y="162"/>
                  <a:pt x="0" y="177"/>
                </a:cubicBezTo>
                <a:cubicBezTo>
                  <a:pt x="0" y="223"/>
                  <a:pt x="0" y="329"/>
                  <a:pt x="69" y="451"/>
                </a:cubicBezTo>
                <a:cubicBezTo>
                  <a:pt x="130" y="573"/>
                  <a:pt x="252" y="710"/>
                  <a:pt x="457" y="779"/>
                </a:cubicBezTo>
                <a:cubicBezTo>
                  <a:pt x="477" y="786"/>
                  <a:pt x="496" y="789"/>
                  <a:pt x="515" y="789"/>
                </a:cubicBezTo>
                <a:cubicBezTo>
                  <a:pt x="577" y="789"/>
                  <a:pt x="632" y="752"/>
                  <a:pt x="655" y="687"/>
                </a:cubicBezTo>
                <a:cubicBezTo>
                  <a:pt x="686" y="604"/>
                  <a:pt x="648" y="512"/>
                  <a:pt x="564" y="482"/>
                </a:cubicBezTo>
                <a:cubicBezTo>
                  <a:pt x="434" y="436"/>
                  <a:pt x="381" y="367"/>
                  <a:pt x="351" y="306"/>
                </a:cubicBezTo>
                <a:cubicBezTo>
                  <a:pt x="320" y="245"/>
                  <a:pt x="313" y="184"/>
                  <a:pt x="313" y="177"/>
                </a:cubicBezTo>
                <a:cubicBezTo>
                  <a:pt x="320" y="85"/>
                  <a:pt x="252" y="9"/>
                  <a:pt x="168" y="2"/>
                </a:cubicBezTo>
                <a:cubicBezTo>
                  <a:pt x="163" y="1"/>
                  <a:pt x="159" y="1"/>
                  <a:pt x="15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0"/>
          <p:cNvSpPr/>
          <p:nvPr/>
        </p:nvSpPr>
        <p:spPr>
          <a:xfrm>
            <a:off x="8497477" y="3914099"/>
            <a:ext cx="187760" cy="83161"/>
          </a:xfrm>
          <a:custGeom>
            <a:avLst/>
            <a:gdLst/>
            <a:ahLst/>
            <a:cxnLst/>
            <a:rect l="l" t="t" r="r" b="b"/>
            <a:pathLst>
              <a:path w="946" h="419" extrusionOk="0">
                <a:moveTo>
                  <a:pt x="764" y="1"/>
                </a:moveTo>
                <a:cubicBezTo>
                  <a:pt x="734" y="1"/>
                  <a:pt x="704" y="10"/>
                  <a:pt x="679" y="30"/>
                </a:cubicBezTo>
                <a:cubicBezTo>
                  <a:pt x="587" y="83"/>
                  <a:pt x="519" y="98"/>
                  <a:pt x="465" y="98"/>
                </a:cubicBezTo>
                <a:cubicBezTo>
                  <a:pt x="404" y="98"/>
                  <a:pt x="359" y="83"/>
                  <a:pt x="321" y="68"/>
                </a:cubicBezTo>
                <a:cubicBezTo>
                  <a:pt x="305" y="60"/>
                  <a:pt x="290" y="52"/>
                  <a:pt x="283" y="45"/>
                </a:cubicBezTo>
                <a:lnTo>
                  <a:pt x="279" y="41"/>
                </a:lnTo>
                <a:lnTo>
                  <a:pt x="279" y="41"/>
                </a:lnTo>
                <a:lnTo>
                  <a:pt x="283" y="37"/>
                </a:lnTo>
                <a:cubicBezTo>
                  <a:pt x="252" y="13"/>
                  <a:pt x="215" y="2"/>
                  <a:pt x="178" y="2"/>
                </a:cubicBezTo>
                <a:cubicBezTo>
                  <a:pt x="132" y="2"/>
                  <a:pt x="87" y="19"/>
                  <a:pt x="54" y="52"/>
                </a:cubicBezTo>
                <a:cubicBezTo>
                  <a:pt x="1" y="121"/>
                  <a:pt x="8" y="220"/>
                  <a:pt x="69" y="281"/>
                </a:cubicBezTo>
                <a:cubicBezTo>
                  <a:pt x="77" y="289"/>
                  <a:pt x="115" y="319"/>
                  <a:pt x="183" y="350"/>
                </a:cubicBezTo>
                <a:cubicBezTo>
                  <a:pt x="252" y="380"/>
                  <a:pt x="343" y="418"/>
                  <a:pt x="465" y="418"/>
                </a:cubicBezTo>
                <a:cubicBezTo>
                  <a:pt x="580" y="418"/>
                  <a:pt x="717" y="380"/>
                  <a:pt x="846" y="296"/>
                </a:cubicBezTo>
                <a:cubicBezTo>
                  <a:pt x="923" y="243"/>
                  <a:pt x="946" y="152"/>
                  <a:pt x="900" y="75"/>
                </a:cubicBezTo>
                <a:cubicBezTo>
                  <a:pt x="866" y="27"/>
                  <a:pt x="815" y="1"/>
                  <a:pt x="7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30"/>
          <p:cNvSpPr/>
          <p:nvPr/>
        </p:nvSpPr>
        <p:spPr>
          <a:xfrm>
            <a:off x="8539753" y="3768617"/>
            <a:ext cx="186370" cy="95665"/>
          </a:xfrm>
          <a:custGeom>
            <a:avLst/>
            <a:gdLst/>
            <a:ahLst/>
            <a:cxnLst/>
            <a:rect l="l" t="t" r="r" b="b"/>
            <a:pathLst>
              <a:path w="939" h="482" extrusionOk="0">
                <a:moveTo>
                  <a:pt x="760" y="0"/>
                </a:moveTo>
                <a:cubicBezTo>
                  <a:pt x="719" y="0"/>
                  <a:pt x="679" y="16"/>
                  <a:pt x="649" y="46"/>
                </a:cubicBezTo>
                <a:cubicBezTo>
                  <a:pt x="542" y="153"/>
                  <a:pt x="458" y="168"/>
                  <a:pt x="390" y="168"/>
                </a:cubicBezTo>
                <a:cubicBezTo>
                  <a:pt x="352" y="168"/>
                  <a:pt x="313" y="161"/>
                  <a:pt x="291" y="153"/>
                </a:cubicBezTo>
                <a:cubicBezTo>
                  <a:pt x="283" y="145"/>
                  <a:pt x="268" y="145"/>
                  <a:pt x="268" y="145"/>
                </a:cubicBezTo>
                <a:lnTo>
                  <a:pt x="260" y="138"/>
                </a:lnTo>
                <a:cubicBezTo>
                  <a:pt x="236" y="125"/>
                  <a:pt x="210" y="120"/>
                  <a:pt x="184" y="120"/>
                </a:cubicBezTo>
                <a:cubicBezTo>
                  <a:pt x="130" y="120"/>
                  <a:pt x="78" y="147"/>
                  <a:pt x="47" y="199"/>
                </a:cubicBezTo>
                <a:cubicBezTo>
                  <a:pt x="1" y="275"/>
                  <a:pt x="31" y="374"/>
                  <a:pt x="108" y="420"/>
                </a:cubicBezTo>
                <a:cubicBezTo>
                  <a:pt x="123" y="427"/>
                  <a:pt x="230" y="481"/>
                  <a:pt x="390" y="481"/>
                </a:cubicBezTo>
                <a:cubicBezTo>
                  <a:pt x="398" y="481"/>
                  <a:pt x="407" y="481"/>
                  <a:pt x="415" y="481"/>
                </a:cubicBezTo>
                <a:cubicBezTo>
                  <a:pt x="549" y="481"/>
                  <a:pt x="719" y="425"/>
                  <a:pt x="870" y="275"/>
                </a:cubicBezTo>
                <a:cubicBezTo>
                  <a:pt x="931" y="214"/>
                  <a:pt x="938" y="115"/>
                  <a:pt x="877" y="46"/>
                </a:cubicBezTo>
                <a:cubicBezTo>
                  <a:pt x="843" y="16"/>
                  <a:pt x="801" y="0"/>
                  <a:pt x="7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30"/>
          <p:cNvSpPr/>
          <p:nvPr/>
        </p:nvSpPr>
        <p:spPr>
          <a:xfrm>
            <a:off x="7723019" y="3839075"/>
            <a:ext cx="187760" cy="90306"/>
          </a:xfrm>
          <a:custGeom>
            <a:avLst/>
            <a:gdLst/>
            <a:ahLst/>
            <a:cxnLst/>
            <a:rect l="l" t="t" r="r" b="b"/>
            <a:pathLst>
              <a:path w="946" h="455" extrusionOk="0">
                <a:moveTo>
                  <a:pt x="764" y="0"/>
                </a:moveTo>
                <a:cubicBezTo>
                  <a:pt x="721" y="0"/>
                  <a:pt x="680" y="18"/>
                  <a:pt x="652" y="53"/>
                </a:cubicBezTo>
                <a:lnTo>
                  <a:pt x="652" y="53"/>
                </a:lnTo>
                <a:lnTo>
                  <a:pt x="648" y="49"/>
                </a:lnTo>
                <a:lnTo>
                  <a:pt x="641" y="57"/>
                </a:lnTo>
                <a:cubicBezTo>
                  <a:pt x="633" y="65"/>
                  <a:pt x="610" y="88"/>
                  <a:pt x="572" y="103"/>
                </a:cubicBezTo>
                <a:cubicBezTo>
                  <a:pt x="534" y="126"/>
                  <a:pt x="488" y="141"/>
                  <a:pt x="427" y="141"/>
                </a:cubicBezTo>
                <a:cubicBezTo>
                  <a:pt x="381" y="141"/>
                  <a:pt x="320" y="133"/>
                  <a:pt x="252" y="95"/>
                </a:cubicBezTo>
                <a:cubicBezTo>
                  <a:pt x="229" y="85"/>
                  <a:pt x="206" y="80"/>
                  <a:pt x="184" y="80"/>
                </a:cubicBezTo>
                <a:cubicBezTo>
                  <a:pt x="123" y="80"/>
                  <a:pt x="66" y="116"/>
                  <a:pt x="38" y="171"/>
                </a:cubicBezTo>
                <a:cubicBezTo>
                  <a:pt x="0" y="255"/>
                  <a:pt x="38" y="347"/>
                  <a:pt x="115" y="385"/>
                </a:cubicBezTo>
                <a:cubicBezTo>
                  <a:pt x="215" y="431"/>
                  <a:pt x="309" y="455"/>
                  <a:pt x="392" y="455"/>
                </a:cubicBezTo>
                <a:cubicBezTo>
                  <a:pt x="404" y="455"/>
                  <a:pt x="416" y="454"/>
                  <a:pt x="427" y="453"/>
                </a:cubicBezTo>
                <a:cubicBezTo>
                  <a:pt x="572" y="453"/>
                  <a:pt x="686" y="408"/>
                  <a:pt x="763" y="362"/>
                </a:cubicBezTo>
                <a:cubicBezTo>
                  <a:pt x="839" y="316"/>
                  <a:pt x="877" y="270"/>
                  <a:pt x="884" y="263"/>
                </a:cubicBezTo>
                <a:cubicBezTo>
                  <a:pt x="945" y="194"/>
                  <a:pt x="938" y="95"/>
                  <a:pt x="869" y="42"/>
                </a:cubicBezTo>
                <a:cubicBezTo>
                  <a:pt x="838" y="14"/>
                  <a:pt x="800" y="0"/>
                  <a:pt x="7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0"/>
          <p:cNvSpPr/>
          <p:nvPr/>
        </p:nvSpPr>
        <p:spPr>
          <a:xfrm>
            <a:off x="7763906" y="3657670"/>
            <a:ext cx="149851" cy="145879"/>
          </a:xfrm>
          <a:custGeom>
            <a:avLst/>
            <a:gdLst/>
            <a:ahLst/>
            <a:cxnLst/>
            <a:rect l="l" t="t" r="r" b="b"/>
            <a:pathLst>
              <a:path w="755" h="735" extrusionOk="0">
                <a:moveTo>
                  <a:pt x="168" y="1"/>
                </a:moveTo>
                <a:cubicBezTo>
                  <a:pt x="158" y="1"/>
                  <a:pt x="148" y="1"/>
                  <a:pt x="137" y="3"/>
                </a:cubicBezTo>
                <a:cubicBezTo>
                  <a:pt x="54" y="18"/>
                  <a:pt x="0" y="110"/>
                  <a:pt x="15" y="194"/>
                </a:cubicBezTo>
                <a:cubicBezTo>
                  <a:pt x="46" y="308"/>
                  <a:pt x="92" y="407"/>
                  <a:pt x="145" y="483"/>
                </a:cubicBezTo>
                <a:cubicBezTo>
                  <a:pt x="236" y="598"/>
                  <a:pt x="343" y="659"/>
                  <a:pt x="419" y="697"/>
                </a:cubicBezTo>
                <a:cubicBezTo>
                  <a:pt x="503" y="727"/>
                  <a:pt x="564" y="735"/>
                  <a:pt x="579" y="735"/>
                </a:cubicBezTo>
                <a:cubicBezTo>
                  <a:pt x="663" y="735"/>
                  <a:pt x="739" y="674"/>
                  <a:pt x="747" y="582"/>
                </a:cubicBezTo>
                <a:cubicBezTo>
                  <a:pt x="755" y="498"/>
                  <a:pt x="686" y="422"/>
                  <a:pt x="602" y="415"/>
                </a:cubicBezTo>
                <a:cubicBezTo>
                  <a:pt x="602" y="415"/>
                  <a:pt x="541" y="407"/>
                  <a:pt x="480" y="369"/>
                </a:cubicBezTo>
                <a:cubicBezTo>
                  <a:pt x="450" y="354"/>
                  <a:pt x="419" y="323"/>
                  <a:pt x="396" y="285"/>
                </a:cubicBezTo>
                <a:cubicBezTo>
                  <a:pt x="366" y="247"/>
                  <a:pt x="343" y="201"/>
                  <a:pt x="328" y="125"/>
                </a:cubicBezTo>
                <a:cubicBezTo>
                  <a:pt x="314" y="51"/>
                  <a:pt x="247" y="1"/>
                  <a:pt x="16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0"/>
          <p:cNvSpPr/>
          <p:nvPr/>
        </p:nvSpPr>
        <p:spPr>
          <a:xfrm>
            <a:off x="7839525" y="3525089"/>
            <a:ext cx="131591" cy="160169"/>
          </a:xfrm>
          <a:custGeom>
            <a:avLst/>
            <a:gdLst/>
            <a:ahLst/>
            <a:cxnLst/>
            <a:rect l="l" t="t" r="r" b="b"/>
            <a:pathLst>
              <a:path w="663" h="807" extrusionOk="0">
                <a:moveTo>
                  <a:pt x="160" y="0"/>
                </a:moveTo>
                <a:cubicBezTo>
                  <a:pt x="76" y="0"/>
                  <a:pt x="0" y="77"/>
                  <a:pt x="8" y="160"/>
                </a:cubicBezTo>
                <a:cubicBezTo>
                  <a:pt x="8" y="282"/>
                  <a:pt x="31" y="389"/>
                  <a:pt x="69" y="473"/>
                </a:cubicBezTo>
                <a:cubicBezTo>
                  <a:pt x="130" y="603"/>
                  <a:pt x="221" y="686"/>
                  <a:pt x="297" y="732"/>
                </a:cubicBezTo>
                <a:cubicBezTo>
                  <a:pt x="374" y="785"/>
                  <a:pt x="435" y="801"/>
                  <a:pt x="442" y="801"/>
                </a:cubicBezTo>
                <a:cubicBezTo>
                  <a:pt x="457" y="805"/>
                  <a:pt x="472" y="807"/>
                  <a:pt x="486" y="807"/>
                </a:cubicBezTo>
                <a:cubicBezTo>
                  <a:pt x="556" y="807"/>
                  <a:pt x="622" y="763"/>
                  <a:pt x="640" y="694"/>
                </a:cubicBezTo>
                <a:cubicBezTo>
                  <a:pt x="663" y="612"/>
                  <a:pt x="613" y="524"/>
                  <a:pt x="533" y="498"/>
                </a:cubicBezTo>
                <a:lnTo>
                  <a:pt x="533" y="498"/>
                </a:lnTo>
                <a:lnTo>
                  <a:pt x="534" y="496"/>
                </a:lnTo>
                <a:cubicBezTo>
                  <a:pt x="526" y="496"/>
                  <a:pt x="473" y="481"/>
                  <a:pt x="419" y="427"/>
                </a:cubicBezTo>
                <a:cubicBezTo>
                  <a:pt x="397" y="404"/>
                  <a:pt x="374" y="374"/>
                  <a:pt x="351" y="328"/>
                </a:cubicBezTo>
                <a:cubicBezTo>
                  <a:pt x="336" y="290"/>
                  <a:pt x="320" y="237"/>
                  <a:pt x="320" y="160"/>
                </a:cubicBezTo>
                <a:cubicBezTo>
                  <a:pt x="320" y="69"/>
                  <a:pt x="252" y="0"/>
                  <a:pt x="1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0"/>
          <p:cNvSpPr/>
          <p:nvPr/>
        </p:nvSpPr>
        <p:spPr>
          <a:xfrm>
            <a:off x="7819876" y="3346859"/>
            <a:ext cx="838170" cy="776037"/>
          </a:xfrm>
          <a:custGeom>
            <a:avLst/>
            <a:gdLst/>
            <a:ahLst/>
            <a:cxnLst/>
            <a:rect l="l" t="t" r="r" b="b"/>
            <a:pathLst>
              <a:path w="4223" h="3910" extrusionOk="0">
                <a:moveTo>
                  <a:pt x="2112" y="1"/>
                </a:moveTo>
                <a:cubicBezTo>
                  <a:pt x="1182" y="1"/>
                  <a:pt x="353" y="668"/>
                  <a:pt x="183" y="1615"/>
                </a:cubicBezTo>
                <a:cubicBezTo>
                  <a:pt x="0" y="2682"/>
                  <a:pt x="709" y="3695"/>
                  <a:pt x="1768" y="3878"/>
                </a:cubicBezTo>
                <a:cubicBezTo>
                  <a:pt x="1885" y="3899"/>
                  <a:pt x="2001" y="3909"/>
                  <a:pt x="2116" y="3909"/>
                </a:cubicBezTo>
                <a:cubicBezTo>
                  <a:pt x="3046" y="3909"/>
                  <a:pt x="3862" y="3243"/>
                  <a:pt x="4032" y="2293"/>
                </a:cubicBezTo>
                <a:cubicBezTo>
                  <a:pt x="4222" y="1234"/>
                  <a:pt x="3514" y="220"/>
                  <a:pt x="2447" y="30"/>
                </a:cubicBezTo>
                <a:cubicBezTo>
                  <a:pt x="2334" y="10"/>
                  <a:pt x="2223" y="1"/>
                  <a:pt x="211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30"/>
          <p:cNvSpPr/>
          <p:nvPr/>
        </p:nvSpPr>
        <p:spPr>
          <a:xfrm>
            <a:off x="7819876" y="3346859"/>
            <a:ext cx="838170" cy="776037"/>
          </a:xfrm>
          <a:custGeom>
            <a:avLst/>
            <a:gdLst/>
            <a:ahLst/>
            <a:cxnLst/>
            <a:rect l="l" t="t" r="r" b="b"/>
            <a:pathLst>
              <a:path w="4223" h="3910" extrusionOk="0">
                <a:moveTo>
                  <a:pt x="2112" y="1"/>
                </a:moveTo>
                <a:cubicBezTo>
                  <a:pt x="1182" y="1"/>
                  <a:pt x="353" y="668"/>
                  <a:pt x="183" y="1615"/>
                </a:cubicBezTo>
                <a:cubicBezTo>
                  <a:pt x="0" y="2682"/>
                  <a:pt x="709" y="3695"/>
                  <a:pt x="1768" y="3878"/>
                </a:cubicBezTo>
                <a:cubicBezTo>
                  <a:pt x="1885" y="3899"/>
                  <a:pt x="2001" y="3909"/>
                  <a:pt x="2116" y="3909"/>
                </a:cubicBezTo>
                <a:cubicBezTo>
                  <a:pt x="3046" y="3909"/>
                  <a:pt x="3862" y="3243"/>
                  <a:pt x="4032" y="2293"/>
                </a:cubicBezTo>
                <a:cubicBezTo>
                  <a:pt x="4222" y="1234"/>
                  <a:pt x="3514" y="220"/>
                  <a:pt x="2447" y="30"/>
                </a:cubicBezTo>
                <a:cubicBezTo>
                  <a:pt x="2334" y="10"/>
                  <a:pt x="2223" y="1"/>
                  <a:pt x="211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30"/>
          <p:cNvSpPr/>
          <p:nvPr/>
        </p:nvSpPr>
        <p:spPr>
          <a:xfrm>
            <a:off x="7860564" y="3407790"/>
            <a:ext cx="738535" cy="682159"/>
          </a:xfrm>
          <a:custGeom>
            <a:avLst/>
            <a:gdLst/>
            <a:ahLst/>
            <a:cxnLst/>
            <a:rect l="l" t="t" r="r" b="b"/>
            <a:pathLst>
              <a:path w="3721" h="3437" extrusionOk="0">
                <a:moveTo>
                  <a:pt x="1853" y="0"/>
                </a:moveTo>
                <a:cubicBezTo>
                  <a:pt x="1034" y="0"/>
                  <a:pt x="311" y="587"/>
                  <a:pt x="169" y="1422"/>
                </a:cubicBezTo>
                <a:cubicBezTo>
                  <a:pt x="1" y="2352"/>
                  <a:pt x="626" y="3244"/>
                  <a:pt x="1563" y="3411"/>
                </a:cubicBezTo>
                <a:cubicBezTo>
                  <a:pt x="1662" y="3428"/>
                  <a:pt x="1760" y="3437"/>
                  <a:pt x="1858" y="3437"/>
                </a:cubicBezTo>
                <a:cubicBezTo>
                  <a:pt x="2674" y="3437"/>
                  <a:pt x="3403" y="2854"/>
                  <a:pt x="3552" y="2017"/>
                </a:cubicBezTo>
                <a:cubicBezTo>
                  <a:pt x="3720" y="1079"/>
                  <a:pt x="3095" y="187"/>
                  <a:pt x="2158" y="27"/>
                </a:cubicBezTo>
                <a:cubicBezTo>
                  <a:pt x="2055" y="9"/>
                  <a:pt x="1953" y="0"/>
                  <a:pt x="18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30"/>
          <p:cNvSpPr/>
          <p:nvPr/>
        </p:nvSpPr>
        <p:spPr>
          <a:xfrm>
            <a:off x="8275381" y="3482218"/>
            <a:ext cx="109361" cy="100825"/>
          </a:xfrm>
          <a:custGeom>
            <a:avLst/>
            <a:gdLst/>
            <a:ahLst/>
            <a:cxnLst/>
            <a:rect l="l" t="t" r="r" b="b"/>
            <a:pathLst>
              <a:path w="551" h="508" extrusionOk="0">
                <a:moveTo>
                  <a:pt x="308" y="0"/>
                </a:moveTo>
                <a:cubicBezTo>
                  <a:pt x="135" y="0"/>
                  <a:pt x="1" y="492"/>
                  <a:pt x="159" y="506"/>
                </a:cubicBezTo>
                <a:cubicBezTo>
                  <a:pt x="165" y="507"/>
                  <a:pt x="170" y="507"/>
                  <a:pt x="175" y="507"/>
                </a:cubicBezTo>
                <a:cubicBezTo>
                  <a:pt x="354" y="507"/>
                  <a:pt x="550" y="144"/>
                  <a:pt x="365" y="18"/>
                </a:cubicBezTo>
                <a:cubicBezTo>
                  <a:pt x="346" y="6"/>
                  <a:pt x="327" y="0"/>
                  <a:pt x="3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30"/>
          <p:cNvSpPr/>
          <p:nvPr/>
        </p:nvSpPr>
        <p:spPr>
          <a:xfrm>
            <a:off x="8160066" y="3366309"/>
            <a:ext cx="215150" cy="475149"/>
          </a:xfrm>
          <a:custGeom>
            <a:avLst/>
            <a:gdLst/>
            <a:ahLst/>
            <a:cxnLst/>
            <a:rect l="l" t="t" r="r" b="b"/>
            <a:pathLst>
              <a:path w="1084" h="2394" extrusionOk="0">
                <a:moveTo>
                  <a:pt x="984" y="0"/>
                </a:moveTo>
                <a:cubicBezTo>
                  <a:pt x="695" y="267"/>
                  <a:pt x="443" y="701"/>
                  <a:pt x="252" y="1296"/>
                </a:cubicBezTo>
                <a:cubicBezTo>
                  <a:pt x="70" y="1867"/>
                  <a:pt x="1" y="2378"/>
                  <a:pt x="1" y="2378"/>
                </a:cubicBezTo>
                <a:lnTo>
                  <a:pt x="92" y="2393"/>
                </a:lnTo>
                <a:cubicBezTo>
                  <a:pt x="100" y="2370"/>
                  <a:pt x="313" y="694"/>
                  <a:pt x="1083" y="31"/>
                </a:cubicBezTo>
                <a:cubicBezTo>
                  <a:pt x="1053" y="23"/>
                  <a:pt x="1022" y="8"/>
                  <a:pt x="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30"/>
          <p:cNvSpPr/>
          <p:nvPr/>
        </p:nvSpPr>
        <p:spPr>
          <a:xfrm>
            <a:off x="7875847" y="3752541"/>
            <a:ext cx="568837" cy="370354"/>
          </a:xfrm>
          <a:custGeom>
            <a:avLst/>
            <a:gdLst/>
            <a:ahLst/>
            <a:cxnLst/>
            <a:rect l="l" t="t" r="r" b="b"/>
            <a:pathLst>
              <a:path w="2866" h="1866" extrusionOk="0">
                <a:moveTo>
                  <a:pt x="1210" y="1"/>
                </a:moveTo>
                <a:cubicBezTo>
                  <a:pt x="680" y="1"/>
                  <a:pt x="217" y="237"/>
                  <a:pt x="0" y="607"/>
                </a:cubicBezTo>
                <a:cubicBezTo>
                  <a:pt x="236" y="1225"/>
                  <a:pt x="785" y="1712"/>
                  <a:pt x="1486" y="1834"/>
                </a:cubicBezTo>
                <a:cubicBezTo>
                  <a:pt x="1602" y="1855"/>
                  <a:pt x="1716" y="1865"/>
                  <a:pt x="1830" y="1865"/>
                </a:cubicBezTo>
                <a:cubicBezTo>
                  <a:pt x="2128" y="1865"/>
                  <a:pt x="2416" y="1796"/>
                  <a:pt x="2675" y="1674"/>
                </a:cubicBezTo>
                <a:cubicBezTo>
                  <a:pt x="2713" y="1590"/>
                  <a:pt x="2744" y="1507"/>
                  <a:pt x="2759" y="1423"/>
                </a:cubicBezTo>
                <a:cubicBezTo>
                  <a:pt x="2866" y="790"/>
                  <a:pt x="2317" y="165"/>
                  <a:pt x="1524" y="28"/>
                </a:cubicBezTo>
                <a:cubicBezTo>
                  <a:pt x="1418" y="10"/>
                  <a:pt x="1312" y="1"/>
                  <a:pt x="121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30"/>
          <p:cNvSpPr/>
          <p:nvPr/>
        </p:nvSpPr>
        <p:spPr>
          <a:xfrm>
            <a:off x="8129897" y="3817640"/>
            <a:ext cx="351107" cy="317560"/>
          </a:xfrm>
          <a:custGeom>
            <a:avLst/>
            <a:gdLst/>
            <a:ahLst/>
            <a:cxnLst/>
            <a:rect l="l" t="t" r="r" b="b"/>
            <a:pathLst>
              <a:path w="1769" h="1600" extrusionOk="0">
                <a:moveTo>
                  <a:pt x="879" y="1"/>
                </a:moveTo>
                <a:cubicBezTo>
                  <a:pt x="525" y="1"/>
                  <a:pt x="204" y="241"/>
                  <a:pt x="115" y="599"/>
                </a:cubicBezTo>
                <a:cubicBezTo>
                  <a:pt x="1" y="1026"/>
                  <a:pt x="260" y="1461"/>
                  <a:pt x="686" y="1575"/>
                </a:cubicBezTo>
                <a:cubicBezTo>
                  <a:pt x="753" y="1591"/>
                  <a:pt x="819" y="1599"/>
                  <a:pt x="884" y="1599"/>
                </a:cubicBezTo>
                <a:cubicBezTo>
                  <a:pt x="1240" y="1599"/>
                  <a:pt x="1565" y="1363"/>
                  <a:pt x="1662" y="996"/>
                </a:cubicBezTo>
                <a:cubicBezTo>
                  <a:pt x="1769" y="569"/>
                  <a:pt x="1517" y="135"/>
                  <a:pt x="1083" y="28"/>
                </a:cubicBezTo>
                <a:cubicBezTo>
                  <a:pt x="1014" y="10"/>
                  <a:pt x="946" y="1"/>
                  <a:pt x="87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30"/>
          <p:cNvSpPr/>
          <p:nvPr/>
        </p:nvSpPr>
        <p:spPr>
          <a:xfrm>
            <a:off x="7824441" y="3738052"/>
            <a:ext cx="351107" cy="318354"/>
          </a:xfrm>
          <a:custGeom>
            <a:avLst/>
            <a:gdLst/>
            <a:ahLst/>
            <a:cxnLst/>
            <a:rect l="l" t="t" r="r" b="b"/>
            <a:pathLst>
              <a:path w="1769" h="1604" extrusionOk="0">
                <a:moveTo>
                  <a:pt x="888" y="1"/>
                </a:moveTo>
                <a:cubicBezTo>
                  <a:pt x="531" y="1"/>
                  <a:pt x="204" y="242"/>
                  <a:pt x="107" y="604"/>
                </a:cubicBezTo>
                <a:cubicBezTo>
                  <a:pt x="0" y="1031"/>
                  <a:pt x="259" y="1465"/>
                  <a:pt x="686" y="1580"/>
                </a:cubicBezTo>
                <a:cubicBezTo>
                  <a:pt x="751" y="1596"/>
                  <a:pt x="816" y="1604"/>
                  <a:pt x="880" y="1604"/>
                </a:cubicBezTo>
                <a:cubicBezTo>
                  <a:pt x="1237" y="1604"/>
                  <a:pt x="1565" y="1362"/>
                  <a:pt x="1661" y="1000"/>
                </a:cubicBezTo>
                <a:cubicBezTo>
                  <a:pt x="1768" y="574"/>
                  <a:pt x="1509" y="139"/>
                  <a:pt x="1082" y="25"/>
                </a:cubicBezTo>
                <a:cubicBezTo>
                  <a:pt x="1017" y="9"/>
                  <a:pt x="952" y="1"/>
                  <a:pt x="8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30"/>
          <p:cNvSpPr/>
          <p:nvPr/>
        </p:nvSpPr>
        <p:spPr>
          <a:xfrm>
            <a:off x="8161654" y="3874404"/>
            <a:ext cx="231623" cy="209590"/>
          </a:xfrm>
          <a:custGeom>
            <a:avLst/>
            <a:gdLst/>
            <a:ahLst/>
            <a:cxnLst/>
            <a:rect l="l" t="t" r="r" b="b"/>
            <a:pathLst>
              <a:path w="1167" h="1056" extrusionOk="0">
                <a:moveTo>
                  <a:pt x="582" y="1"/>
                </a:moveTo>
                <a:cubicBezTo>
                  <a:pt x="347" y="1"/>
                  <a:pt x="134" y="158"/>
                  <a:pt x="69" y="397"/>
                </a:cubicBezTo>
                <a:cubicBezTo>
                  <a:pt x="1" y="679"/>
                  <a:pt x="168" y="969"/>
                  <a:pt x="450" y="1037"/>
                </a:cubicBezTo>
                <a:cubicBezTo>
                  <a:pt x="495" y="1050"/>
                  <a:pt x="540" y="1055"/>
                  <a:pt x="584" y="1055"/>
                </a:cubicBezTo>
                <a:cubicBezTo>
                  <a:pt x="819" y="1055"/>
                  <a:pt x="1033" y="894"/>
                  <a:pt x="1090" y="656"/>
                </a:cubicBezTo>
                <a:cubicBezTo>
                  <a:pt x="1167" y="374"/>
                  <a:pt x="999" y="92"/>
                  <a:pt x="709" y="16"/>
                </a:cubicBezTo>
                <a:cubicBezTo>
                  <a:pt x="667" y="6"/>
                  <a:pt x="624" y="1"/>
                  <a:pt x="58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30"/>
          <p:cNvSpPr/>
          <p:nvPr/>
        </p:nvSpPr>
        <p:spPr>
          <a:xfrm>
            <a:off x="7898473" y="3806327"/>
            <a:ext cx="231623" cy="209590"/>
          </a:xfrm>
          <a:custGeom>
            <a:avLst/>
            <a:gdLst/>
            <a:ahLst/>
            <a:cxnLst/>
            <a:rect l="l" t="t" r="r" b="b"/>
            <a:pathLst>
              <a:path w="1167" h="1056" extrusionOk="0">
                <a:moveTo>
                  <a:pt x="589" y="1"/>
                </a:moveTo>
                <a:cubicBezTo>
                  <a:pt x="352" y="1"/>
                  <a:pt x="135" y="158"/>
                  <a:pt x="77" y="397"/>
                </a:cubicBezTo>
                <a:cubicBezTo>
                  <a:pt x="0" y="679"/>
                  <a:pt x="168" y="969"/>
                  <a:pt x="450" y="1038"/>
                </a:cubicBezTo>
                <a:cubicBezTo>
                  <a:pt x="496" y="1050"/>
                  <a:pt x="542" y="1056"/>
                  <a:pt x="588" y="1056"/>
                </a:cubicBezTo>
                <a:cubicBezTo>
                  <a:pt x="821" y="1056"/>
                  <a:pt x="1034" y="900"/>
                  <a:pt x="1098" y="664"/>
                </a:cubicBezTo>
                <a:cubicBezTo>
                  <a:pt x="1167" y="382"/>
                  <a:pt x="999" y="92"/>
                  <a:pt x="717" y="16"/>
                </a:cubicBezTo>
                <a:cubicBezTo>
                  <a:pt x="674" y="6"/>
                  <a:pt x="632" y="1"/>
                  <a:pt x="58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0"/>
          <p:cNvSpPr/>
          <p:nvPr/>
        </p:nvSpPr>
        <p:spPr>
          <a:xfrm>
            <a:off x="7924275" y="3347454"/>
            <a:ext cx="344954" cy="235193"/>
          </a:xfrm>
          <a:custGeom>
            <a:avLst/>
            <a:gdLst/>
            <a:ahLst/>
            <a:cxnLst/>
            <a:rect l="l" t="t" r="r" b="b"/>
            <a:pathLst>
              <a:path w="1738" h="1185" extrusionOk="0">
                <a:moveTo>
                  <a:pt x="1588" y="1"/>
                </a:moveTo>
                <a:cubicBezTo>
                  <a:pt x="952" y="1"/>
                  <a:pt x="360" y="307"/>
                  <a:pt x="0" y="804"/>
                </a:cubicBezTo>
                <a:cubicBezTo>
                  <a:pt x="145" y="994"/>
                  <a:pt x="351" y="1124"/>
                  <a:pt x="594" y="1170"/>
                </a:cubicBezTo>
                <a:cubicBezTo>
                  <a:pt x="651" y="1180"/>
                  <a:pt x="707" y="1184"/>
                  <a:pt x="762" y="1184"/>
                </a:cubicBezTo>
                <a:cubicBezTo>
                  <a:pt x="1222" y="1184"/>
                  <a:pt x="1626" y="855"/>
                  <a:pt x="1715" y="392"/>
                </a:cubicBezTo>
                <a:cubicBezTo>
                  <a:pt x="1738" y="255"/>
                  <a:pt x="1730" y="126"/>
                  <a:pt x="1700" y="4"/>
                </a:cubicBezTo>
                <a:cubicBezTo>
                  <a:pt x="1662" y="2"/>
                  <a:pt x="1625" y="1"/>
                  <a:pt x="15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0"/>
          <p:cNvSpPr/>
          <p:nvPr/>
        </p:nvSpPr>
        <p:spPr>
          <a:xfrm>
            <a:off x="8455201" y="3602692"/>
            <a:ext cx="136354" cy="127818"/>
          </a:xfrm>
          <a:custGeom>
            <a:avLst/>
            <a:gdLst/>
            <a:ahLst/>
            <a:cxnLst/>
            <a:rect l="l" t="t" r="r" b="b"/>
            <a:pathLst>
              <a:path w="687" h="644" extrusionOk="0">
                <a:moveTo>
                  <a:pt x="340" y="1"/>
                </a:moveTo>
                <a:cubicBezTo>
                  <a:pt x="188" y="1"/>
                  <a:pt x="58" y="109"/>
                  <a:pt x="31" y="265"/>
                </a:cubicBezTo>
                <a:cubicBezTo>
                  <a:pt x="0" y="440"/>
                  <a:pt x="114" y="608"/>
                  <a:pt x="290" y="638"/>
                </a:cubicBezTo>
                <a:cubicBezTo>
                  <a:pt x="309" y="642"/>
                  <a:pt x="328" y="643"/>
                  <a:pt x="346" y="643"/>
                </a:cubicBezTo>
                <a:cubicBezTo>
                  <a:pt x="498" y="643"/>
                  <a:pt x="628" y="535"/>
                  <a:pt x="656" y="379"/>
                </a:cubicBezTo>
                <a:cubicBezTo>
                  <a:pt x="686" y="204"/>
                  <a:pt x="572" y="36"/>
                  <a:pt x="396" y="6"/>
                </a:cubicBezTo>
                <a:cubicBezTo>
                  <a:pt x="377" y="2"/>
                  <a:pt x="359" y="1"/>
                  <a:pt x="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0"/>
          <p:cNvSpPr/>
          <p:nvPr/>
        </p:nvSpPr>
        <p:spPr>
          <a:xfrm>
            <a:off x="8244816" y="3686846"/>
            <a:ext cx="53192" cy="50413"/>
          </a:xfrm>
          <a:custGeom>
            <a:avLst/>
            <a:gdLst/>
            <a:ahLst/>
            <a:cxnLst/>
            <a:rect l="l" t="t" r="r" b="b"/>
            <a:pathLst>
              <a:path w="268" h="254" extrusionOk="0">
                <a:moveTo>
                  <a:pt x="140" y="0"/>
                </a:moveTo>
                <a:cubicBezTo>
                  <a:pt x="83" y="0"/>
                  <a:pt x="23" y="44"/>
                  <a:pt x="16" y="108"/>
                </a:cubicBezTo>
                <a:cubicBezTo>
                  <a:pt x="1" y="176"/>
                  <a:pt x="46" y="237"/>
                  <a:pt x="115" y="252"/>
                </a:cubicBezTo>
                <a:cubicBezTo>
                  <a:pt x="120" y="253"/>
                  <a:pt x="125" y="253"/>
                  <a:pt x="130" y="253"/>
                </a:cubicBezTo>
                <a:cubicBezTo>
                  <a:pt x="192" y="253"/>
                  <a:pt x="246" y="209"/>
                  <a:pt x="260" y="146"/>
                </a:cubicBezTo>
                <a:cubicBezTo>
                  <a:pt x="268" y="77"/>
                  <a:pt x="222" y="16"/>
                  <a:pt x="153" y="1"/>
                </a:cubicBezTo>
                <a:cubicBezTo>
                  <a:pt x="149" y="0"/>
                  <a:pt x="144" y="0"/>
                  <a:pt x="1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30"/>
          <p:cNvSpPr/>
          <p:nvPr/>
        </p:nvSpPr>
        <p:spPr>
          <a:xfrm>
            <a:off x="7848457" y="3584036"/>
            <a:ext cx="63910" cy="184780"/>
          </a:xfrm>
          <a:custGeom>
            <a:avLst/>
            <a:gdLst/>
            <a:ahLst/>
            <a:cxnLst/>
            <a:rect l="l" t="t" r="r" b="b"/>
            <a:pathLst>
              <a:path w="322" h="931" extrusionOk="0">
                <a:moveTo>
                  <a:pt x="169" y="1"/>
                </a:moveTo>
                <a:cubicBezTo>
                  <a:pt x="108" y="130"/>
                  <a:pt x="70" y="275"/>
                  <a:pt x="39" y="420"/>
                </a:cubicBezTo>
                <a:cubicBezTo>
                  <a:pt x="9" y="595"/>
                  <a:pt x="1" y="763"/>
                  <a:pt x="16" y="930"/>
                </a:cubicBezTo>
                <a:cubicBezTo>
                  <a:pt x="153" y="839"/>
                  <a:pt x="260" y="687"/>
                  <a:pt x="291" y="511"/>
                </a:cubicBezTo>
                <a:cubicBezTo>
                  <a:pt x="321" y="321"/>
                  <a:pt x="275" y="138"/>
                  <a:pt x="1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0"/>
          <p:cNvSpPr/>
          <p:nvPr/>
        </p:nvSpPr>
        <p:spPr>
          <a:xfrm>
            <a:off x="4797666" y="4190383"/>
            <a:ext cx="1413472" cy="1005816"/>
          </a:xfrm>
          <a:custGeom>
            <a:avLst/>
            <a:gdLst/>
            <a:ahLst/>
            <a:cxnLst/>
            <a:rect l="l" t="t" r="r" b="b"/>
            <a:pathLst>
              <a:path w="13155" h="9361" extrusionOk="0">
                <a:moveTo>
                  <a:pt x="4204" y="1"/>
                </a:moveTo>
                <a:cubicBezTo>
                  <a:pt x="3995" y="1"/>
                  <a:pt x="3788" y="23"/>
                  <a:pt x="3582" y="70"/>
                </a:cubicBezTo>
                <a:cubicBezTo>
                  <a:pt x="0" y="885"/>
                  <a:pt x="1829" y="6601"/>
                  <a:pt x="2935" y="9360"/>
                </a:cubicBezTo>
                <a:lnTo>
                  <a:pt x="13155" y="9360"/>
                </a:lnTo>
                <a:cubicBezTo>
                  <a:pt x="11565" y="6396"/>
                  <a:pt x="7726" y="1"/>
                  <a:pt x="42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30"/>
          <p:cNvSpPr/>
          <p:nvPr/>
        </p:nvSpPr>
        <p:spPr>
          <a:xfrm>
            <a:off x="3918953" y="4589984"/>
            <a:ext cx="1146572" cy="606219"/>
          </a:xfrm>
          <a:custGeom>
            <a:avLst/>
            <a:gdLst/>
            <a:ahLst/>
            <a:cxnLst/>
            <a:rect l="l" t="t" r="r" b="b"/>
            <a:pathLst>
              <a:path w="10671" h="5642" extrusionOk="0">
                <a:moveTo>
                  <a:pt x="3479" y="1"/>
                </a:moveTo>
                <a:cubicBezTo>
                  <a:pt x="3059" y="1"/>
                  <a:pt x="2658" y="105"/>
                  <a:pt x="2287" y="337"/>
                </a:cubicBezTo>
                <a:cubicBezTo>
                  <a:pt x="321" y="1564"/>
                  <a:pt x="1" y="3881"/>
                  <a:pt x="92" y="5641"/>
                </a:cubicBezTo>
                <a:lnTo>
                  <a:pt x="10671" y="5641"/>
                </a:lnTo>
                <a:cubicBezTo>
                  <a:pt x="9056" y="3558"/>
                  <a:pt x="5940" y="1"/>
                  <a:pt x="34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0"/>
          <p:cNvSpPr/>
          <p:nvPr/>
        </p:nvSpPr>
        <p:spPr>
          <a:xfrm>
            <a:off x="2570261" y="4418926"/>
            <a:ext cx="1219422" cy="777275"/>
          </a:xfrm>
          <a:custGeom>
            <a:avLst/>
            <a:gdLst/>
            <a:ahLst/>
            <a:cxnLst/>
            <a:rect l="l" t="t" r="r" b="b"/>
            <a:pathLst>
              <a:path w="11349" h="7234" extrusionOk="0">
                <a:moveTo>
                  <a:pt x="2825" y="0"/>
                </a:moveTo>
                <a:cubicBezTo>
                  <a:pt x="2619" y="0"/>
                  <a:pt x="2423" y="32"/>
                  <a:pt x="2241" y="100"/>
                </a:cubicBezTo>
                <a:cubicBezTo>
                  <a:pt x="0" y="930"/>
                  <a:pt x="1220" y="5290"/>
                  <a:pt x="1898" y="7233"/>
                </a:cubicBezTo>
                <a:lnTo>
                  <a:pt x="11348" y="7233"/>
                </a:lnTo>
                <a:cubicBezTo>
                  <a:pt x="9007" y="4184"/>
                  <a:pt x="5190" y="0"/>
                  <a:pt x="282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0"/>
          <p:cNvSpPr/>
          <p:nvPr/>
        </p:nvSpPr>
        <p:spPr>
          <a:xfrm>
            <a:off x="-34717" y="3243867"/>
            <a:ext cx="1725499" cy="1952321"/>
          </a:xfrm>
          <a:custGeom>
            <a:avLst/>
            <a:gdLst/>
            <a:ahLst/>
            <a:cxnLst/>
            <a:rect l="l" t="t" r="r" b="b"/>
            <a:pathLst>
              <a:path w="16059" h="18170" extrusionOk="0">
                <a:moveTo>
                  <a:pt x="7695" y="1"/>
                </a:moveTo>
                <a:cubicBezTo>
                  <a:pt x="4629" y="1"/>
                  <a:pt x="2010" y="3197"/>
                  <a:pt x="1" y="6890"/>
                </a:cubicBezTo>
                <a:lnTo>
                  <a:pt x="1" y="18169"/>
                </a:lnTo>
                <a:lnTo>
                  <a:pt x="13612" y="18169"/>
                </a:lnTo>
                <a:cubicBezTo>
                  <a:pt x="14550" y="15875"/>
                  <a:pt x="16059" y="11356"/>
                  <a:pt x="14077" y="9847"/>
                </a:cubicBezTo>
                <a:cubicBezTo>
                  <a:pt x="13822" y="9652"/>
                  <a:pt x="13538" y="9564"/>
                  <a:pt x="13235" y="9564"/>
                </a:cubicBezTo>
                <a:cubicBezTo>
                  <a:pt x="10865" y="9564"/>
                  <a:pt x="7279" y="14943"/>
                  <a:pt x="6082" y="16835"/>
                </a:cubicBezTo>
                <a:cubicBezTo>
                  <a:pt x="7912" y="13795"/>
                  <a:pt x="15099" y="1097"/>
                  <a:pt x="8377" y="53"/>
                </a:cubicBezTo>
                <a:cubicBezTo>
                  <a:pt x="8147" y="18"/>
                  <a:pt x="7920" y="1"/>
                  <a:pt x="769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0"/>
          <p:cNvSpPr/>
          <p:nvPr/>
        </p:nvSpPr>
        <p:spPr>
          <a:xfrm>
            <a:off x="-132925" y="3554931"/>
            <a:ext cx="1047398" cy="2067182"/>
          </a:xfrm>
          <a:custGeom>
            <a:avLst/>
            <a:gdLst/>
            <a:ahLst/>
            <a:cxnLst/>
            <a:rect l="l" t="t" r="r" b="b"/>
            <a:pathLst>
              <a:path w="9748" h="19239" extrusionOk="0">
                <a:moveTo>
                  <a:pt x="9271" y="0"/>
                </a:moveTo>
                <a:cubicBezTo>
                  <a:pt x="9134" y="0"/>
                  <a:pt x="9010" y="75"/>
                  <a:pt x="8917" y="199"/>
                </a:cubicBezTo>
                <a:cubicBezTo>
                  <a:pt x="8102" y="1297"/>
                  <a:pt x="7317" y="2417"/>
                  <a:pt x="6570" y="3560"/>
                </a:cubicBezTo>
                <a:cubicBezTo>
                  <a:pt x="5815" y="4711"/>
                  <a:pt x="5099" y="5885"/>
                  <a:pt x="4413" y="7074"/>
                </a:cubicBezTo>
                <a:cubicBezTo>
                  <a:pt x="3742" y="8247"/>
                  <a:pt x="3102" y="9436"/>
                  <a:pt x="2507" y="10656"/>
                </a:cubicBezTo>
                <a:cubicBezTo>
                  <a:pt x="1913" y="11875"/>
                  <a:pt x="1372" y="13125"/>
                  <a:pt x="945" y="14413"/>
                </a:cubicBezTo>
                <a:cubicBezTo>
                  <a:pt x="518" y="15693"/>
                  <a:pt x="213" y="17004"/>
                  <a:pt x="61" y="18346"/>
                </a:cubicBezTo>
                <a:cubicBezTo>
                  <a:pt x="46" y="18506"/>
                  <a:pt x="31" y="18673"/>
                  <a:pt x="15" y="18833"/>
                </a:cubicBezTo>
                <a:cubicBezTo>
                  <a:pt x="1" y="19039"/>
                  <a:pt x="199" y="19238"/>
                  <a:pt x="398" y="19238"/>
                </a:cubicBezTo>
                <a:cubicBezTo>
                  <a:pt x="405" y="19238"/>
                  <a:pt x="412" y="19238"/>
                  <a:pt x="419" y="19237"/>
                </a:cubicBezTo>
                <a:cubicBezTo>
                  <a:pt x="655" y="19230"/>
                  <a:pt x="808" y="19062"/>
                  <a:pt x="823" y="18833"/>
                </a:cubicBezTo>
                <a:cubicBezTo>
                  <a:pt x="838" y="18673"/>
                  <a:pt x="854" y="18506"/>
                  <a:pt x="869" y="18346"/>
                </a:cubicBezTo>
                <a:cubicBezTo>
                  <a:pt x="884" y="18262"/>
                  <a:pt x="892" y="18186"/>
                  <a:pt x="899" y="18109"/>
                </a:cubicBezTo>
                <a:cubicBezTo>
                  <a:pt x="899" y="18091"/>
                  <a:pt x="905" y="18053"/>
                  <a:pt x="908" y="18043"/>
                </a:cubicBezTo>
                <a:lnTo>
                  <a:pt x="908" y="18043"/>
                </a:lnTo>
                <a:cubicBezTo>
                  <a:pt x="907" y="18052"/>
                  <a:pt x="907" y="18061"/>
                  <a:pt x="907" y="18071"/>
                </a:cubicBezTo>
                <a:cubicBezTo>
                  <a:pt x="909" y="18049"/>
                  <a:pt x="910" y="18040"/>
                  <a:pt x="909" y="18040"/>
                </a:cubicBezTo>
                <a:cubicBezTo>
                  <a:pt x="908" y="18040"/>
                  <a:pt x="908" y="18041"/>
                  <a:pt x="908" y="18043"/>
                </a:cubicBezTo>
                <a:lnTo>
                  <a:pt x="908" y="18043"/>
                </a:lnTo>
                <a:cubicBezTo>
                  <a:pt x="910" y="18001"/>
                  <a:pt x="916" y="17964"/>
                  <a:pt x="922" y="17926"/>
                </a:cubicBezTo>
                <a:cubicBezTo>
                  <a:pt x="968" y="17599"/>
                  <a:pt x="1029" y="17279"/>
                  <a:pt x="1098" y="16951"/>
                </a:cubicBezTo>
                <a:cubicBezTo>
                  <a:pt x="1227" y="16311"/>
                  <a:pt x="1395" y="15678"/>
                  <a:pt x="1593" y="15046"/>
                </a:cubicBezTo>
                <a:cubicBezTo>
                  <a:pt x="1783" y="14421"/>
                  <a:pt x="2012" y="13796"/>
                  <a:pt x="2256" y="13186"/>
                </a:cubicBezTo>
                <a:cubicBezTo>
                  <a:pt x="2286" y="13110"/>
                  <a:pt x="2317" y="13034"/>
                  <a:pt x="2347" y="12965"/>
                </a:cubicBezTo>
                <a:cubicBezTo>
                  <a:pt x="2363" y="12927"/>
                  <a:pt x="2378" y="12896"/>
                  <a:pt x="2393" y="12858"/>
                </a:cubicBezTo>
                <a:cubicBezTo>
                  <a:pt x="2401" y="12843"/>
                  <a:pt x="2401" y="12828"/>
                  <a:pt x="2408" y="12813"/>
                </a:cubicBezTo>
                <a:cubicBezTo>
                  <a:pt x="2408" y="12813"/>
                  <a:pt x="2421" y="12784"/>
                  <a:pt x="2430" y="12765"/>
                </a:cubicBezTo>
                <a:lnTo>
                  <a:pt x="2430" y="12765"/>
                </a:lnTo>
                <a:cubicBezTo>
                  <a:pt x="2430" y="12766"/>
                  <a:pt x="2430" y="12766"/>
                  <a:pt x="2430" y="12766"/>
                </a:cubicBezTo>
                <a:cubicBezTo>
                  <a:pt x="2432" y="12766"/>
                  <a:pt x="2455" y="12702"/>
                  <a:pt x="2462" y="12683"/>
                </a:cubicBezTo>
                <a:cubicBezTo>
                  <a:pt x="2477" y="12645"/>
                  <a:pt x="2500" y="12607"/>
                  <a:pt x="2515" y="12569"/>
                </a:cubicBezTo>
                <a:cubicBezTo>
                  <a:pt x="2546" y="12492"/>
                  <a:pt x="2584" y="12409"/>
                  <a:pt x="2614" y="12332"/>
                </a:cubicBezTo>
                <a:cubicBezTo>
                  <a:pt x="2751" y="12028"/>
                  <a:pt x="2889" y="11730"/>
                  <a:pt x="3033" y="11425"/>
                </a:cubicBezTo>
                <a:cubicBezTo>
                  <a:pt x="3605" y="10214"/>
                  <a:pt x="4238" y="9032"/>
                  <a:pt x="4901" y="7866"/>
                </a:cubicBezTo>
                <a:cubicBezTo>
                  <a:pt x="5564" y="6685"/>
                  <a:pt x="6265" y="5519"/>
                  <a:pt x="6996" y="4383"/>
                </a:cubicBezTo>
                <a:cubicBezTo>
                  <a:pt x="7736" y="3240"/>
                  <a:pt x="8513" y="2120"/>
                  <a:pt x="9313" y="1022"/>
                </a:cubicBezTo>
                <a:cubicBezTo>
                  <a:pt x="9412" y="885"/>
                  <a:pt x="9519" y="748"/>
                  <a:pt x="9618" y="611"/>
                </a:cubicBezTo>
                <a:cubicBezTo>
                  <a:pt x="9748" y="435"/>
                  <a:pt x="9649" y="146"/>
                  <a:pt x="9473" y="54"/>
                </a:cubicBezTo>
                <a:cubicBezTo>
                  <a:pt x="9404" y="17"/>
                  <a:pt x="9336" y="0"/>
                  <a:pt x="92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30"/>
          <p:cNvSpPr/>
          <p:nvPr/>
        </p:nvSpPr>
        <p:spPr>
          <a:xfrm>
            <a:off x="405821" y="3609837"/>
            <a:ext cx="76288" cy="580324"/>
          </a:xfrm>
          <a:custGeom>
            <a:avLst/>
            <a:gdLst/>
            <a:ahLst/>
            <a:cxnLst/>
            <a:rect l="l" t="t" r="r" b="b"/>
            <a:pathLst>
              <a:path w="710" h="5401" extrusionOk="0">
                <a:moveTo>
                  <a:pt x="214" y="1"/>
                </a:moveTo>
                <a:cubicBezTo>
                  <a:pt x="115" y="1"/>
                  <a:pt x="1" y="92"/>
                  <a:pt x="16" y="206"/>
                </a:cubicBezTo>
                <a:cubicBezTo>
                  <a:pt x="230" y="1860"/>
                  <a:pt x="306" y="3537"/>
                  <a:pt x="245" y="5206"/>
                </a:cubicBezTo>
                <a:cubicBezTo>
                  <a:pt x="241" y="5336"/>
                  <a:pt x="340" y="5400"/>
                  <a:pt x="441" y="5400"/>
                </a:cubicBezTo>
                <a:cubicBezTo>
                  <a:pt x="542" y="5400"/>
                  <a:pt x="645" y="5336"/>
                  <a:pt x="649" y="5206"/>
                </a:cubicBezTo>
                <a:cubicBezTo>
                  <a:pt x="710" y="3537"/>
                  <a:pt x="633" y="1860"/>
                  <a:pt x="420" y="206"/>
                </a:cubicBezTo>
                <a:cubicBezTo>
                  <a:pt x="405" y="100"/>
                  <a:pt x="336" y="1"/>
                  <a:pt x="2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30"/>
          <p:cNvSpPr/>
          <p:nvPr/>
        </p:nvSpPr>
        <p:spPr>
          <a:xfrm>
            <a:off x="332112" y="4159975"/>
            <a:ext cx="690673" cy="258411"/>
          </a:xfrm>
          <a:custGeom>
            <a:avLst/>
            <a:gdLst/>
            <a:ahLst/>
            <a:cxnLst/>
            <a:rect l="l" t="t" r="r" b="b"/>
            <a:pathLst>
              <a:path w="6428" h="2405" extrusionOk="0">
                <a:moveTo>
                  <a:pt x="6158" y="0"/>
                </a:moveTo>
                <a:cubicBezTo>
                  <a:pt x="6139" y="0"/>
                  <a:pt x="6119" y="3"/>
                  <a:pt x="6098" y="10"/>
                </a:cubicBezTo>
                <a:cubicBezTo>
                  <a:pt x="4551" y="490"/>
                  <a:pt x="3011" y="1001"/>
                  <a:pt x="1487" y="1534"/>
                </a:cubicBezTo>
                <a:cubicBezTo>
                  <a:pt x="1053" y="1687"/>
                  <a:pt x="611" y="1847"/>
                  <a:pt x="176" y="2007"/>
                </a:cubicBezTo>
                <a:cubicBezTo>
                  <a:pt x="70" y="2037"/>
                  <a:pt x="1" y="2144"/>
                  <a:pt x="31" y="2250"/>
                </a:cubicBezTo>
                <a:cubicBezTo>
                  <a:pt x="57" y="2333"/>
                  <a:pt x="145" y="2405"/>
                  <a:pt x="231" y="2405"/>
                </a:cubicBezTo>
                <a:cubicBezTo>
                  <a:pt x="249" y="2405"/>
                  <a:pt x="266" y="2402"/>
                  <a:pt x="283" y="2395"/>
                </a:cubicBezTo>
                <a:cubicBezTo>
                  <a:pt x="1807" y="1839"/>
                  <a:pt x="3339" y="1321"/>
                  <a:pt x="4879" y="825"/>
                </a:cubicBezTo>
                <a:cubicBezTo>
                  <a:pt x="5321" y="680"/>
                  <a:pt x="5763" y="543"/>
                  <a:pt x="6205" y="406"/>
                </a:cubicBezTo>
                <a:cubicBezTo>
                  <a:pt x="6427" y="337"/>
                  <a:pt x="6358" y="0"/>
                  <a:pt x="615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30"/>
          <p:cNvSpPr/>
          <p:nvPr/>
        </p:nvSpPr>
        <p:spPr>
          <a:xfrm>
            <a:off x="79161" y="4176623"/>
            <a:ext cx="152790" cy="528749"/>
          </a:xfrm>
          <a:custGeom>
            <a:avLst/>
            <a:gdLst/>
            <a:ahLst/>
            <a:cxnLst/>
            <a:rect l="l" t="t" r="r" b="b"/>
            <a:pathLst>
              <a:path w="1422" h="4921" extrusionOk="0">
                <a:moveTo>
                  <a:pt x="254" y="1"/>
                </a:moveTo>
                <a:cubicBezTo>
                  <a:pt x="133" y="1"/>
                  <a:pt x="1" y="102"/>
                  <a:pt x="33" y="258"/>
                </a:cubicBezTo>
                <a:cubicBezTo>
                  <a:pt x="361" y="1759"/>
                  <a:pt x="681" y="3268"/>
                  <a:pt x="1001" y="4777"/>
                </a:cubicBezTo>
                <a:cubicBezTo>
                  <a:pt x="1022" y="4878"/>
                  <a:pt x="1097" y="4921"/>
                  <a:pt x="1175" y="4921"/>
                </a:cubicBezTo>
                <a:cubicBezTo>
                  <a:pt x="1294" y="4921"/>
                  <a:pt x="1422" y="4822"/>
                  <a:pt x="1390" y="4671"/>
                </a:cubicBezTo>
                <a:cubicBezTo>
                  <a:pt x="1069" y="3162"/>
                  <a:pt x="749" y="1653"/>
                  <a:pt x="429" y="144"/>
                </a:cubicBezTo>
                <a:cubicBezTo>
                  <a:pt x="408" y="44"/>
                  <a:pt x="333" y="1"/>
                  <a:pt x="25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0"/>
          <p:cNvSpPr/>
          <p:nvPr/>
        </p:nvSpPr>
        <p:spPr>
          <a:xfrm>
            <a:off x="7897229" y="2295525"/>
            <a:ext cx="1221893" cy="2900653"/>
          </a:xfrm>
          <a:custGeom>
            <a:avLst/>
            <a:gdLst/>
            <a:ahLst/>
            <a:cxnLst/>
            <a:rect l="l" t="t" r="r" b="b"/>
            <a:pathLst>
              <a:path w="11372" h="26996" extrusionOk="0">
                <a:moveTo>
                  <a:pt x="11371" y="0"/>
                </a:moveTo>
                <a:cubicBezTo>
                  <a:pt x="2203" y="6730"/>
                  <a:pt x="358" y="22163"/>
                  <a:pt x="0" y="26995"/>
                </a:cubicBezTo>
                <a:lnTo>
                  <a:pt x="11371" y="26995"/>
                </a:lnTo>
                <a:lnTo>
                  <a:pt x="113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30"/>
          <p:cNvSpPr/>
          <p:nvPr/>
        </p:nvSpPr>
        <p:spPr>
          <a:xfrm>
            <a:off x="8413088" y="3075925"/>
            <a:ext cx="706038" cy="1599463"/>
          </a:xfrm>
          <a:custGeom>
            <a:avLst/>
            <a:gdLst/>
            <a:ahLst/>
            <a:cxnLst/>
            <a:rect l="l" t="t" r="r" b="b"/>
            <a:pathLst>
              <a:path w="6571" h="14886" extrusionOk="0">
                <a:moveTo>
                  <a:pt x="466" y="0"/>
                </a:moveTo>
                <a:cubicBezTo>
                  <a:pt x="306" y="298"/>
                  <a:pt x="153" y="595"/>
                  <a:pt x="1" y="900"/>
                </a:cubicBezTo>
                <a:cubicBezTo>
                  <a:pt x="2607" y="4619"/>
                  <a:pt x="4878" y="10076"/>
                  <a:pt x="6570" y="14885"/>
                </a:cubicBezTo>
                <a:lnTo>
                  <a:pt x="6570" y="11821"/>
                </a:lnTo>
                <a:cubicBezTo>
                  <a:pt x="4886" y="7462"/>
                  <a:pt x="2798" y="2996"/>
                  <a:pt x="46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0"/>
          <p:cNvSpPr/>
          <p:nvPr/>
        </p:nvSpPr>
        <p:spPr>
          <a:xfrm>
            <a:off x="6615431" y="3219153"/>
            <a:ext cx="1289907" cy="2001747"/>
          </a:xfrm>
          <a:custGeom>
            <a:avLst/>
            <a:gdLst/>
            <a:ahLst/>
            <a:cxnLst/>
            <a:rect l="l" t="t" r="r" b="b"/>
            <a:pathLst>
              <a:path w="12005" h="18630" extrusionOk="0">
                <a:moveTo>
                  <a:pt x="6438" y="0"/>
                </a:moveTo>
                <a:cubicBezTo>
                  <a:pt x="6226" y="0"/>
                  <a:pt x="6006" y="28"/>
                  <a:pt x="5777" y="86"/>
                </a:cubicBezTo>
                <a:cubicBezTo>
                  <a:pt x="0" y="1550"/>
                  <a:pt x="2508" y="16030"/>
                  <a:pt x="3011" y="18629"/>
                </a:cubicBezTo>
                <a:lnTo>
                  <a:pt x="12004" y="18629"/>
                </a:lnTo>
                <a:cubicBezTo>
                  <a:pt x="11895" y="13990"/>
                  <a:pt x="11178" y="0"/>
                  <a:pt x="64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0"/>
          <p:cNvSpPr/>
          <p:nvPr/>
        </p:nvSpPr>
        <p:spPr>
          <a:xfrm>
            <a:off x="6269601" y="4590522"/>
            <a:ext cx="644148" cy="605682"/>
          </a:xfrm>
          <a:custGeom>
            <a:avLst/>
            <a:gdLst/>
            <a:ahLst/>
            <a:cxnLst/>
            <a:rect l="l" t="t" r="r" b="b"/>
            <a:pathLst>
              <a:path w="5995" h="5637" extrusionOk="0">
                <a:moveTo>
                  <a:pt x="1669" y="1"/>
                </a:moveTo>
                <a:cubicBezTo>
                  <a:pt x="61" y="1"/>
                  <a:pt x="0" y="3553"/>
                  <a:pt x="104" y="5636"/>
                </a:cubicBezTo>
                <a:lnTo>
                  <a:pt x="5995" y="5636"/>
                </a:lnTo>
                <a:cubicBezTo>
                  <a:pt x="5522" y="4333"/>
                  <a:pt x="3907" y="278"/>
                  <a:pt x="1826" y="12"/>
                </a:cubicBezTo>
                <a:cubicBezTo>
                  <a:pt x="1772" y="4"/>
                  <a:pt x="1720" y="1"/>
                  <a:pt x="166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0"/>
          <p:cNvSpPr/>
          <p:nvPr/>
        </p:nvSpPr>
        <p:spPr>
          <a:xfrm>
            <a:off x="7025715" y="2692763"/>
            <a:ext cx="2093400" cy="2503419"/>
          </a:xfrm>
          <a:custGeom>
            <a:avLst/>
            <a:gdLst/>
            <a:ahLst/>
            <a:cxnLst/>
            <a:rect l="l" t="t" r="r" b="b"/>
            <a:pathLst>
              <a:path w="19483" h="23299" extrusionOk="0">
                <a:moveTo>
                  <a:pt x="6829" y="1"/>
                </a:moveTo>
                <a:cubicBezTo>
                  <a:pt x="1" y="1"/>
                  <a:pt x="3495" y="18198"/>
                  <a:pt x="4605" y="23298"/>
                </a:cubicBezTo>
                <a:lnTo>
                  <a:pt x="19482" y="23298"/>
                </a:lnTo>
                <a:lnTo>
                  <a:pt x="19482" y="18451"/>
                </a:lnTo>
                <a:cubicBezTo>
                  <a:pt x="16632" y="10357"/>
                  <a:pt x="12143" y="426"/>
                  <a:pt x="7166" y="15"/>
                </a:cubicBezTo>
                <a:cubicBezTo>
                  <a:pt x="7051" y="5"/>
                  <a:pt x="6939" y="1"/>
                  <a:pt x="68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30"/>
          <p:cNvSpPr/>
          <p:nvPr/>
        </p:nvSpPr>
        <p:spPr>
          <a:xfrm>
            <a:off x="8247519" y="3514902"/>
            <a:ext cx="220267" cy="921255"/>
          </a:xfrm>
          <a:custGeom>
            <a:avLst/>
            <a:gdLst/>
            <a:ahLst/>
            <a:cxnLst/>
            <a:rect l="l" t="t" r="r" b="b"/>
            <a:pathLst>
              <a:path w="2050" h="8574" extrusionOk="0">
                <a:moveTo>
                  <a:pt x="1804" y="1"/>
                </a:moveTo>
                <a:cubicBezTo>
                  <a:pt x="1725" y="1"/>
                  <a:pt x="1648" y="44"/>
                  <a:pt x="1624" y="144"/>
                </a:cubicBezTo>
                <a:cubicBezTo>
                  <a:pt x="1159" y="2255"/>
                  <a:pt x="732" y="4374"/>
                  <a:pt x="344" y="6508"/>
                </a:cubicBezTo>
                <a:cubicBezTo>
                  <a:pt x="229" y="7110"/>
                  <a:pt x="123" y="7712"/>
                  <a:pt x="16" y="8322"/>
                </a:cubicBezTo>
                <a:cubicBezTo>
                  <a:pt x="1" y="8429"/>
                  <a:pt x="46" y="8535"/>
                  <a:pt x="161" y="8566"/>
                </a:cubicBezTo>
                <a:cubicBezTo>
                  <a:pt x="178" y="8571"/>
                  <a:pt x="196" y="8574"/>
                  <a:pt x="215" y="8574"/>
                </a:cubicBezTo>
                <a:cubicBezTo>
                  <a:pt x="301" y="8574"/>
                  <a:pt x="392" y="8517"/>
                  <a:pt x="405" y="8429"/>
                </a:cubicBezTo>
                <a:cubicBezTo>
                  <a:pt x="778" y="6295"/>
                  <a:pt x="1182" y="4168"/>
                  <a:pt x="1624" y="2057"/>
                </a:cubicBezTo>
                <a:cubicBezTo>
                  <a:pt x="1754" y="1455"/>
                  <a:pt x="1883" y="853"/>
                  <a:pt x="2013" y="251"/>
                </a:cubicBezTo>
                <a:cubicBezTo>
                  <a:pt x="2049" y="100"/>
                  <a:pt x="1923" y="1"/>
                  <a:pt x="180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30"/>
          <p:cNvSpPr/>
          <p:nvPr/>
        </p:nvSpPr>
        <p:spPr>
          <a:xfrm>
            <a:off x="7485809" y="4453739"/>
            <a:ext cx="971970" cy="679605"/>
          </a:xfrm>
          <a:custGeom>
            <a:avLst/>
            <a:gdLst/>
            <a:ahLst/>
            <a:cxnLst/>
            <a:rect l="l" t="t" r="r" b="b"/>
            <a:pathLst>
              <a:path w="9046" h="6325" extrusionOk="0">
                <a:moveTo>
                  <a:pt x="281" y="0"/>
                </a:moveTo>
                <a:cubicBezTo>
                  <a:pt x="114" y="0"/>
                  <a:pt x="0" y="264"/>
                  <a:pt x="179" y="385"/>
                </a:cubicBezTo>
                <a:cubicBezTo>
                  <a:pt x="1307" y="1155"/>
                  <a:pt x="2434" y="1925"/>
                  <a:pt x="3570" y="2695"/>
                </a:cubicBezTo>
                <a:cubicBezTo>
                  <a:pt x="4683" y="3457"/>
                  <a:pt x="5803" y="4219"/>
                  <a:pt x="6916" y="4981"/>
                </a:cubicBezTo>
                <a:cubicBezTo>
                  <a:pt x="7503" y="5377"/>
                  <a:pt x="8082" y="5789"/>
                  <a:pt x="8608" y="6269"/>
                </a:cubicBezTo>
                <a:cubicBezTo>
                  <a:pt x="8652" y="6308"/>
                  <a:pt x="8700" y="6324"/>
                  <a:pt x="8746" y="6324"/>
                </a:cubicBezTo>
                <a:cubicBezTo>
                  <a:pt x="8908" y="6324"/>
                  <a:pt x="9046" y="6122"/>
                  <a:pt x="8897" y="5979"/>
                </a:cubicBezTo>
                <a:cubicBezTo>
                  <a:pt x="8425" y="5553"/>
                  <a:pt x="7907" y="5172"/>
                  <a:pt x="7381" y="4813"/>
                </a:cubicBezTo>
                <a:cubicBezTo>
                  <a:pt x="6832" y="4425"/>
                  <a:pt x="6276" y="4051"/>
                  <a:pt x="5719" y="3670"/>
                </a:cubicBezTo>
                <a:cubicBezTo>
                  <a:pt x="4584" y="2900"/>
                  <a:pt x="3441" y="2123"/>
                  <a:pt x="2305" y="1346"/>
                </a:cubicBezTo>
                <a:cubicBezTo>
                  <a:pt x="1665" y="911"/>
                  <a:pt x="1025" y="469"/>
                  <a:pt x="384" y="35"/>
                </a:cubicBezTo>
                <a:cubicBezTo>
                  <a:pt x="349" y="11"/>
                  <a:pt x="314" y="0"/>
                  <a:pt x="2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30"/>
          <p:cNvSpPr/>
          <p:nvPr/>
        </p:nvSpPr>
        <p:spPr>
          <a:xfrm>
            <a:off x="7710483" y="2882195"/>
            <a:ext cx="900947" cy="3047641"/>
          </a:xfrm>
          <a:custGeom>
            <a:avLst/>
            <a:gdLst/>
            <a:ahLst/>
            <a:cxnLst/>
            <a:rect l="l" t="t" r="r" b="b"/>
            <a:pathLst>
              <a:path w="8385" h="28364" extrusionOk="0">
                <a:moveTo>
                  <a:pt x="439" y="0"/>
                </a:moveTo>
                <a:cubicBezTo>
                  <a:pt x="365" y="0"/>
                  <a:pt x="294" y="17"/>
                  <a:pt x="237" y="51"/>
                </a:cubicBezTo>
                <a:cubicBezTo>
                  <a:pt x="31" y="172"/>
                  <a:pt x="1" y="409"/>
                  <a:pt x="92" y="607"/>
                </a:cubicBezTo>
                <a:cubicBezTo>
                  <a:pt x="839" y="2284"/>
                  <a:pt x="1532" y="3983"/>
                  <a:pt x="2180" y="5706"/>
                </a:cubicBezTo>
                <a:cubicBezTo>
                  <a:pt x="2836" y="7451"/>
                  <a:pt x="3445" y="9211"/>
                  <a:pt x="3994" y="10995"/>
                </a:cubicBezTo>
                <a:cubicBezTo>
                  <a:pt x="4543" y="12771"/>
                  <a:pt x="5038" y="14554"/>
                  <a:pt x="5473" y="16360"/>
                </a:cubicBezTo>
                <a:cubicBezTo>
                  <a:pt x="5922" y="18167"/>
                  <a:pt x="6311" y="19996"/>
                  <a:pt x="6646" y="21825"/>
                </a:cubicBezTo>
                <a:cubicBezTo>
                  <a:pt x="6974" y="23639"/>
                  <a:pt x="7248" y="25460"/>
                  <a:pt x="7469" y="27274"/>
                </a:cubicBezTo>
                <a:cubicBezTo>
                  <a:pt x="7500" y="27503"/>
                  <a:pt x="7523" y="27731"/>
                  <a:pt x="7546" y="27960"/>
                </a:cubicBezTo>
                <a:cubicBezTo>
                  <a:pt x="7576" y="28181"/>
                  <a:pt x="7721" y="28364"/>
                  <a:pt x="7957" y="28364"/>
                </a:cubicBezTo>
                <a:cubicBezTo>
                  <a:pt x="8155" y="28364"/>
                  <a:pt x="8384" y="28181"/>
                  <a:pt x="8361" y="27960"/>
                </a:cubicBezTo>
                <a:cubicBezTo>
                  <a:pt x="8148" y="26085"/>
                  <a:pt x="7881" y="24210"/>
                  <a:pt x="7553" y="22343"/>
                </a:cubicBezTo>
                <a:cubicBezTo>
                  <a:pt x="7233" y="20499"/>
                  <a:pt x="6860" y="18662"/>
                  <a:pt x="6425" y="16840"/>
                </a:cubicBezTo>
                <a:cubicBezTo>
                  <a:pt x="5991" y="15019"/>
                  <a:pt x="5511" y="13213"/>
                  <a:pt x="4970" y="11422"/>
                </a:cubicBezTo>
                <a:cubicBezTo>
                  <a:pt x="4429" y="9623"/>
                  <a:pt x="3834" y="7847"/>
                  <a:pt x="3186" y="6094"/>
                </a:cubicBezTo>
                <a:cubicBezTo>
                  <a:pt x="2531" y="4319"/>
                  <a:pt x="1830" y="2566"/>
                  <a:pt x="1068" y="828"/>
                </a:cubicBezTo>
                <a:cubicBezTo>
                  <a:pt x="976" y="622"/>
                  <a:pt x="885" y="409"/>
                  <a:pt x="786" y="195"/>
                </a:cubicBezTo>
                <a:cubicBezTo>
                  <a:pt x="730" y="64"/>
                  <a:pt x="581" y="0"/>
                  <a:pt x="4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30"/>
          <p:cNvSpPr/>
          <p:nvPr/>
        </p:nvSpPr>
        <p:spPr>
          <a:xfrm>
            <a:off x="5243899" y="4467600"/>
            <a:ext cx="616749" cy="975086"/>
          </a:xfrm>
          <a:custGeom>
            <a:avLst/>
            <a:gdLst/>
            <a:ahLst/>
            <a:cxnLst/>
            <a:rect l="l" t="t" r="r" b="b"/>
            <a:pathLst>
              <a:path w="5740" h="9075" extrusionOk="0">
                <a:moveTo>
                  <a:pt x="472" y="1"/>
                </a:moveTo>
                <a:cubicBezTo>
                  <a:pt x="409" y="1"/>
                  <a:pt x="344" y="18"/>
                  <a:pt x="283" y="58"/>
                </a:cubicBezTo>
                <a:cubicBezTo>
                  <a:pt x="115" y="165"/>
                  <a:pt x="1" y="432"/>
                  <a:pt x="138" y="615"/>
                </a:cubicBezTo>
                <a:cubicBezTo>
                  <a:pt x="893" y="1613"/>
                  <a:pt x="1594" y="2642"/>
                  <a:pt x="2249" y="3709"/>
                </a:cubicBezTo>
                <a:cubicBezTo>
                  <a:pt x="2905" y="4761"/>
                  <a:pt x="3507" y="5850"/>
                  <a:pt x="4056" y="6963"/>
                </a:cubicBezTo>
                <a:cubicBezTo>
                  <a:pt x="4368" y="7596"/>
                  <a:pt x="4665" y="8228"/>
                  <a:pt x="4947" y="8876"/>
                </a:cubicBezTo>
                <a:cubicBezTo>
                  <a:pt x="5003" y="9007"/>
                  <a:pt x="5155" y="9075"/>
                  <a:pt x="5300" y="9075"/>
                </a:cubicBezTo>
                <a:cubicBezTo>
                  <a:pt x="5374" y="9075"/>
                  <a:pt x="5447" y="9057"/>
                  <a:pt x="5504" y="9021"/>
                </a:cubicBezTo>
                <a:cubicBezTo>
                  <a:pt x="5702" y="8891"/>
                  <a:pt x="5740" y="8678"/>
                  <a:pt x="5648" y="8472"/>
                </a:cubicBezTo>
                <a:cubicBezTo>
                  <a:pt x="5153" y="7321"/>
                  <a:pt x="4604" y="6201"/>
                  <a:pt x="4002" y="5104"/>
                </a:cubicBezTo>
                <a:cubicBezTo>
                  <a:pt x="3408" y="4014"/>
                  <a:pt x="2760" y="2954"/>
                  <a:pt x="2066" y="1925"/>
                </a:cubicBezTo>
                <a:cubicBezTo>
                  <a:pt x="1670" y="1339"/>
                  <a:pt x="1258" y="767"/>
                  <a:pt x="839" y="203"/>
                </a:cubicBezTo>
                <a:cubicBezTo>
                  <a:pt x="750" y="87"/>
                  <a:pt x="613" y="1"/>
                  <a:pt x="47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30"/>
          <p:cNvSpPr/>
          <p:nvPr/>
        </p:nvSpPr>
        <p:spPr>
          <a:xfrm>
            <a:off x="5073593" y="4789731"/>
            <a:ext cx="565174" cy="245303"/>
          </a:xfrm>
          <a:custGeom>
            <a:avLst/>
            <a:gdLst/>
            <a:ahLst/>
            <a:cxnLst/>
            <a:rect l="l" t="t" r="r" b="b"/>
            <a:pathLst>
              <a:path w="5260" h="2283" extrusionOk="0">
                <a:moveTo>
                  <a:pt x="231" y="0"/>
                </a:moveTo>
                <a:cubicBezTo>
                  <a:pt x="145" y="0"/>
                  <a:pt x="57" y="72"/>
                  <a:pt x="31" y="154"/>
                </a:cubicBezTo>
                <a:cubicBezTo>
                  <a:pt x="1" y="261"/>
                  <a:pt x="69" y="360"/>
                  <a:pt x="176" y="398"/>
                </a:cubicBezTo>
                <a:cubicBezTo>
                  <a:pt x="1776" y="1016"/>
                  <a:pt x="3377" y="1641"/>
                  <a:pt x="4977" y="2273"/>
                </a:cubicBezTo>
                <a:cubicBezTo>
                  <a:pt x="4994" y="2280"/>
                  <a:pt x="5012" y="2283"/>
                  <a:pt x="5029" y="2283"/>
                </a:cubicBezTo>
                <a:cubicBezTo>
                  <a:pt x="5115" y="2283"/>
                  <a:pt x="5202" y="2212"/>
                  <a:pt x="5221" y="2136"/>
                </a:cubicBezTo>
                <a:cubicBezTo>
                  <a:pt x="5259" y="2014"/>
                  <a:pt x="5183" y="1923"/>
                  <a:pt x="5084" y="1885"/>
                </a:cubicBezTo>
                <a:cubicBezTo>
                  <a:pt x="3484" y="1252"/>
                  <a:pt x="1891" y="627"/>
                  <a:pt x="283" y="10"/>
                </a:cubicBezTo>
                <a:cubicBezTo>
                  <a:pt x="266" y="3"/>
                  <a:pt x="249" y="0"/>
                  <a:pt x="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30"/>
          <p:cNvSpPr/>
          <p:nvPr/>
        </p:nvSpPr>
        <p:spPr>
          <a:xfrm>
            <a:off x="5517462" y="4400982"/>
            <a:ext cx="61567" cy="475455"/>
          </a:xfrm>
          <a:custGeom>
            <a:avLst/>
            <a:gdLst/>
            <a:ahLst/>
            <a:cxnLst/>
            <a:rect l="l" t="t" r="r" b="b"/>
            <a:pathLst>
              <a:path w="573" h="4425" extrusionOk="0">
                <a:moveTo>
                  <a:pt x="196" y="1"/>
                </a:moveTo>
                <a:cubicBezTo>
                  <a:pt x="96" y="1"/>
                  <a:pt x="1" y="66"/>
                  <a:pt x="8" y="198"/>
                </a:cubicBezTo>
                <a:cubicBezTo>
                  <a:pt x="61" y="1539"/>
                  <a:pt x="107" y="2888"/>
                  <a:pt x="161" y="4230"/>
                </a:cubicBezTo>
                <a:cubicBezTo>
                  <a:pt x="168" y="4359"/>
                  <a:pt x="273" y="4424"/>
                  <a:pt x="374" y="4424"/>
                </a:cubicBezTo>
                <a:cubicBezTo>
                  <a:pt x="475" y="4424"/>
                  <a:pt x="572" y="4359"/>
                  <a:pt x="564" y="4230"/>
                </a:cubicBezTo>
                <a:cubicBezTo>
                  <a:pt x="519" y="2888"/>
                  <a:pt x="465" y="1539"/>
                  <a:pt x="412" y="198"/>
                </a:cubicBezTo>
                <a:cubicBezTo>
                  <a:pt x="404" y="68"/>
                  <a:pt x="298" y="1"/>
                  <a:pt x="1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0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0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0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30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30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30"/>
          <p:cNvSpPr/>
          <p:nvPr/>
        </p:nvSpPr>
        <p:spPr>
          <a:xfrm>
            <a:off x="633563" y="22955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30"/>
          <p:cNvSpPr/>
          <p:nvPr/>
        </p:nvSpPr>
        <p:spPr>
          <a:xfrm>
            <a:off x="1301870" y="221252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30"/>
          <p:cNvSpPr/>
          <p:nvPr/>
        </p:nvSpPr>
        <p:spPr>
          <a:xfrm>
            <a:off x="599360" y="1604339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0"/>
          <p:cNvSpPr/>
          <p:nvPr/>
        </p:nvSpPr>
        <p:spPr>
          <a:xfrm>
            <a:off x="1278151" y="1487697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bg>
      <p:bgPr>
        <a:solidFill>
          <a:schemeClr val="lt2"/>
        </a:solid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1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1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1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1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1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1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31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1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1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1"/>
          <p:cNvSpPr/>
          <p:nvPr/>
        </p:nvSpPr>
        <p:spPr>
          <a:xfrm rot="10800000">
            <a:off x="337368" y="470217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1"/>
          <p:cNvSpPr/>
          <p:nvPr/>
        </p:nvSpPr>
        <p:spPr>
          <a:xfrm rot="10800000">
            <a:off x="657723" y="4098908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1"/>
          <p:cNvSpPr/>
          <p:nvPr/>
        </p:nvSpPr>
        <p:spPr>
          <a:xfrm rot="10800000">
            <a:off x="1154118" y="450639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1"/>
          <p:cNvSpPr/>
          <p:nvPr/>
        </p:nvSpPr>
        <p:spPr>
          <a:xfrm rot="10800000">
            <a:off x="150495" y="4168709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1"/>
          <p:cNvSpPr/>
          <p:nvPr/>
        </p:nvSpPr>
        <p:spPr>
          <a:xfrm rot="10800000">
            <a:off x="204856" y="3594177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1"/>
          <p:cNvSpPr/>
          <p:nvPr/>
        </p:nvSpPr>
        <p:spPr>
          <a:xfrm rot="10800000">
            <a:off x="8594559" y="4447058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1"/>
          <p:cNvSpPr/>
          <p:nvPr/>
        </p:nvSpPr>
        <p:spPr>
          <a:xfrm rot="10800000">
            <a:off x="8099507" y="472596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1"/>
          <p:cNvSpPr/>
          <p:nvPr/>
        </p:nvSpPr>
        <p:spPr>
          <a:xfrm rot="10800000">
            <a:off x="8351416" y="4056340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31"/>
          <p:cNvSpPr/>
          <p:nvPr/>
        </p:nvSpPr>
        <p:spPr>
          <a:xfrm rot="10800000">
            <a:off x="8603185" y="363617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31"/>
          <p:cNvSpPr/>
          <p:nvPr/>
        </p:nvSpPr>
        <p:spPr>
          <a:xfrm rot="10800000">
            <a:off x="7693394" y="4244950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">
    <p:bg>
      <p:bgPr>
        <a:solidFill>
          <a:schemeClr val="lt2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2"/>
          <p:cNvSpPr/>
          <p:nvPr/>
        </p:nvSpPr>
        <p:spPr>
          <a:xfrm flipH="1">
            <a:off x="-34724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32"/>
          <p:cNvSpPr/>
          <p:nvPr/>
        </p:nvSpPr>
        <p:spPr>
          <a:xfrm>
            <a:off x="6675076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2"/>
          <p:cNvSpPr/>
          <p:nvPr/>
        </p:nvSpPr>
        <p:spPr>
          <a:xfrm rot="10800000" flipH="1">
            <a:off x="1928087" y="3972873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32"/>
          <p:cNvSpPr/>
          <p:nvPr/>
        </p:nvSpPr>
        <p:spPr>
          <a:xfrm rot="10800000" flipH="1">
            <a:off x="7858198" y="4320754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2"/>
          <p:cNvSpPr/>
          <p:nvPr/>
        </p:nvSpPr>
        <p:spPr>
          <a:xfrm rot="10800000" flipH="1">
            <a:off x="6901114" y="3814815"/>
            <a:ext cx="205840" cy="21822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32"/>
          <p:cNvSpPr/>
          <p:nvPr/>
        </p:nvSpPr>
        <p:spPr>
          <a:xfrm rot="10800000" flipH="1">
            <a:off x="8462666" y="3962511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32"/>
          <p:cNvSpPr/>
          <p:nvPr/>
        </p:nvSpPr>
        <p:spPr>
          <a:xfrm rot="10800000" flipH="1">
            <a:off x="7123777" y="4362293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2"/>
          <p:cNvSpPr/>
          <p:nvPr/>
        </p:nvSpPr>
        <p:spPr>
          <a:xfrm rot="10800000" flipH="1">
            <a:off x="276282" y="3709106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2"/>
          <p:cNvSpPr/>
          <p:nvPr/>
        </p:nvSpPr>
        <p:spPr>
          <a:xfrm rot="10800000" flipH="1">
            <a:off x="1498084" y="464074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2"/>
          <p:cNvSpPr/>
          <p:nvPr/>
        </p:nvSpPr>
        <p:spPr>
          <a:xfrm rot="10800000" flipH="1">
            <a:off x="7733504" y="3794804"/>
            <a:ext cx="277309" cy="270504"/>
          </a:xfrm>
          <a:custGeom>
            <a:avLst/>
            <a:gdLst/>
            <a:ahLst/>
            <a:cxnLst/>
            <a:rect l="l" t="t" r="r" b="b"/>
            <a:pathLst>
              <a:path w="2236" h="2181" extrusionOk="0">
                <a:moveTo>
                  <a:pt x="1045" y="0"/>
                </a:moveTo>
                <a:cubicBezTo>
                  <a:pt x="1003" y="0"/>
                  <a:pt x="963" y="28"/>
                  <a:pt x="969" y="82"/>
                </a:cubicBezTo>
                <a:cubicBezTo>
                  <a:pt x="987" y="363"/>
                  <a:pt x="1006" y="643"/>
                  <a:pt x="1024" y="923"/>
                </a:cubicBezTo>
                <a:lnTo>
                  <a:pt x="677" y="631"/>
                </a:lnTo>
                <a:cubicBezTo>
                  <a:pt x="658" y="615"/>
                  <a:pt x="638" y="608"/>
                  <a:pt x="618" y="608"/>
                </a:cubicBezTo>
                <a:cubicBezTo>
                  <a:pt x="548" y="608"/>
                  <a:pt x="488" y="694"/>
                  <a:pt x="555" y="746"/>
                </a:cubicBezTo>
                <a:cubicBezTo>
                  <a:pt x="665" y="844"/>
                  <a:pt x="774" y="935"/>
                  <a:pt x="884" y="1026"/>
                </a:cubicBezTo>
                <a:cubicBezTo>
                  <a:pt x="622" y="1039"/>
                  <a:pt x="366" y="1057"/>
                  <a:pt x="110" y="1069"/>
                </a:cubicBezTo>
                <a:cubicBezTo>
                  <a:pt x="3" y="1075"/>
                  <a:pt x="1" y="1240"/>
                  <a:pt x="105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3" y="1227"/>
                  <a:pt x="695" y="1209"/>
                  <a:pt x="987" y="1191"/>
                </a:cubicBezTo>
                <a:lnTo>
                  <a:pt x="987" y="1191"/>
                </a:lnTo>
                <a:cubicBezTo>
                  <a:pt x="878" y="1301"/>
                  <a:pt x="768" y="1404"/>
                  <a:pt x="658" y="1514"/>
                </a:cubicBezTo>
                <a:cubicBezTo>
                  <a:pt x="597" y="1575"/>
                  <a:pt x="656" y="1661"/>
                  <a:pt x="722" y="1661"/>
                </a:cubicBezTo>
                <a:cubicBezTo>
                  <a:pt x="742" y="1661"/>
                  <a:pt x="762" y="1654"/>
                  <a:pt x="780" y="1636"/>
                </a:cubicBezTo>
                <a:cubicBezTo>
                  <a:pt x="872" y="1544"/>
                  <a:pt x="963" y="1453"/>
                  <a:pt x="1054" y="1368"/>
                </a:cubicBezTo>
                <a:cubicBezTo>
                  <a:pt x="1067" y="1611"/>
                  <a:pt x="1085" y="1855"/>
                  <a:pt x="1097" y="2098"/>
                </a:cubicBezTo>
                <a:cubicBezTo>
                  <a:pt x="1100" y="2153"/>
                  <a:pt x="1144" y="2181"/>
                  <a:pt x="1187" y="2181"/>
                </a:cubicBezTo>
                <a:cubicBezTo>
                  <a:pt x="1230" y="2181"/>
                  <a:pt x="1271" y="2153"/>
                  <a:pt x="1268" y="2098"/>
                </a:cubicBezTo>
                <a:cubicBezTo>
                  <a:pt x="1255" y="1837"/>
                  <a:pt x="1237" y="1575"/>
                  <a:pt x="1219" y="1313"/>
                </a:cubicBezTo>
                <a:lnTo>
                  <a:pt x="1219" y="1313"/>
                </a:lnTo>
                <a:lnTo>
                  <a:pt x="1554" y="1593"/>
                </a:lnTo>
                <a:cubicBezTo>
                  <a:pt x="1572" y="1609"/>
                  <a:pt x="1593" y="1615"/>
                  <a:pt x="1612" y="1615"/>
                </a:cubicBezTo>
                <a:cubicBezTo>
                  <a:pt x="1682" y="1615"/>
                  <a:pt x="1742" y="1528"/>
                  <a:pt x="1676" y="1471"/>
                </a:cubicBezTo>
                <a:cubicBezTo>
                  <a:pt x="1560" y="1374"/>
                  <a:pt x="1438" y="1270"/>
                  <a:pt x="1316" y="1167"/>
                </a:cubicBezTo>
                <a:cubicBezTo>
                  <a:pt x="1584" y="1148"/>
                  <a:pt x="1852" y="1130"/>
                  <a:pt x="2126" y="1112"/>
                </a:cubicBezTo>
                <a:cubicBezTo>
                  <a:pt x="2234" y="1106"/>
                  <a:pt x="2236" y="941"/>
                  <a:pt x="2132" y="941"/>
                </a:cubicBezTo>
                <a:cubicBezTo>
                  <a:pt x="2130" y="941"/>
                  <a:pt x="2128" y="941"/>
                  <a:pt x="2126" y="941"/>
                </a:cubicBezTo>
                <a:cubicBezTo>
                  <a:pt x="1895" y="959"/>
                  <a:pt x="1663" y="972"/>
                  <a:pt x="1432" y="990"/>
                </a:cubicBezTo>
                <a:lnTo>
                  <a:pt x="1651" y="771"/>
                </a:lnTo>
                <a:cubicBezTo>
                  <a:pt x="1712" y="710"/>
                  <a:pt x="1654" y="623"/>
                  <a:pt x="1588" y="623"/>
                </a:cubicBezTo>
                <a:cubicBezTo>
                  <a:pt x="1568" y="623"/>
                  <a:pt x="1548" y="631"/>
                  <a:pt x="1529" y="649"/>
                </a:cubicBezTo>
                <a:cubicBezTo>
                  <a:pt x="1420" y="758"/>
                  <a:pt x="1310" y="868"/>
                  <a:pt x="1201" y="978"/>
                </a:cubicBezTo>
                <a:cubicBezTo>
                  <a:pt x="1182" y="679"/>
                  <a:pt x="1158" y="381"/>
                  <a:pt x="1140" y="82"/>
                </a:cubicBezTo>
                <a:cubicBezTo>
                  <a:pt x="1134" y="28"/>
                  <a:pt x="1088" y="0"/>
                  <a:pt x="1045" y="0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2"/>
          <p:cNvSpPr/>
          <p:nvPr/>
        </p:nvSpPr>
        <p:spPr>
          <a:xfrm rot="10800000" flipH="1">
            <a:off x="880769" y="4140527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2"/>
          <p:cNvSpPr/>
          <p:nvPr/>
        </p:nvSpPr>
        <p:spPr>
          <a:xfrm rot="10800000" flipH="1">
            <a:off x="8420366" y="2753158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2"/>
          <p:cNvSpPr/>
          <p:nvPr/>
        </p:nvSpPr>
        <p:spPr>
          <a:xfrm rot="10800000" flipH="1">
            <a:off x="276298" y="4320754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2"/>
          <p:cNvSpPr/>
          <p:nvPr/>
        </p:nvSpPr>
        <p:spPr>
          <a:xfrm rot="10800000" flipH="1">
            <a:off x="354853" y="2903983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32"/>
          <p:cNvSpPr/>
          <p:nvPr/>
        </p:nvSpPr>
        <p:spPr>
          <a:xfrm rot="10800000" flipH="1">
            <a:off x="8590409" y="327116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112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5" r:id="rId5"/>
    <p:sldLayoutId id="2147483658" r:id="rId6"/>
    <p:sldLayoutId id="2147483660" r:id="rId7"/>
    <p:sldLayoutId id="2147483662" r:id="rId8"/>
    <p:sldLayoutId id="2147483666" r:id="rId9"/>
    <p:sldLayoutId id="2147483667" r:id="rId10"/>
    <p:sldLayoutId id="2147483668" r:id="rId11"/>
    <p:sldLayoutId id="2147483670" r:id="rId12"/>
    <p:sldLayoutId id="2147483671" r:id="rId13"/>
    <p:sldLayoutId id="2147483673" r:id="rId14"/>
    <p:sldLayoutId id="2147483676" r:id="rId15"/>
    <p:sldLayoutId id="2147483677" r:id="rId16"/>
    <p:sldLayoutId id="2147483678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ngimg.com/download/41034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freesvg.org/positive-emblem-ic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JOiIBT1Mt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aper-ruled-lined-office-school-155953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5" name="Google Shape;795;p39"/>
          <p:cNvGrpSpPr/>
          <p:nvPr/>
        </p:nvGrpSpPr>
        <p:grpSpPr>
          <a:xfrm>
            <a:off x="1517265" y="800087"/>
            <a:ext cx="7977249" cy="3964771"/>
            <a:chOff x="664336" y="643800"/>
            <a:chExt cx="7977249" cy="3964771"/>
          </a:xfrm>
        </p:grpSpPr>
        <p:sp>
          <p:nvSpPr>
            <p:cNvPr id="796" name="Google Shape;796;p39"/>
            <p:cNvSpPr/>
            <p:nvPr/>
          </p:nvSpPr>
          <p:spPr>
            <a:xfrm>
              <a:off x="4079325" y="643800"/>
              <a:ext cx="4562260" cy="3964771"/>
            </a:xfrm>
            <a:custGeom>
              <a:avLst/>
              <a:gdLst/>
              <a:ahLst/>
              <a:cxnLst/>
              <a:rect l="l" t="t" r="r" b="b"/>
              <a:pathLst>
                <a:path w="38003" h="33026" extrusionOk="0">
                  <a:moveTo>
                    <a:pt x="15941" y="0"/>
                  </a:moveTo>
                  <a:cubicBezTo>
                    <a:pt x="15539" y="0"/>
                    <a:pt x="15167" y="195"/>
                    <a:pt x="14930" y="518"/>
                  </a:cubicBezTo>
                  <a:lnTo>
                    <a:pt x="6926" y="11652"/>
                  </a:lnTo>
                  <a:cubicBezTo>
                    <a:pt x="6774" y="11865"/>
                    <a:pt x="6689" y="12115"/>
                    <a:pt x="6689" y="12377"/>
                  </a:cubicBezTo>
                  <a:lnTo>
                    <a:pt x="6689" y="21130"/>
                  </a:lnTo>
                  <a:cubicBezTo>
                    <a:pt x="6689" y="21130"/>
                    <a:pt x="5166" y="22524"/>
                    <a:pt x="3576" y="24303"/>
                  </a:cubicBezTo>
                  <a:cubicBezTo>
                    <a:pt x="3485" y="24735"/>
                    <a:pt x="3485" y="25204"/>
                    <a:pt x="3454" y="25619"/>
                  </a:cubicBezTo>
                  <a:cubicBezTo>
                    <a:pt x="3444" y="25615"/>
                    <a:pt x="3434" y="25614"/>
                    <a:pt x="3425" y="25614"/>
                  </a:cubicBezTo>
                  <a:cubicBezTo>
                    <a:pt x="3362" y="25614"/>
                    <a:pt x="3320" y="25677"/>
                    <a:pt x="3320" y="25704"/>
                  </a:cubicBezTo>
                  <a:cubicBezTo>
                    <a:pt x="3186" y="25887"/>
                    <a:pt x="2949" y="26021"/>
                    <a:pt x="2925" y="26179"/>
                  </a:cubicBezTo>
                  <a:cubicBezTo>
                    <a:pt x="2839" y="26496"/>
                    <a:pt x="2815" y="26873"/>
                    <a:pt x="2547" y="27056"/>
                  </a:cubicBezTo>
                  <a:cubicBezTo>
                    <a:pt x="2472" y="27117"/>
                    <a:pt x="2392" y="27137"/>
                    <a:pt x="2311" y="27137"/>
                  </a:cubicBezTo>
                  <a:cubicBezTo>
                    <a:pt x="2167" y="27137"/>
                    <a:pt x="2017" y="27074"/>
                    <a:pt x="1880" y="27074"/>
                  </a:cubicBezTo>
                  <a:cubicBezTo>
                    <a:pt x="1826" y="27074"/>
                    <a:pt x="1774" y="27084"/>
                    <a:pt x="1725" y="27111"/>
                  </a:cubicBezTo>
                  <a:cubicBezTo>
                    <a:pt x="1432" y="27294"/>
                    <a:pt x="1116" y="27537"/>
                    <a:pt x="982" y="27854"/>
                  </a:cubicBezTo>
                  <a:cubicBezTo>
                    <a:pt x="890" y="28104"/>
                    <a:pt x="726" y="28292"/>
                    <a:pt x="531" y="28451"/>
                  </a:cubicBezTo>
                  <a:cubicBezTo>
                    <a:pt x="202" y="29096"/>
                    <a:pt x="1" y="29693"/>
                    <a:pt x="1" y="30199"/>
                  </a:cubicBezTo>
                  <a:cubicBezTo>
                    <a:pt x="1" y="32922"/>
                    <a:pt x="2823" y="33026"/>
                    <a:pt x="3253" y="33026"/>
                  </a:cubicBezTo>
                  <a:cubicBezTo>
                    <a:pt x="3289" y="33026"/>
                    <a:pt x="3308" y="33025"/>
                    <a:pt x="3308" y="33025"/>
                  </a:cubicBezTo>
                  <a:lnTo>
                    <a:pt x="33227" y="33025"/>
                  </a:lnTo>
                  <a:cubicBezTo>
                    <a:pt x="38002" y="32367"/>
                    <a:pt x="36084" y="28091"/>
                    <a:pt x="35103" y="26873"/>
                  </a:cubicBezTo>
                  <a:cubicBezTo>
                    <a:pt x="34871" y="26593"/>
                    <a:pt x="34549" y="26264"/>
                    <a:pt x="34177" y="25917"/>
                  </a:cubicBezTo>
                  <a:cubicBezTo>
                    <a:pt x="33988" y="26088"/>
                    <a:pt x="33793" y="26258"/>
                    <a:pt x="33586" y="26416"/>
                  </a:cubicBezTo>
                  <a:cubicBezTo>
                    <a:pt x="33379" y="26039"/>
                    <a:pt x="33416" y="25631"/>
                    <a:pt x="33404" y="25229"/>
                  </a:cubicBezTo>
                  <a:cubicBezTo>
                    <a:pt x="33330" y="25168"/>
                    <a:pt x="33257" y="25107"/>
                    <a:pt x="33184" y="25046"/>
                  </a:cubicBezTo>
                  <a:cubicBezTo>
                    <a:pt x="32855" y="25704"/>
                    <a:pt x="32612" y="26404"/>
                    <a:pt x="32149" y="27001"/>
                  </a:cubicBezTo>
                  <a:cubicBezTo>
                    <a:pt x="32234" y="26337"/>
                    <a:pt x="32338" y="25673"/>
                    <a:pt x="32234" y="25009"/>
                  </a:cubicBezTo>
                  <a:cubicBezTo>
                    <a:pt x="32173" y="24699"/>
                    <a:pt x="32057" y="24388"/>
                    <a:pt x="31984" y="24071"/>
                  </a:cubicBezTo>
                  <a:cubicBezTo>
                    <a:pt x="30748" y="23097"/>
                    <a:pt x="29652" y="22311"/>
                    <a:pt x="29652" y="22311"/>
                  </a:cubicBezTo>
                  <a:lnTo>
                    <a:pt x="29591" y="12030"/>
                  </a:lnTo>
                  <a:cubicBezTo>
                    <a:pt x="29591" y="11762"/>
                    <a:pt x="29499" y="11500"/>
                    <a:pt x="29335" y="11281"/>
                  </a:cubicBezTo>
                  <a:lnTo>
                    <a:pt x="21112" y="542"/>
                  </a:lnTo>
                  <a:cubicBezTo>
                    <a:pt x="20856" y="201"/>
                    <a:pt x="20448" y="0"/>
                    <a:pt x="20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9"/>
            <p:cNvSpPr/>
            <p:nvPr/>
          </p:nvSpPr>
          <p:spPr>
            <a:xfrm>
              <a:off x="4924696" y="702623"/>
              <a:ext cx="2709889" cy="3880256"/>
            </a:xfrm>
            <a:custGeom>
              <a:avLst/>
              <a:gdLst/>
              <a:ahLst/>
              <a:cxnLst/>
              <a:rect l="l" t="t" r="r" b="b"/>
              <a:pathLst>
                <a:path w="22573" h="32322" extrusionOk="0">
                  <a:moveTo>
                    <a:pt x="8968" y="0"/>
                  </a:moveTo>
                  <a:cubicBezTo>
                    <a:pt x="8913" y="0"/>
                    <a:pt x="8865" y="76"/>
                    <a:pt x="8911" y="131"/>
                  </a:cubicBezTo>
                  <a:cubicBezTo>
                    <a:pt x="10135" y="1526"/>
                    <a:pt x="11317" y="2951"/>
                    <a:pt x="12456" y="4413"/>
                  </a:cubicBezTo>
                  <a:cubicBezTo>
                    <a:pt x="13601" y="5875"/>
                    <a:pt x="14704" y="7367"/>
                    <a:pt x="15763" y="8896"/>
                  </a:cubicBezTo>
                  <a:cubicBezTo>
                    <a:pt x="16336" y="9725"/>
                    <a:pt x="16902" y="10565"/>
                    <a:pt x="17451" y="11412"/>
                  </a:cubicBezTo>
                  <a:lnTo>
                    <a:pt x="97" y="11412"/>
                  </a:lnTo>
                  <a:cubicBezTo>
                    <a:pt x="0" y="11412"/>
                    <a:pt x="0" y="11564"/>
                    <a:pt x="97" y="11564"/>
                  </a:cubicBezTo>
                  <a:lnTo>
                    <a:pt x="17560" y="11564"/>
                  </a:lnTo>
                  <a:cubicBezTo>
                    <a:pt x="17560" y="11570"/>
                    <a:pt x="17560" y="11576"/>
                    <a:pt x="17560" y="11576"/>
                  </a:cubicBezTo>
                  <a:cubicBezTo>
                    <a:pt x="17560" y="11595"/>
                    <a:pt x="17560" y="11607"/>
                    <a:pt x="17566" y="11619"/>
                  </a:cubicBezTo>
                  <a:cubicBezTo>
                    <a:pt x="17560" y="11631"/>
                    <a:pt x="17560" y="11637"/>
                    <a:pt x="17560" y="11649"/>
                  </a:cubicBezTo>
                  <a:lnTo>
                    <a:pt x="17560" y="32249"/>
                  </a:lnTo>
                  <a:cubicBezTo>
                    <a:pt x="17560" y="32298"/>
                    <a:pt x="17598" y="32322"/>
                    <a:pt x="17636" y="32322"/>
                  </a:cubicBezTo>
                  <a:cubicBezTo>
                    <a:pt x="17674" y="32322"/>
                    <a:pt x="17712" y="32298"/>
                    <a:pt x="17712" y="32249"/>
                  </a:cubicBezTo>
                  <a:lnTo>
                    <a:pt x="17712" y="11649"/>
                  </a:lnTo>
                  <a:cubicBezTo>
                    <a:pt x="17712" y="11643"/>
                    <a:pt x="17712" y="11631"/>
                    <a:pt x="17706" y="11625"/>
                  </a:cubicBezTo>
                  <a:lnTo>
                    <a:pt x="17712" y="11619"/>
                  </a:lnTo>
                  <a:cubicBezTo>
                    <a:pt x="17712" y="11607"/>
                    <a:pt x="17712" y="11595"/>
                    <a:pt x="17712" y="11588"/>
                  </a:cubicBezTo>
                  <a:cubicBezTo>
                    <a:pt x="17712" y="11576"/>
                    <a:pt x="17712" y="11570"/>
                    <a:pt x="17712" y="11564"/>
                  </a:cubicBezTo>
                  <a:lnTo>
                    <a:pt x="22476" y="11564"/>
                  </a:lnTo>
                  <a:cubicBezTo>
                    <a:pt x="22573" y="11564"/>
                    <a:pt x="22573" y="11412"/>
                    <a:pt x="22476" y="11412"/>
                  </a:cubicBezTo>
                  <a:lnTo>
                    <a:pt x="17633" y="11412"/>
                  </a:lnTo>
                  <a:cubicBezTo>
                    <a:pt x="17633" y="11412"/>
                    <a:pt x="17627" y="11412"/>
                    <a:pt x="17627" y="11406"/>
                  </a:cubicBezTo>
                  <a:cubicBezTo>
                    <a:pt x="16616" y="9846"/>
                    <a:pt x="15562" y="8311"/>
                    <a:pt x="14460" y="6807"/>
                  </a:cubicBezTo>
                  <a:cubicBezTo>
                    <a:pt x="13370" y="5315"/>
                    <a:pt x="12231" y="3853"/>
                    <a:pt x="11061" y="2422"/>
                  </a:cubicBezTo>
                  <a:cubicBezTo>
                    <a:pt x="10391" y="1611"/>
                    <a:pt x="9715" y="814"/>
                    <a:pt x="9021" y="28"/>
                  </a:cubicBezTo>
                  <a:cubicBezTo>
                    <a:pt x="9004" y="8"/>
                    <a:pt x="8986" y="0"/>
                    <a:pt x="89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9"/>
            <p:cNvSpPr/>
            <p:nvPr/>
          </p:nvSpPr>
          <p:spPr>
            <a:xfrm>
              <a:off x="7322994" y="3171260"/>
              <a:ext cx="353907" cy="1397742"/>
            </a:xfrm>
            <a:custGeom>
              <a:avLst/>
              <a:gdLst/>
              <a:ahLst/>
              <a:cxnLst/>
              <a:rect l="l" t="t" r="r" b="b"/>
              <a:pathLst>
                <a:path w="2948" h="11643" extrusionOk="0">
                  <a:moveTo>
                    <a:pt x="75" y="1"/>
                  </a:moveTo>
                  <a:cubicBezTo>
                    <a:pt x="38" y="1"/>
                    <a:pt x="0" y="26"/>
                    <a:pt x="0" y="76"/>
                  </a:cubicBezTo>
                  <a:lnTo>
                    <a:pt x="0" y="11569"/>
                  </a:lnTo>
                  <a:cubicBezTo>
                    <a:pt x="0" y="11618"/>
                    <a:pt x="38" y="11642"/>
                    <a:pt x="76" y="11642"/>
                  </a:cubicBezTo>
                  <a:cubicBezTo>
                    <a:pt x="114" y="11642"/>
                    <a:pt x="153" y="11618"/>
                    <a:pt x="153" y="11569"/>
                  </a:cubicBezTo>
                  <a:lnTo>
                    <a:pt x="153" y="155"/>
                  </a:lnTo>
                  <a:cubicBezTo>
                    <a:pt x="1048" y="581"/>
                    <a:pt x="1931" y="1038"/>
                    <a:pt x="2796" y="1525"/>
                  </a:cubicBezTo>
                  <a:cubicBezTo>
                    <a:pt x="2809" y="1532"/>
                    <a:pt x="2821" y="1536"/>
                    <a:pt x="2833" y="1536"/>
                  </a:cubicBezTo>
                  <a:cubicBezTo>
                    <a:pt x="2901" y="1536"/>
                    <a:pt x="2948" y="1433"/>
                    <a:pt x="2875" y="1391"/>
                  </a:cubicBezTo>
                  <a:cubicBezTo>
                    <a:pt x="2010" y="910"/>
                    <a:pt x="1127" y="453"/>
                    <a:pt x="232" y="27"/>
                  </a:cubicBezTo>
                  <a:cubicBezTo>
                    <a:pt x="219" y="20"/>
                    <a:pt x="207" y="18"/>
                    <a:pt x="196" y="18"/>
                  </a:cubicBezTo>
                  <a:cubicBezTo>
                    <a:pt x="175" y="18"/>
                    <a:pt x="156" y="27"/>
                    <a:pt x="140" y="39"/>
                  </a:cubicBezTo>
                  <a:cubicBezTo>
                    <a:pt x="128" y="14"/>
                    <a:pt x="101" y="1"/>
                    <a:pt x="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9"/>
            <p:cNvSpPr/>
            <p:nvPr/>
          </p:nvSpPr>
          <p:spPr>
            <a:xfrm>
              <a:off x="4864673" y="3171500"/>
              <a:ext cx="17647" cy="1416470"/>
            </a:xfrm>
            <a:custGeom>
              <a:avLst/>
              <a:gdLst/>
              <a:ahLst/>
              <a:cxnLst/>
              <a:rect l="l" t="t" r="r" b="b"/>
              <a:pathLst>
                <a:path w="147" h="11799" extrusionOk="0">
                  <a:moveTo>
                    <a:pt x="74" y="0"/>
                  </a:moveTo>
                  <a:cubicBezTo>
                    <a:pt x="37" y="0"/>
                    <a:pt x="1" y="25"/>
                    <a:pt x="1" y="74"/>
                  </a:cubicBezTo>
                  <a:lnTo>
                    <a:pt x="1" y="11725"/>
                  </a:lnTo>
                  <a:cubicBezTo>
                    <a:pt x="1" y="11774"/>
                    <a:pt x="37" y="11799"/>
                    <a:pt x="74" y="11799"/>
                  </a:cubicBezTo>
                  <a:cubicBezTo>
                    <a:pt x="110" y="11799"/>
                    <a:pt x="147" y="11774"/>
                    <a:pt x="147" y="11725"/>
                  </a:cubicBezTo>
                  <a:lnTo>
                    <a:pt x="147" y="74"/>
                  </a:lnTo>
                  <a:cubicBezTo>
                    <a:pt x="147" y="25"/>
                    <a:pt x="110" y="0"/>
                    <a:pt x="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9"/>
            <p:cNvSpPr/>
            <p:nvPr/>
          </p:nvSpPr>
          <p:spPr>
            <a:xfrm>
              <a:off x="5228775" y="2589514"/>
              <a:ext cx="1437719" cy="1437599"/>
            </a:xfrm>
            <a:custGeom>
              <a:avLst/>
              <a:gdLst/>
              <a:ahLst/>
              <a:cxnLst/>
              <a:rect l="l" t="t" r="r" b="b"/>
              <a:pathLst>
                <a:path w="11976" h="11975" extrusionOk="0">
                  <a:moveTo>
                    <a:pt x="5988" y="0"/>
                  </a:moveTo>
                  <a:cubicBezTo>
                    <a:pt x="2687" y="0"/>
                    <a:pt x="1" y="2686"/>
                    <a:pt x="1" y="5987"/>
                  </a:cubicBezTo>
                  <a:cubicBezTo>
                    <a:pt x="1" y="9295"/>
                    <a:pt x="2687" y="11975"/>
                    <a:pt x="5988" y="11975"/>
                  </a:cubicBezTo>
                  <a:cubicBezTo>
                    <a:pt x="9296" y="11975"/>
                    <a:pt x="11976" y="9295"/>
                    <a:pt x="11976" y="5987"/>
                  </a:cubicBezTo>
                  <a:cubicBezTo>
                    <a:pt x="11976" y="2686"/>
                    <a:pt x="9296" y="0"/>
                    <a:pt x="5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9"/>
            <p:cNvSpPr/>
            <p:nvPr/>
          </p:nvSpPr>
          <p:spPr>
            <a:xfrm>
              <a:off x="5644137" y="1198775"/>
              <a:ext cx="544907" cy="545507"/>
            </a:xfrm>
            <a:custGeom>
              <a:avLst/>
              <a:gdLst/>
              <a:ahLst/>
              <a:cxnLst/>
              <a:rect l="l" t="t" r="r" b="b"/>
              <a:pathLst>
                <a:path w="4539" h="4544" extrusionOk="0">
                  <a:moveTo>
                    <a:pt x="2266" y="0"/>
                  </a:moveTo>
                  <a:cubicBezTo>
                    <a:pt x="1018" y="0"/>
                    <a:pt x="0" y="1017"/>
                    <a:pt x="0" y="2272"/>
                  </a:cubicBezTo>
                  <a:cubicBezTo>
                    <a:pt x="0" y="3527"/>
                    <a:pt x="1018" y="4544"/>
                    <a:pt x="2266" y="4544"/>
                  </a:cubicBezTo>
                  <a:cubicBezTo>
                    <a:pt x="3521" y="4544"/>
                    <a:pt x="4538" y="3527"/>
                    <a:pt x="4538" y="2272"/>
                  </a:cubicBezTo>
                  <a:cubicBezTo>
                    <a:pt x="4538" y="1017"/>
                    <a:pt x="3521" y="0"/>
                    <a:pt x="2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7183979" y="2269230"/>
              <a:ext cx="321134" cy="454869"/>
            </a:xfrm>
            <a:custGeom>
              <a:avLst/>
              <a:gdLst/>
              <a:ahLst/>
              <a:cxnLst/>
              <a:rect l="l" t="t" r="r" b="b"/>
              <a:pathLst>
                <a:path w="2675" h="3789" extrusionOk="0">
                  <a:moveTo>
                    <a:pt x="1335" y="0"/>
                  </a:moveTo>
                  <a:cubicBezTo>
                    <a:pt x="598" y="0"/>
                    <a:pt x="1" y="853"/>
                    <a:pt x="1" y="1895"/>
                  </a:cubicBezTo>
                  <a:cubicBezTo>
                    <a:pt x="1" y="2942"/>
                    <a:pt x="598" y="3789"/>
                    <a:pt x="1335" y="3789"/>
                  </a:cubicBezTo>
                  <a:cubicBezTo>
                    <a:pt x="2078" y="3789"/>
                    <a:pt x="2675" y="2942"/>
                    <a:pt x="2675" y="1895"/>
                  </a:cubicBezTo>
                  <a:cubicBezTo>
                    <a:pt x="2675" y="853"/>
                    <a:pt x="2078" y="0"/>
                    <a:pt x="1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9"/>
            <p:cNvSpPr/>
            <p:nvPr/>
          </p:nvSpPr>
          <p:spPr>
            <a:xfrm>
              <a:off x="5145462" y="2470788"/>
              <a:ext cx="1618994" cy="1649487"/>
            </a:xfrm>
            <a:custGeom>
              <a:avLst/>
              <a:gdLst/>
              <a:ahLst/>
              <a:cxnLst/>
              <a:rect l="l" t="t" r="r" b="b"/>
              <a:pathLst>
                <a:path w="13486" h="13740" extrusionOk="0">
                  <a:moveTo>
                    <a:pt x="7049" y="157"/>
                  </a:moveTo>
                  <a:cubicBezTo>
                    <a:pt x="7526" y="157"/>
                    <a:pt x="7998" y="223"/>
                    <a:pt x="8461" y="356"/>
                  </a:cubicBezTo>
                  <a:cubicBezTo>
                    <a:pt x="9752" y="733"/>
                    <a:pt x="10897" y="1574"/>
                    <a:pt x="11732" y="2615"/>
                  </a:cubicBezTo>
                  <a:cubicBezTo>
                    <a:pt x="12530" y="3608"/>
                    <a:pt x="13072" y="4820"/>
                    <a:pt x="13254" y="6081"/>
                  </a:cubicBezTo>
                  <a:cubicBezTo>
                    <a:pt x="13437" y="7305"/>
                    <a:pt x="13260" y="8560"/>
                    <a:pt x="12743" y="9687"/>
                  </a:cubicBezTo>
                  <a:cubicBezTo>
                    <a:pt x="12243" y="10777"/>
                    <a:pt x="11445" y="11733"/>
                    <a:pt x="10434" y="12385"/>
                  </a:cubicBezTo>
                  <a:cubicBezTo>
                    <a:pt x="9874" y="12751"/>
                    <a:pt x="9259" y="13000"/>
                    <a:pt x="8619" y="13171"/>
                  </a:cubicBezTo>
                  <a:cubicBezTo>
                    <a:pt x="8241" y="13268"/>
                    <a:pt x="7864" y="13341"/>
                    <a:pt x="7486" y="13415"/>
                  </a:cubicBezTo>
                  <a:cubicBezTo>
                    <a:pt x="7090" y="13494"/>
                    <a:pt x="6694" y="13561"/>
                    <a:pt x="6286" y="13585"/>
                  </a:cubicBezTo>
                  <a:cubicBezTo>
                    <a:pt x="6201" y="13590"/>
                    <a:pt x="6115" y="13593"/>
                    <a:pt x="6029" y="13593"/>
                  </a:cubicBezTo>
                  <a:cubicBezTo>
                    <a:pt x="5723" y="13593"/>
                    <a:pt x="5416" y="13559"/>
                    <a:pt x="5117" y="13488"/>
                  </a:cubicBezTo>
                  <a:cubicBezTo>
                    <a:pt x="4745" y="13402"/>
                    <a:pt x="4386" y="13268"/>
                    <a:pt x="4039" y="13116"/>
                  </a:cubicBezTo>
                  <a:cubicBezTo>
                    <a:pt x="3387" y="12836"/>
                    <a:pt x="2699" y="12550"/>
                    <a:pt x="2169" y="12068"/>
                  </a:cubicBezTo>
                  <a:cubicBezTo>
                    <a:pt x="1645" y="11599"/>
                    <a:pt x="1353" y="10948"/>
                    <a:pt x="1066" y="10314"/>
                  </a:cubicBezTo>
                  <a:cubicBezTo>
                    <a:pt x="762" y="9626"/>
                    <a:pt x="451" y="8926"/>
                    <a:pt x="281" y="8189"/>
                  </a:cubicBezTo>
                  <a:cubicBezTo>
                    <a:pt x="208" y="7854"/>
                    <a:pt x="159" y="7519"/>
                    <a:pt x="159" y="7177"/>
                  </a:cubicBezTo>
                  <a:cubicBezTo>
                    <a:pt x="177" y="7165"/>
                    <a:pt x="189" y="7147"/>
                    <a:pt x="189" y="7117"/>
                  </a:cubicBezTo>
                  <a:cubicBezTo>
                    <a:pt x="159" y="5831"/>
                    <a:pt x="518" y="4558"/>
                    <a:pt x="1182" y="3468"/>
                  </a:cubicBezTo>
                  <a:cubicBezTo>
                    <a:pt x="1517" y="2926"/>
                    <a:pt x="1925" y="2427"/>
                    <a:pt x="2400" y="2000"/>
                  </a:cubicBezTo>
                  <a:cubicBezTo>
                    <a:pt x="2918" y="1525"/>
                    <a:pt x="3521" y="1147"/>
                    <a:pt x="4154" y="855"/>
                  </a:cubicBezTo>
                  <a:cubicBezTo>
                    <a:pt x="4837" y="544"/>
                    <a:pt x="5568" y="313"/>
                    <a:pt x="6311" y="209"/>
                  </a:cubicBezTo>
                  <a:cubicBezTo>
                    <a:pt x="6557" y="174"/>
                    <a:pt x="6804" y="157"/>
                    <a:pt x="7049" y="157"/>
                  </a:cubicBezTo>
                  <a:close/>
                  <a:moveTo>
                    <a:pt x="7074" y="1"/>
                  </a:moveTo>
                  <a:cubicBezTo>
                    <a:pt x="6409" y="1"/>
                    <a:pt x="5745" y="135"/>
                    <a:pt x="5111" y="331"/>
                  </a:cubicBezTo>
                  <a:cubicBezTo>
                    <a:pt x="3759" y="752"/>
                    <a:pt x="2516" y="1501"/>
                    <a:pt x="1608" y="2609"/>
                  </a:cubicBezTo>
                  <a:cubicBezTo>
                    <a:pt x="780" y="3620"/>
                    <a:pt x="244" y="4863"/>
                    <a:pt x="86" y="6160"/>
                  </a:cubicBezTo>
                  <a:cubicBezTo>
                    <a:pt x="49" y="6453"/>
                    <a:pt x="37" y="6751"/>
                    <a:pt x="37" y="7050"/>
                  </a:cubicBezTo>
                  <a:cubicBezTo>
                    <a:pt x="19" y="7062"/>
                    <a:pt x="7" y="7086"/>
                    <a:pt x="7" y="7110"/>
                  </a:cubicBezTo>
                  <a:cubicBezTo>
                    <a:pt x="0" y="7890"/>
                    <a:pt x="220" y="8651"/>
                    <a:pt x="500" y="9370"/>
                  </a:cubicBezTo>
                  <a:cubicBezTo>
                    <a:pt x="640" y="9723"/>
                    <a:pt x="792" y="10071"/>
                    <a:pt x="951" y="10412"/>
                  </a:cubicBezTo>
                  <a:cubicBezTo>
                    <a:pt x="1097" y="10741"/>
                    <a:pt x="1243" y="11076"/>
                    <a:pt x="1432" y="11386"/>
                  </a:cubicBezTo>
                  <a:cubicBezTo>
                    <a:pt x="1608" y="11685"/>
                    <a:pt x="1828" y="11971"/>
                    <a:pt x="2090" y="12202"/>
                  </a:cubicBezTo>
                  <a:cubicBezTo>
                    <a:pt x="2358" y="12440"/>
                    <a:pt x="2668" y="12629"/>
                    <a:pt x="2985" y="12793"/>
                  </a:cubicBezTo>
                  <a:cubicBezTo>
                    <a:pt x="3320" y="12970"/>
                    <a:pt x="3667" y="13122"/>
                    <a:pt x="4014" y="13268"/>
                  </a:cubicBezTo>
                  <a:cubicBezTo>
                    <a:pt x="4362" y="13421"/>
                    <a:pt x="4721" y="13555"/>
                    <a:pt x="5086" y="13640"/>
                  </a:cubicBezTo>
                  <a:cubicBezTo>
                    <a:pt x="5392" y="13711"/>
                    <a:pt x="5699" y="13740"/>
                    <a:pt x="6005" y="13740"/>
                  </a:cubicBezTo>
                  <a:cubicBezTo>
                    <a:pt x="6510" y="13740"/>
                    <a:pt x="7014" y="13662"/>
                    <a:pt x="7511" y="13567"/>
                  </a:cubicBezTo>
                  <a:cubicBezTo>
                    <a:pt x="8260" y="13421"/>
                    <a:pt x="9015" y="13262"/>
                    <a:pt x="9716" y="12952"/>
                  </a:cubicBezTo>
                  <a:cubicBezTo>
                    <a:pt x="10836" y="12452"/>
                    <a:pt x="11780" y="11593"/>
                    <a:pt x="12438" y="10564"/>
                  </a:cubicBezTo>
                  <a:cubicBezTo>
                    <a:pt x="13114" y="9504"/>
                    <a:pt x="13486" y="8268"/>
                    <a:pt x="13480" y="7013"/>
                  </a:cubicBezTo>
                  <a:cubicBezTo>
                    <a:pt x="13474" y="5703"/>
                    <a:pt x="13078" y="4406"/>
                    <a:pt x="12389" y="3291"/>
                  </a:cubicBezTo>
                  <a:cubicBezTo>
                    <a:pt x="11683" y="2140"/>
                    <a:pt x="10666" y="1172"/>
                    <a:pt x="9448" y="581"/>
                  </a:cubicBezTo>
                  <a:cubicBezTo>
                    <a:pt x="8814" y="270"/>
                    <a:pt x="8132" y="69"/>
                    <a:pt x="7437" y="15"/>
                  </a:cubicBezTo>
                  <a:cubicBezTo>
                    <a:pt x="7316" y="5"/>
                    <a:pt x="7195" y="1"/>
                    <a:pt x="7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9"/>
            <p:cNvSpPr/>
            <p:nvPr/>
          </p:nvSpPr>
          <p:spPr>
            <a:xfrm>
              <a:off x="5558544" y="1131309"/>
              <a:ext cx="719700" cy="691008"/>
            </a:xfrm>
            <a:custGeom>
              <a:avLst/>
              <a:gdLst/>
              <a:ahLst/>
              <a:cxnLst/>
              <a:rect l="l" t="t" r="r" b="b"/>
              <a:pathLst>
                <a:path w="5995" h="5756" extrusionOk="0">
                  <a:moveTo>
                    <a:pt x="3105" y="153"/>
                  </a:moveTo>
                  <a:cubicBezTo>
                    <a:pt x="3185" y="153"/>
                    <a:pt x="3265" y="155"/>
                    <a:pt x="3345" y="160"/>
                  </a:cubicBezTo>
                  <a:cubicBezTo>
                    <a:pt x="3923" y="191"/>
                    <a:pt x="4472" y="379"/>
                    <a:pt x="4892" y="787"/>
                  </a:cubicBezTo>
                  <a:cubicBezTo>
                    <a:pt x="5739" y="1604"/>
                    <a:pt x="5848" y="2913"/>
                    <a:pt x="5428" y="3967"/>
                  </a:cubicBezTo>
                  <a:cubicBezTo>
                    <a:pt x="5233" y="4442"/>
                    <a:pt x="4922" y="4887"/>
                    <a:pt x="4502" y="5179"/>
                  </a:cubicBezTo>
                  <a:cubicBezTo>
                    <a:pt x="4061" y="5493"/>
                    <a:pt x="3536" y="5603"/>
                    <a:pt x="3002" y="5603"/>
                  </a:cubicBezTo>
                  <a:cubicBezTo>
                    <a:pt x="2946" y="5603"/>
                    <a:pt x="2889" y="5602"/>
                    <a:pt x="2833" y="5599"/>
                  </a:cubicBezTo>
                  <a:cubicBezTo>
                    <a:pt x="2236" y="5575"/>
                    <a:pt x="1627" y="5459"/>
                    <a:pt x="1176" y="5033"/>
                  </a:cubicBezTo>
                  <a:cubicBezTo>
                    <a:pt x="756" y="4643"/>
                    <a:pt x="452" y="4101"/>
                    <a:pt x="305" y="3547"/>
                  </a:cubicBezTo>
                  <a:cubicBezTo>
                    <a:pt x="159" y="3011"/>
                    <a:pt x="159" y="2444"/>
                    <a:pt x="342" y="1914"/>
                  </a:cubicBezTo>
                  <a:cubicBezTo>
                    <a:pt x="512" y="1433"/>
                    <a:pt x="823" y="995"/>
                    <a:pt x="1243" y="708"/>
                  </a:cubicBezTo>
                  <a:cubicBezTo>
                    <a:pt x="1353" y="635"/>
                    <a:pt x="1463" y="574"/>
                    <a:pt x="1578" y="519"/>
                  </a:cubicBezTo>
                  <a:cubicBezTo>
                    <a:pt x="1609" y="507"/>
                    <a:pt x="1621" y="477"/>
                    <a:pt x="1615" y="452"/>
                  </a:cubicBezTo>
                  <a:cubicBezTo>
                    <a:pt x="1859" y="300"/>
                    <a:pt x="2145" y="239"/>
                    <a:pt x="2431" y="203"/>
                  </a:cubicBezTo>
                  <a:cubicBezTo>
                    <a:pt x="2652" y="171"/>
                    <a:pt x="2879" y="153"/>
                    <a:pt x="3105" y="153"/>
                  </a:cubicBezTo>
                  <a:close/>
                  <a:moveTo>
                    <a:pt x="3121" y="0"/>
                  </a:moveTo>
                  <a:cubicBezTo>
                    <a:pt x="3033" y="0"/>
                    <a:pt x="2945" y="3"/>
                    <a:pt x="2857" y="8"/>
                  </a:cubicBezTo>
                  <a:cubicBezTo>
                    <a:pt x="2547" y="26"/>
                    <a:pt x="2224" y="57"/>
                    <a:pt x="1926" y="148"/>
                  </a:cubicBezTo>
                  <a:cubicBezTo>
                    <a:pt x="1779" y="197"/>
                    <a:pt x="1639" y="258"/>
                    <a:pt x="1511" y="343"/>
                  </a:cubicBezTo>
                  <a:cubicBezTo>
                    <a:pt x="1487" y="355"/>
                    <a:pt x="1475" y="379"/>
                    <a:pt x="1475" y="398"/>
                  </a:cubicBezTo>
                  <a:cubicBezTo>
                    <a:pt x="994" y="629"/>
                    <a:pt x="604" y="1031"/>
                    <a:pt x="354" y="1506"/>
                  </a:cubicBezTo>
                  <a:cubicBezTo>
                    <a:pt x="92" y="2018"/>
                    <a:pt x="1" y="2596"/>
                    <a:pt x="74" y="3169"/>
                  </a:cubicBezTo>
                  <a:cubicBezTo>
                    <a:pt x="153" y="3772"/>
                    <a:pt x="409" y="4351"/>
                    <a:pt x="787" y="4832"/>
                  </a:cubicBezTo>
                  <a:cubicBezTo>
                    <a:pt x="975" y="5069"/>
                    <a:pt x="1195" y="5289"/>
                    <a:pt x="1463" y="5435"/>
                  </a:cubicBezTo>
                  <a:cubicBezTo>
                    <a:pt x="1737" y="5587"/>
                    <a:pt x="2047" y="5666"/>
                    <a:pt x="2358" y="5709"/>
                  </a:cubicBezTo>
                  <a:cubicBezTo>
                    <a:pt x="2572" y="5738"/>
                    <a:pt x="2791" y="5755"/>
                    <a:pt x="3009" y="5755"/>
                  </a:cubicBezTo>
                  <a:cubicBezTo>
                    <a:pt x="3438" y="5755"/>
                    <a:pt x="3865" y="5687"/>
                    <a:pt x="4252" y="5502"/>
                  </a:cubicBezTo>
                  <a:cubicBezTo>
                    <a:pt x="4746" y="5270"/>
                    <a:pt x="5136" y="4850"/>
                    <a:pt x="5397" y="4375"/>
                  </a:cubicBezTo>
                  <a:cubicBezTo>
                    <a:pt x="5970" y="3333"/>
                    <a:pt x="5994" y="1933"/>
                    <a:pt x="5257" y="970"/>
                  </a:cubicBezTo>
                  <a:cubicBezTo>
                    <a:pt x="4904" y="507"/>
                    <a:pt x="4405" y="184"/>
                    <a:pt x="3832" y="69"/>
                  </a:cubicBezTo>
                  <a:cubicBezTo>
                    <a:pt x="3597" y="20"/>
                    <a:pt x="3358" y="0"/>
                    <a:pt x="3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9"/>
            <p:cNvSpPr/>
            <p:nvPr/>
          </p:nvSpPr>
          <p:spPr>
            <a:xfrm>
              <a:off x="7111591" y="2195882"/>
              <a:ext cx="473237" cy="614896"/>
            </a:xfrm>
            <a:custGeom>
              <a:avLst/>
              <a:gdLst/>
              <a:ahLst/>
              <a:cxnLst/>
              <a:rect l="l" t="t" r="r" b="b"/>
              <a:pathLst>
                <a:path w="3942" h="5122" extrusionOk="0">
                  <a:moveTo>
                    <a:pt x="2017" y="167"/>
                  </a:moveTo>
                  <a:cubicBezTo>
                    <a:pt x="2748" y="313"/>
                    <a:pt x="3351" y="891"/>
                    <a:pt x="3601" y="1586"/>
                  </a:cubicBezTo>
                  <a:cubicBezTo>
                    <a:pt x="3911" y="2445"/>
                    <a:pt x="3710" y="3419"/>
                    <a:pt x="3235" y="4181"/>
                  </a:cubicBezTo>
                  <a:cubicBezTo>
                    <a:pt x="3010" y="4540"/>
                    <a:pt x="2693" y="4869"/>
                    <a:pt x="2261" y="4954"/>
                  </a:cubicBezTo>
                  <a:cubicBezTo>
                    <a:pt x="2185" y="4968"/>
                    <a:pt x="2108" y="4975"/>
                    <a:pt x="2032" y="4975"/>
                  </a:cubicBezTo>
                  <a:cubicBezTo>
                    <a:pt x="1708" y="4975"/>
                    <a:pt x="1383" y="4856"/>
                    <a:pt x="1122" y="4674"/>
                  </a:cubicBezTo>
                  <a:cubicBezTo>
                    <a:pt x="391" y="4162"/>
                    <a:pt x="165" y="3139"/>
                    <a:pt x="190" y="2298"/>
                  </a:cubicBezTo>
                  <a:cubicBezTo>
                    <a:pt x="208" y="1842"/>
                    <a:pt x="318" y="1373"/>
                    <a:pt x="574" y="983"/>
                  </a:cubicBezTo>
                  <a:cubicBezTo>
                    <a:pt x="793" y="654"/>
                    <a:pt x="1116" y="380"/>
                    <a:pt x="1493" y="258"/>
                  </a:cubicBezTo>
                  <a:cubicBezTo>
                    <a:pt x="1591" y="228"/>
                    <a:pt x="1688" y="203"/>
                    <a:pt x="1792" y="191"/>
                  </a:cubicBezTo>
                  <a:cubicBezTo>
                    <a:pt x="1804" y="191"/>
                    <a:pt x="1810" y="191"/>
                    <a:pt x="1816" y="185"/>
                  </a:cubicBezTo>
                  <a:lnTo>
                    <a:pt x="1847" y="185"/>
                  </a:lnTo>
                  <a:cubicBezTo>
                    <a:pt x="1901" y="173"/>
                    <a:pt x="1950" y="173"/>
                    <a:pt x="2005" y="167"/>
                  </a:cubicBezTo>
                  <a:close/>
                  <a:moveTo>
                    <a:pt x="1941" y="1"/>
                  </a:moveTo>
                  <a:cubicBezTo>
                    <a:pt x="1917" y="1"/>
                    <a:pt x="1898" y="11"/>
                    <a:pt x="1883" y="27"/>
                  </a:cubicBezTo>
                  <a:cubicBezTo>
                    <a:pt x="1859" y="33"/>
                    <a:pt x="1834" y="33"/>
                    <a:pt x="1804" y="39"/>
                  </a:cubicBezTo>
                  <a:lnTo>
                    <a:pt x="1792" y="39"/>
                  </a:lnTo>
                  <a:cubicBezTo>
                    <a:pt x="1359" y="87"/>
                    <a:pt x="963" y="301"/>
                    <a:pt x="671" y="617"/>
                  </a:cubicBezTo>
                  <a:cubicBezTo>
                    <a:pt x="348" y="965"/>
                    <a:pt x="159" y="1409"/>
                    <a:pt x="80" y="1872"/>
                  </a:cubicBezTo>
                  <a:cubicBezTo>
                    <a:pt x="1" y="2359"/>
                    <a:pt x="31" y="2871"/>
                    <a:pt x="147" y="3352"/>
                  </a:cubicBezTo>
                  <a:cubicBezTo>
                    <a:pt x="257" y="3803"/>
                    <a:pt x="452" y="4235"/>
                    <a:pt x="775" y="4576"/>
                  </a:cubicBezTo>
                  <a:cubicBezTo>
                    <a:pt x="1079" y="4887"/>
                    <a:pt x="1499" y="5094"/>
                    <a:pt x="1938" y="5119"/>
                  </a:cubicBezTo>
                  <a:cubicBezTo>
                    <a:pt x="1968" y="5121"/>
                    <a:pt x="1999" y="5122"/>
                    <a:pt x="2029" y="5122"/>
                  </a:cubicBezTo>
                  <a:cubicBezTo>
                    <a:pt x="2449" y="5122"/>
                    <a:pt x="2823" y="4926"/>
                    <a:pt x="3101" y="4613"/>
                  </a:cubicBezTo>
                  <a:cubicBezTo>
                    <a:pt x="3424" y="4254"/>
                    <a:pt x="3643" y="3803"/>
                    <a:pt x="3777" y="3340"/>
                  </a:cubicBezTo>
                  <a:cubicBezTo>
                    <a:pt x="3905" y="2877"/>
                    <a:pt x="3942" y="2384"/>
                    <a:pt x="3844" y="1903"/>
                  </a:cubicBezTo>
                  <a:cubicBezTo>
                    <a:pt x="3680" y="1074"/>
                    <a:pt x="3077" y="331"/>
                    <a:pt x="2261" y="69"/>
                  </a:cubicBezTo>
                  <a:cubicBezTo>
                    <a:pt x="2163" y="39"/>
                    <a:pt x="2060" y="14"/>
                    <a:pt x="1956" y="2"/>
                  </a:cubicBezTo>
                  <a:cubicBezTo>
                    <a:pt x="1951" y="1"/>
                    <a:pt x="1946" y="1"/>
                    <a:pt x="19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9"/>
            <p:cNvSpPr/>
            <p:nvPr/>
          </p:nvSpPr>
          <p:spPr>
            <a:xfrm>
              <a:off x="5474991" y="2386516"/>
              <a:ext cx="127613" cy="114768"/>
            </a:xfrm>
            <a:custGeom>
              <a:avLst/>
              <a:gdLst/>
              <a:ahLst/>
              <a:cxnLst/>
              <a:rect l="l" t="t" r="r" b="b"/>
              <a:pathLst>
                <a:path w="1063" h="956" extrusionOk="0">
                  <a:moveTo>
                    <a:pt x="584" y="152"/>
                  </a:moveTo>
                  <a:cubicBezTo>
                    <a:pt x="640" y="152"/>
                    <a:pt x="696" y="164"/>
                    <a:pt x="746" y="187"/>
                  </a:cubicBezTo>
                  <a:cubicBezTo>
                    <a:pt x="910" y="260"/>
                    <a:pt x="947" y="449"/>
                    <a:pt x="873" y="601"/>
                  </a:cubicBezTo>
                  <a:cubicBezTo>
                    <a:pt x="815" y="717"/>
                    <a:pt x="705" y="800"/>
                    <a:pt x="585" y="800"/>
                  </a:cubicBezTo>
                  <a:cubicBezTo>
                    <a:pt x="542" y="800"/>
                    <a:pt x="497" y="790"/>
                    <a:pt x="453" y="765"/>
                  </a:cubicBezTo>
                  <a:cubicBezTo>
                    <a:pt x="301" y="686"/>
                    <a:pt x="210" y="479"/>
                    <a:pt x="289" y="315"/>
                  </a:cubicBezTo>
                  <a:cubicBezTo>
                    <a:pt x="289" y="308"/>
                    <a:pt x="295" y="308"/>
                    <a:pt x="295" y="302"/>
                  </a:cubicBezTo>
                  <a:cubicBezTo>
                    <a:pt x="301" y="296"/>
                    <a:pt x="301" y="290"/>
                    <a:pt x="307" y="284"/>
                  </a:cubicBezTo>
                  <a:cubicBezTo>
                    <a:pt x="367" y="196"/>
                    <a:pt x="475" y="152"/>
                    <a:pt x="584" y="152"/>
                  </a:cubicBezTo>
                  <a:close/>
                  <a:moveTo>
                    <a:pt x="587" y="0"/>
                  </a:moveTo>
                  <a:cubicBezTo>
                    <a:pt x="425" y="0"/>
                    <a:pt x="266" y="72"/>
                    <a:pt x="173" y="211"/>
                  </a:cubicBezTo>
                  <a:cubicBezTo>
                    <a:pt x="173" y="217"/>
                    <a:pt x="167" y="223"/>
                    <a:pt x="167" y="223"/>
                  </a:cubicBezTo>
                  <a:cubicBezTo>
                    <a:pt x="161" y="229"/>
                    <a:pt x="161" y="235"/>
                    <a:pt x="155" y="241"/>
                  </a:cubicBezTo>
                  <a:cubicBezTo>
                    <a:pt x="1" y="555"/>
                    <a:pt x="263" y="955"/>
                    <a:pt x="590" y="955"/>
                  </a:cubicBezTo>
                  <a:cubicBezTo>
                    <a:pt x="651" y="955"/>
                    <a:pt x="713" y="942"/>
                    <a:pt x="776" y="911"/>
                  </a:cubicBezTo>
                  <a:cubicBezTo>
                    <a:pt x="947" y="826"/>
                    <a:pt x="1062" y="631"/>
                    <a:pt x="1062" y="442"/>
                  </a:cubicBezTo>
                  <a:cubicBezTo>
                    <a:pt x="1062" y="241"/>
                    <a:pt x="928" y="77"/>
                    <a:pt x="739" y="22"/>
                  </a:cubicBezTo>
                  <a:cubicBezTo>
                    <a:pt x="690" y="7"/>
                    <a:pt x="638" y="0"/>
                    <a:pt x="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9"/>
            <p:cNvSpPr/>
            <p:nvPr/>
          </p:nvSpPr>
          <p:spPr>
            <a:xfrm>
              <a:off x="5627211" y="2339697"/>
              <a:ext cx="127493" cy="114288"/>
            </a:xfrm>
            <a:custGeom>
              <a:avLst/>
              <a:gdLst/>
              <a:ahLst/>
              <a:cxnLst/>
              <a:rect l="l" t="t" r="r" b="b"/>
              <a:pathLst>
                <a:path w="1062" h="952" extrusionOk="0">
                  <a:moveTo>
                    <a:pt x="572" y="151"/>
                  </a:moveTo>
                  <a:cubicBezTo>
                    <a:pt x="629" y="151"/>
                    <a:pt x="687" y="163"/>
                    <a:pt x="738" y="187"/>
                  </a:cubicBezTo>
                  <a:cubicBezTo>
                    <a:pt x="903" y="260"/>
                    <a:pt x="945" y="449"/>
                    <a:pt x="866" y="601"/>
                  </a:cubicBezTo>
                  <a:cubicBezTo>
                    <a:pt x="813" y="717"/>
                    <a:pt x="700" y="801"/>
                    <a:pt x="579" y="801"/>
                  </a:cubicBezTo>
                  <a:cubicBezTo>
                    <a:pt x="535" y="801"/>
                    <a:pt x="490" y="790"/>
                    <a:pt x="446" y="765"/>
                  </a:cubicBezTo>
                  <a:cubicBezTo>
                    <a:pt x="300" y="680"/>
                    <a:pt x="202" y="479"/>
                    <a:pt x="282" y="315"/>
                  </a:cubicBezTo>
                  <a:cubicBezTo>
                    <a:pt x="288" y="309"/>
                    <a:pt x="288" y="303"/>
                    <a:pt x="288" y="296"/>
                  </a:cubicBezTo>
                  <a:cubicBezTo>
                    <a:pt x="294" y="296"/>
                    <a:pt x="300" y="290"/>
                    <a:pt x="300" y="284"/>
                  </a:cubicBezTo>
                  <a:cubicBezTo>
                    <a:pt x="359" y="193"/>
                    <a:pt x="465" y="151"/>
                    <a:pt x="572" y="151"/>
                  </a:cubicBezTo>
                  <a:close/>
                  <a:moveTo>
                    <a:pt x="580" y="0"/>
                  </a:moveTo>
                  <a:cubicBezTo>
                    <a:pt x="420" y="0"/>
                    <a:pt x="264" y="72"/>
                    <a:pt x="172" y="211"/>
                  </a:cubicBezTo>
                  <a:cubicBezTo>
                    <a:pt x="166" y="211"/>
                    <a:pt x="166" y="217"/>
                    <a:pt x="160" y="223"/>
                  </a:cubicBezTo>
                  <a:cubicBezTo>
                    <a:pt x="160" y="229"/>
                    <a:pt x="154" y="236"/>
                    <a:pt x="154" y="236"/>
                  </a:cubicBezTo>
                  <a:cubicBezTo>
                    <a:pt x="0" y="553"/>
                    <a:pt x="260" y="952"/>
                    <a:pt x="581" y="952"/>
                  </a:cubicBezTo>
                  <a:cubicBezTo>
                    <a:pt x="642" y="952"/>
                    <a:pt x="706" y="938"/>
                    <a:pt x="769" y="906"/>
                  </a:cubicBezTo>
                  <a:cubicBezTo>
                    <a:pt x="945" y="826"/>
                    <a:pt x="1061" y="631"/>
                    <a:pt x="1061" y="443"/>
                  </a:cubicBezTo>
                  <a:cubicBezTo>
                    <a:pt x="1061" y="242"/>
                    <a:pt x="921" y="77"/>
                    <a:pt x="732" y="22"/>
                  </a:cubicBezTo>
                  <a:cubicBezTo>
                    <a:pt x="682" y="8"/>
                    <a:pt x="631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9"/>
            <p:cNvSpPr/>
            <p:nvPr/>
          </p:nvSpPr>
          <p:spPr>
            <a:xfrm>
              <a:off x="5771267" y="2310406"/>
              <a:ext cx="127493" cy="114408"/>
            </a:xfrm>
            <a:custGeom>
              <a:avLst/>
              <a:gdLst/>
              <a:ahLst/>
              <a:cxnLst/>
              <a:rect l="l" t="t" r="r" b="b"/>
              <a:pathLst>
                <a:path w="1062" h="953" extrusionOk="0">
                  <a:moveTo>
                    <a:pt x="581" y="153"/>
                  </a:moveTo>
                  <a:cubicBezTo>
                    <a:pt x="636" y="153"/>
                    <a:pt x="691" y="164"/>
                    <a:pt x="738" y="187"/>
                  </a:cubicBezTo>
                  <a:cubicBezTo>
                    <a:pt x="903" y="260"/>
                    <a:pt x="945" y="449"/>
                    <a:pt x="866" y="601"/>
                  </a:cubicBezTo>
                  <a:cubicBezTo>
                    <a:pt x="813" y="718"/>
                    <a:pt x="703" y="801"/>
                    <a:pt x="584" y="801"/>
                  </a:cubicBezTo>
                  <a:cubicBezTo>
                    <a:pt x="540" y="801"/>
                    <a:pt x="496" y="790"/>
                    <a:pt x="452" y="766"/>
                  </a:cubicBezTo>
                  <a:cubicBezTo>
                    <a:pt x="300" y="687"/>
                    <a:pt x="208" y="480"/>
                    <a:pt x="288" y="315"/>
                  </a:cubicBezTo>
                  <a:cubicBezTo>
                    <a:pt x="288" y="309"/>
                    <a:pt x="288" y="303"/>
                    <a:pt x="294" y="297"/>
                  </a:cubicBezTo>
                  <a:cubicBezTo>
                    <a:pt x="294" y="297"/>
                    <a:pt x="300" y="291"/>
                    <a:pt x="300" y="285"/>
                  </a:cubicBezTo>
                  <a:cubicBezTo>
                    <a:pt x="364" y="196"/>
                    <a:pt x="473" y="153"/>
                    <a:pt x="581" y="153"/>
                  </a:cubicBezTo>
                  <a:close/>
                  <a:moveTo>
                    <a:pt x="583" y="1"/>
                  </a:moveTo>
                  <a:cubicBezTo>
                    <a:pt x="424" y="1"/>
                    <a:pt x="264" y="73"/>
                    <a:pt x="172" y="212"/>
                  </a:cubicBezTo>
                  <a:cubicBezTo>
                    <a:pt x="166" y="212"/>
                    <a:pt x="166" y="218"/>
                    <a:pt x="166" y="224"/>
                  </a:cubicBezTo>
                  <a:cubicBezTo>
                    <a:pt x="160" y="230"/>
                    <a:pt x="160" y="236"/>
                    <a:pt x="154" y="236"/>
                  </a:cubicBezTo>
                  <a:cubicBezTo>
                    <a:pt x="0" y="553"/>
                    <a:pt x="259" y="952"/>
                    <a:pt x="585" y="952"/>
                  </a:cubicBezTo>
                  <a:cubicBezTo>
                    <a:pt x="647" y="952"/>
                    <a:pt x="711" y="938"/>
                    <a:pt x="775" y="906"/>
                  </a:cubicBezTo>
                  <a:cubicBezTo>
                    <a:pt x="945" y="827"/>
                    <a:pt x="1061" y="632"/>
                    <a:pt x="1061" y="443"/>
                  </a:cubicBezTo>
                  <a:cubicBezTo>
                    <a:pt x="1061" y="242"/>
                    <a:pt x="921" y="78"/>
                    <a:pt x="732" y="23"/>
                  </a:cubicBezTo>
                  <a:cubicBezTo>
                    <a:pt x="684" y="8"/>
                    <a:pt x="633" y="1"/>
                    <a:pt x="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9"/>
            <p:cNvSpPr/>
            <p:nvPr/>
          </p:nvSpPr>
          <p:spPr>
            <a:xfrm>
              <a:off x="5941494" y="2300202"/>
              <a:ext cx="127613" cy="114888"/>
            </a:xfrm>
            <a:custGeom>
              <a:avLst/>
              <a:gdLst/>
              <a:ahLst/>
              <a:cxnLst/>
              <a:rect l="l" t="t" r="r" b="b"/>
              <a:pathLst>
                <a:path w="1063" h="957" extrusionOk="0">
                  <a:moveTo>
                    <a:pt x="586" y="153"/>
                  </a:moveTo>
                  <a:cubicBezTo>
                    <a:pt x="641" y="153"/>
                    <a:pt x="696" y="164"/>
                    <a:pt x="746" y="187"/>
                  </a:cubicBezTo>
                  <a:cubicBezTo>
                    <a:pt x="910" y="266"/>
                    <a:pt x="947" y="449"/>
                    <a:pt x="873" y="607"/>
                  </a:cubicBezTo>
                  <a:cubicBezTo>
                    <a:pt x="815" y="720"/>
                    <a:pt x="702" y="803"/>
                    <a:pt x="580" y="803"/>
                  </a:cubicBezTo>
                  <a:cubicBezTo>
                    <a:pt x="538" y="803"/>
                    <a:pt x="495" y="793"/>
                    <a:pt x="453" y="772"/>
                  </a:cubicBezTo>
                  <a:cubicBezTo>
                    <a:pt x="301" y="686"/>
                    <a:pt x="210" y="479"/>
                    <a:pt x="289" y="321"/>
                  </a:cubicBezTo>
                  <a:cubicBezTo>
                    <a:pt x="289" y="315"/>
                    <a:pt x="295" y="309"/>
                    <a:pt x="295" y="303"/>
                  </a:cubicBezTo>
                  <a:cubicBezTo>
                    <a:pt x="295" y="297"/>
                    <a:pt x="301" y="297"/>
                    <a:pt x="307" y="290"/>
                  </a:cubicBezTo>
                  <a:cubicBezTo>
                    <a:pt x="368" y="198"/>
                    <a:pt x="476" y="153"/>
                    <a:pt x="586" y="153"/>
                  </a:cubicBezTo>
                  <a:close/>
                  <a:moveTo>
                    <a:pt x="587" y="1"/>
                  </a:moveTo>
                  <a:cubicBezTo>
                    <a:pt x="425" y="1"/>
                    <a:pt x="266" y="73"/>
                    <a:pt x="173" y="211"/>
                  </a:cubicBezTo>
                  <a:cubicBezTo>
                    <a:pt x="173" y="217"/>
                    <a:pt x="167" y="223"/>
                    <a:pt x="167" y="230"/>
                  </a:cubicBezTo>
                  <a:cubicBezTo>
                    <a:pt x="161" y="230"/>
                    <a:pt x="161" y="236"/>
                    <a:pt x="155" y="242"/>
                  </a:cubicBezTo>
                  <a:cubicBezTo>
                    <a:pt x="1" y="560"/>
                    <a:pt x="262" y="956"/>
                    <a:pt x="589" y="956"/>
                  </a:cubicBezTo>
                  <a:cubicBezTo>
                    <a:pt x="650" y="956"/>
                    <a:pt x="713" y="942"/>
                    <a:pt x="776" y="912"/>
                  </a:cubicBezTo>
                  <a:cubicBezTo>
                    <a:pt x="947" y="826"/>
                    <a:pt x="1062" y="632"/>
                    <a:pt x="1062" y="443"/>
                  </a:cubicBezTo>
                  <a:cubicBezTo>
                    <a:pt x="1062" y="242"/>
                    <a:pt x="928" y="83"/>
                    <a:pt x="739" y="22"/>
                  </a:cubicBezTo>
                  <a:cubicBezTo>
                    <a:pt x="690" y="8"/>
                    <a:pt x="638" y="1"/>
                    <a:pt x="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9"/>
            <p:cNvSpPr/>
            <p:nvPr/>
          </p:nvSpPr>
          <p:spPr>
            <a:xfrm>
              <a:off x="6082669" y="2329493"/>
              <a:ext cx="127493" cy="114288"/>
            </a:xfrm>
            <a:custGeom>
              <a:avLst/>
              <a:gdLst/>
              <a:ahLst/>
              <a:cxnLst/>
              <a:rect l="l" t="t" r="r" b="b"/>
              <a:pathLst>
                <a:path w="1062" h="952" extrusionOk="0">
                  <a:moveTo>
                    <a:pt x="583" y="152"/>
                  </a:moveTo>
                  <a:cubicBezTo>
                    <a:pt x="639" y="152"/>
                    <a:pt x="695" y="164"/>
                    <a:pt x="745" y="187"/>
                  </a:cubicBezTo>
                  <a:cubicBezTo>
                    <a:pt x="910" y="260"/>
                    <a:pt x="946" y="448"/>
                    <a:pt x="873" y="601"/>
                  </a:cubicBezTo>
                  <a:cubicBezTo>
                    <a:pt x="815" y="717"/>
                    <a:pt x="704" y="800"/>
                    <a:pt x="584" y="800"/>
                  </a:cubicBezTo>
                  <a:cubicBezTo>
                    <a:pt x="541" y="800"/>
                    <a:pt x="496" y="789"/>
                    <a:pt x="453" y="765"/>
                  </a:cubicBezTo>
                  <a:cubicBezTo>
                    <a:pt x="300" y="686"/>
                    <a:pt x="209" y="479"/>
                    <a:pt x="288" y="314"/>
                  </a:cubicBezTo>
                  <a:cubicBezTo>
                    <a:pt x="288" y="308"/>
                    <a:pt x="294" y="302"/>
                    <a:pt x="294" y="296"/>
                  </a:cubicBezTo>
                  <a:cubicBezTo>
                    <a:pt x="300" y="296"/>
                    <a:pt x="300" y="290"/>
                    <a:pt x="307" y="284"/>
                  </a:cubicBezTo>
                  <a:cubicBezTo>
                    <a:pt x="367" y="196"/>
                    <a:pt x="475" y="152"/>
                    <a:pt x="583" y="152"/>
                  </a:cubicBezTo>
                  <a:close/>
                  <a:moveTo>
                    <a:pt x="586" y="0"/>
                  </a:moveTo>
                  <a:cubicBezTo>
                    <a:pt x="424" y="0"/>
                    <a:pt x="265" y="72"/>
                    <a:pt x="173" y="211"/>
                  </a:cubicBezTo>
                  <a:cubicBezTo>
                    <a:pt x="173" y="211"/>
                    <a:pt x="166" y="217"/>
                    <a:pt x="166" y="223"/>
                  </a:cubicBezTo>
                  <a:cubicBezTo>
                    <a:pt x="160" y="229"/>
                    <a:pt x="160" y="235"/>
                    <a:pt x="154" y="241"/>
                  </a:cubicBezTo>
                  <a:cubicBezTo>
                    <a:pt x="1" y="554"/>
                    <a:pt x="260" y="952"/>
                    <a:pt x="585" y="952"/>
                  </a:cubicBezTo>
                  <a:cubicBezTo>
                    <a:pt x="647" y="952"/>
                    <a:pt x="711" y="937"/>
                    <a:pt x="776" y="905"/>
                  </a:cubicBezTo>
                  <a:cubicBezTo>
                    <a:pt x="946" y="826"/>
                    <a:pt x="1062" y="631"/>
                    <a:pt x="1062" y="442"/>
                  </a:cubicBezTo>
                  <a:cubicBezTo>
                    <a:pt x="1062" y="241"/>
                    <a:pt x="928" y="77"/>
                    <a:pt x="739" y="22"/>
                  </a:cubicBezTo>
                  <a:cubicBezTo>
                    <a:pt x="689" y="7"/>
                    <a:pt x="638" y="0"/>
                    <a:pt x="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9"/>
            <p:cNvSpPr/>
            <p:nvPr/>
          </p:nvSpPr>
          <p:spPr>
            <a:xfrm>
              <a:off x="6262499" y="2386516"/>
              <a:ext cx="127613" cy="114768"/>
            </a:xfrm>
            <a:custGeom>
              <a:avLst/>
              <a:gdLst/>
              <a:ahLst/>
              <a:cxnLst/>
              <a:rect l="l" t="t" r="r" b="b"/>
              <a:pathLst>
                <a:path w="1063" h="956" extrusionOk="0">
                  <a:moveTo>
                    <a:pt x="584" y="152"/>
                  </a:moveTo>
                  <a:cubicBezTo>
                    <a:pt x="640" y="152"/>
                    <a:pt x="696" y="164"/>
                    <a:pt x="746" y="187"/>
                  </a:cubicBezTo>
                  <a:cubicBezTo>
                    <a:pt x="910" y="260"/>
                    <a:pt x="947" y="449"/>
                    <a:pt x="873" y="601"/>
                  </a:cubicBezTo>
                  <a:cubicBezTo>
                    <a:pt x="815" y="717"/>
                    <a:pt x="705" y="800"/>
                    <a:pt x="585" y="800"/>
                  </a:cubicBezTo>
                  <a:cubicBezTo>
                    <a:pt x="541" y="800"/>
                    <a:pt x="497" y="790"/>
                    <a:pt x="453" y="765"/>
                  </a:cubicBezTo>
                  <a:cubicBezTo>
                    <a:pt x="301" y="686"/>
                    <a:pt x="210" y="479"/>
                    <a:pt x="289" y="315"/>
                  </a:cubicBezTo>
                  <a:cubicBezTo>
                    <a:pt x="289" y="308"/>
                    <a:pt x="289" y="302"/>
                    <a:pt x="295" y="302"/>
                  </a:cubicBezTo>
                  <a:cubicBezTo>
                    <a:pt x="295" y="296"/>
                    <a:pt x="301" y="290"/>
                    <a:pt x="307" y="284"/>
                  </a:cubicBezTo>
                  <a:cubicBezTo>
                    <a:pt x="367" y="196"/>
                    <a:pt x="475" y="152"/>
                    <a:pt x="584" y="152"/>
                  </a:cubicBezTo>
                  <a:close/>
                  <a:moveTo>
                    <a:pt x="587" y="0"/>
                  </a:moveTo>
                  <a:cubicBezTo>
                    <a:pt x="425" y="0"/>
                    <a:pt x="265" y="72"/>
                    <a:pt x="173" y="211"/>
                  </a:cubicBezTo>
                  <a:cubicBezTo>
                    <a:pt x="173" y="217"/>
                    <a:pt x="167" y="217"/>
                    <a:pt x="167" y="223"/>
                  </a:cubicBezTo>
                  <a:cubicBezTo>
                    <a:pt x="161" y="229"/>
                    <a:pt x="161" y="235"/>
                    <a:pt x="155" y="241"/>
                  </a:cubicBezTo>
                  <a:cubicBezTo>
                    <a:pt x="0" y="555"/>
                    <a:pt x="263" y="955"/>
                    <a:pt x="590" y="955"/>
                  </a:cubicBezTo>
                  <a:cubicBezTo>
                    <a:pt x="651" y="955"/>
                    <a:pt x="713" y="942"/>
                    <a:pt x="776" y="911"/>
                  </a:cubicBezTo>
                  <a:cubicBezTo>
                    <a:pt x="947" y="826"/>
                    <a:pt x="1062" y="631"/>
                    <a:pt x="1062" y="442"/>
                  </a:cubicBezTo>
                  <a:cubicBezTo>
                    <a:pt x="1062" y="241"/>
                    <a:pt x="922" y="77"/>
                    <a:pt x="739" y="22"/>
                  </a:cubicBezTo>
                  <a:cubicBezTo>
                    <a:pt x="690" y="7"/>
                    <a:pt x="638" y="0"/>
                    <a:pt x="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9"/>
            <p:cNvSpPr/>
            <p:nvPr/>
          </p:nvSpPr>
          <p:spPr>
            <a:xfrm>
              <a:off x="6394911" y="2453742"/>
              <a:ext cx="127493" cy="114408"/>
            </a:xfrm>
            <a:custGeom>
              <a:avLst/>
              <a:gdLst/>
              <a:ahLst/>
              <a:cxnLst/>
              <a:rect l="l" t="t" r="r" b="b"/>
              <a:pathLst>
                <a:path w="1062" h="953" extrusionOk="0">
                  <a:moveTo>
                    <a:pt x="581" y="153"/>
                  </a:moveTo>
                  <a:cubicBezTo>
                    <a:pt x="637" y="153"/>
                    <a:pt x="691" y="164"/>
                    <a:pt x="739" y="187"/>
                  </a:cubicBezTo>
                  <a:cubicBezTo>
                    <a:pt x="903" y="260"/>
                    <a:pt x="946" y="449"/>
                    <a:pt x="873" y="601"/>
                  </a:cubicBezTo>
                  <a:cubicBezTo>
                    <a:pt x="815" y="717"/>
                    <a:pt x="704" y="801"/>
                    <a:pt x="584" y="801"/>
                  </a:cubicBezTo>
                  <a:cubicBezTo>
                    <a:pt x="541" y="801"/>
                    <a:pt x="496" y="790"/>
                    <a:pt x="453" y="766"/>
                  </a:cubicBezTo>
                  <a:cubicBezTo>
                    <a:pt x="300" y="686"/>
                    <a:pt x="209" y="479"/>
                    <a:pt x="288" y="315"/>
                  </a:cubicBezTo>
                  <a:cubicBezTo>
                    <a:pt x="288" y="309"/>
                    <a:pt x="288" y="303"/>
                    <a:pt x="294" y="297"/>
                  </a:cubicBezTo>
                  <a:cubicBezTo>
                    <a:pt x="294" y="297"/>
                    <a:pt x="300" y="291"/>
                    <a:pt x="300" y="284"/>
                  </a:cubicBezTo>
                  <a:cubicBezTo>
                    <a:pt x="365" y="196"/>
                    <a:pt x="474" y="153"/>
                    <a:pt x="581" y="153"/>
                  </a:cubicBezTo>
                  <a:close/>
                  <a:moveTo>
                    <a:pt x="586" y="1"/>
                  </a:moveTo>
                  <a:cubicBezTo>
                    <a:pt x="424" y="1"/>
                    <a:pt x="265" y="73"/>
                    <a:pt x="172" y="211"/>
                  </a:cubicBezTo>
                  <a:cubicBezTo>
                    <a:pt x="166" y="211"/>
                    <a:pt x="166" y="217"/>
                    <a:pt x="166" y="224"/>
                  </a:cubicBezTo>
                  <a:cubicBezTo>
                    <a:pt x="160" y="230"/>
                    <a:pt x="160" y="236"/>
                    <a:pt x="154" y="242"/>
                  </a:cubicBezTo>
                  <a:cubicBezTo>
                    <a:pt x="1" y="554"/>
                    <a:pt x="260" y="952"/>
                    <a:pt x="585" y="952"/>
                  </a:cubicBezTo>
                  <a:cubicBezTo>
                    <a:pt x="647" y="952"/>
                    <a:pt x="711" y="938"/>
                    <a:pt x="775" y="906"/>
                  </a:cubicBezTo>
                  <a:cubicBezTo>
                    <a:pt x="946" y="827"/>
                    <a:pt x="1062" y="632"/>
                    <a:pt x="1062" y="443"/>
                  </a:cubicBezTo>
                  <a:cubicBezTo>
                    <a:pt x="1062" y="242"/>
                    <a:pt x="922" y="77"/>
                    <a:pt x="739" y="23"/>
                  </a:cubicBezTo>
                  <a:cubicBezTo>
                    <a:pt x="689" y="8"/>
                    <a:pt x="637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9"/>
            <p:cNvSpPr/>
            <p:nvPr/>
          </p:nvSpPr>
          <p:spPr>
            <a:xfrm>
              <a:off x="6543409" y="2584592"/>
              <a:ext cx="127493" cy="114408"/>
            </a:xfrm>
            <a:custGeom>
              <a:avLst/>
              <a:gdLst/>
              <a:ahLst/>
              <a:cxnLst/>
              <a:rect l="l" t="t" r="r" b="b"/>
              <a:pathLst>
                <a:path w="1062" h="953" extrusionOk="0">
                  <a:moveTo>
                    <a:pt x="581" y="153"/>
                  </a:moveTo>
                  <a:cubicBezTo>
                    <a:pt x="636" y="153"/>
                    <a:pt x="691" y="164"/>
                    <a:pt x="738" y="187"/>
                  </a:cubicBezTo>
                  <a:cubicBezTo>
                    <a:pt x="903" y="260"/>
                    <a:pt x="945" y="449"/>
                    <a:pt x="866" y="601"/>
                  </a:cubicBezTo>
                  <a:cubicBezTo>
                    <a:pt x="813" y="718"/>
                    <a:pt x="700" y="801"/>
                    <a:pt x="581" y="801"/>
                  </a:cubicBezTo>
                  <a:cubicBezTo>
                    <a:pt x="538" y="801"/>
                    <a:pt x="494" y="790"/>
                    <a:pt x="452" y="766"/>
                  </a:cubicBezTo>
                  <a:cubicBezTo>
                    <a:pt x="300" y="687"/>
                    <a:pt x="202" y="480"/>
                    <a:pt x="282" y="315"/>
                  </a:cubicBezTo>
                  <a:cubicBezTo>
                    <a:pt x="288" y="309"/>
                    <a:pt x="288" y="303"/>
                    <a:pt x="288" y="297"/>
                  </a:cubicBezTo>
                  <a:cubicBezTo>
                    <a:pt x="294" y="297"/>
                    <a:pt x="300" y="291"/>
                    <a:pt x="300" y="285"/>
                  </a:cubicBezTo>
                  <a:cubicBezTo>
                    <a:pt x="364" y="196"/>
                    <a:pt x="473" y="153"/>
                    <a:pt x="581" y="153"/>
                  </a:cubicBezTo>
                  <a:close/>
                  <a:moveTo>
                    <a:pt x="580" y="1"/>
                  </a:moveTo>
                  <a:cubicBezTo>
                    <a:pt x="420" y="1"/>
                    <a:pt x="264" y="73"/>
                    <a:pt x="172" y="212"/>
                  </a:cubicBezTo>
                  <a:cubicBezTo>
                    <a:pt x="166" y="218"/>
                    <a:pt x="166" y="218"/>
                    <a:pt x="166" y="224"/>
                  </a:cubicBezTo>
                  <a:cubicBezTo>
                    <a:pt x="160" y="230"/>
                    <a:pt x="154" y="236"/>
                    <a:pt x="154" y="242"/>
                  </a:cubicBezTo>
                  <a:cubicBezTo>
                    <a:pt x="0" y="554"/>
                    <a:pt x="259" y="952"/>
                    <a:pt x="585" y="952"/>
                  </a:cubicBezTo>
                  <a:cubicBezTo>
                    <a:pt x="646" y="952"/>
                    <a:pt x="711" y="938"/>
                    <a:pt x="775" y="906"/>
                  </a:cubicBezTo>
                  <a:cubicBezTo>
                    <a:pt x="945" y="827"/>
                    <a:pt x="1061" y="632"/>
                    <a:pt x="1061" y="443"/>
                  </a:cubicBezTo>
                  <a:cubicBezTo>
                    <a:pt x="1061" y="242"/>
                    <a:pt x="921" y="78"/>
                    <a:pt x="732" y="23"/>
                  </a:cubicBezTo>
                  <a:cubicBezTo>
                    <a:pt x="682" y="8"/>
                    <a:pt x="631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9"/>
            <p:cNvSpPr/>
            <p:nvPr/>
          </p:nvSpPr>
          <p:spPr>
            <a:xfrm>
              <a:off x="6650011" y="2735971"/>
              <a:ext cx="126893" cy="114168"/>
            </a:xfrm>
            <a:custGeom>
              <a:avLst/>
              <a:gdLst/>
              <a:ahLst/>
              <a:cxnLst/>
              <a:rect l="l" t="t" r="r" b="b"/>
              <a:pathLst>
                <a:path w="1057" h="951" extrusionOk="0">
                  <a:moveTo>
                    <a:pt x="580" y="147"/>
                  </a:moveTo>
                  <a:cubicBezTo>
                    <a:pt x="635" y="147"/>
                    <a:pt x="690" y="158"/>
                    <a:pt x="740" y="181"/>
                  </a:cubicBezTo>
                  <a:cubicBezTo>
                    <a:pt x="904" y="260"/>
                    <a:pt x="947" y="443"/>
                    <a:pt x="868" y="601"/>
                  </a:cubicBezTo>
                  <a:cubicBezTo>
                    <a:pt x="813" y="714"/>
                    <a:pt x="699" y="800"/>
                    <a:pt x="577" y="800"/>
                  </a:cubicBezTo>
                  <a:cubicBezTo>
                    <a:pt x="534" y="800"/>
                    <a:pt x="490" y="789"/>
                    <a:pt x="447" y="766"/>
                  </a:cubicBezTo>
                  <a:cubicBezTo>
                    <a:pt x="301" y="680"/>
                    <a:pt x="204" y="473"/>
                    <a:pt x="283" y="315"/>
                  </a:cubicBezTo>
                  <a:cubicBezTo>
                    <a:pt x="289" y="309"/>
                    <a:pt x="289" y="303"/>
                    <a:pt x="289" y="297"/>
                  </a:cubicBezTo>
                  <a:cubicBezTo>
                    <a:pt x="295" y="291"/>
                    <a:pt x="301" y="291"/>
                    <a:pt x="301" y="285"/>
                  </a:cubicBezTo>
                  <a:cubicBezTo>
                    <a:pt x="362" y="192"/>
                    <a:pt x="471" y="147"/>
                    <a:pt x="580" y="147"/>
                  </a:cubicBezTo>
                  <a:close/>
                  <a:moveTo>
                    <a:pt x="581" y="1"/>
                  </a:moveTo>
                  <a:cubicBezTo>
                    <a:pt x="421" y="1"/>
                    <a:pt x="265" y="72"/>
                    <a:pt x="173" y="205"/>
                  </a:cubicBezTo>
                  <a:cubicBezTo>
                    <a:pt x="167" y="211"/>
                    <a:pt x="167" y="218"/>
                    <a:pt x="161" y="224"/>
                  </a:cubicBezTo>
                  <a:cubicBezTo>
                    <a:pt x="161" y="230"/>
                    <a:pt x="155" y="230"/>
                    <a:pt x="155" y="236"/>
                  </a:cubicBezTo>
                  <a:cubicBezTo>
                    <a:pt x="1" y="554"/>
                    <a:pt x="258" y="950"/>
                    <a:pt x="583" y="950"/>
                  </a:cubicBezTo>
                  <a:cubicBezTo>
                    <a:pt x="644" y="950"/>
                    <a:pt x="707" y="936"/>
                    <a:pt x="770" y="906"/>
                  </a:cubicBezTo>
                  <a:cubicBezTo>
                    <a:pt x="941" y="821"/>
                    <a:pt x="1056" y="632"/>
                    <a:pt x="1056" y="437"/>
                  </a:cubicBezTo>
                  <a:cubicBezTo>
                    <a:pt x="1056" y="242"/>
                    <a:pt x="922" y="77"/>
                    <a:pt x="734" y="23"/>
                  </a:cubicBezTo>
                  <a:cubicBezTo>
                    <a:pt x="683" y="8"/>
                    <a:pt x="632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9"/>
            <p:cNvSpPr/>
            <p:nvPr/>
          </p:nvSpPr>
          <p:spPr>
            <a:xfrm>
              <a:off x="6731883" y="2946533"/>
              <a:ext cx="127613" cy="114888"/>
            </a:xfrm>
            <a:custGeom>
              <a:avLst/>
              <a:gdLst/>
              <a:ahLst/>
              <a:cxnLst/>
              <a:rect l="l" t="t" r="r" b="b"/>
              <a:pathLst>
                <a:path w="1063" h="957" extrusionOk="0">
                  <a:moveTo>
                    <a:pt x="586" y="153"/>
                  </a:moveTo>
                  <a:cubicBezTo>
                    <a:pt x="641" y="153"/>
                    <a:pt x="697" y="165"/>
                    <a:pt x="746" y="187"/>
                  </a:cubicBezTo>
                  <a:cubicBezTo>
                    <a:pt x="910" y="266"/>
                    <a:pt x="947" y="449"/>
                    <a:pt x="874" y="608"/>
                  </a:cubicBezTo>
                  <a:cubicBezTo>
                    <a:pt x="815" y="721"/>
                    <a:pt x="702" y="804"/>
                    <a:pt x="581" y="804"/>
                  </a:cubicBezTo>
                  <a:cubicBezTo>
                    <a:pt x="539" y="804"/>
                    <a:pt x="496" y="794"/>
                    <a:pt x="454" y="772"/>
                  </a:cubicBezTo>
                  <a:cubicBezTo>
                    <a:pt x="301" y="687"/>
                    <a:pt x="210" y="480"/>
                    <a:pt x="289" y="321"/>
                  </a:cubicBezTo>
                  <a:cubicBezTo>
                    <a:pt x="289" y="315"/>
                    <a:pt x="295" y="309"/>
                    <a:pt x="295" y="303"/>
                  </a:cubicBezTo>
                  <a:cubicBezTo>
                    <a:pt x="295" y="297"/>
                    <a:pt x="301" y="291"/>
                    <a:pt x="307" y="291"/>
                  </a:cubicBezTo>
                  <a:cubicBezTo>
                    <a:pt x="368" y="198"/>
                    <a:pt x="477" y="153"/>
                    <a:pt x="586" y="153"/>
                  </a:cubicBezTo>
                  <a:close/>
                  <a:moveTo>
                    <a:pt x="587" y="1"/>
                  </a:moveTo>
                  <a:cubicBezTo>
                    <a:pt x="425" y="1"/>
                    <a:pt x="266" y="73"/>
                    <a:pt x="173" y="212"/>
                  </a:cubicBezTo>
                  <a:cubicBezTo>
                    <a:pt x="173" y="218"/>
                    <a:pt x="167" y="224"/>
                    <a:pt x="167" y="230"/>
                  </a:cubicBezTo>
                  <a:cubicBezTo>
                    <a:pt x="161" y="230"/>
                    <a:pt x="161" y="236"/>
                    <a:pt x="155" y="242"/>
                  </a:cubicBezTo>
                  <a:cubicBezTo>
                    <a:pt x="1" y="556"/>
                    <a:pt x="263" y="956"/>
                    <a:pt x="591" y="956"/>
                  </a:cubicBezTo>
                  <a:cubicBezTo>
                    <a:pt x="651" y="956"/>
                    <a:pt x="714" y="942"/>
                    <a:pt x="776" y="912"/>
                  </a:cubicBezTo>
                  <a:cubicBezTo>
                    <a:pt x="947" y="827"/>
                    <a:pt x="1063" y="632"/>
                    <a:pt x="1063" y="443"/>
                  </a:cubicBezTo>
                  <a:cubicBezTo>
                    <a:pt x="1063" y="242"/>
                    <a:pt x="929" y="84"/>
                    <a:pt x="740" y="23"/>
                  </a:cubicBezTo>
                  <a:cubicBezTo>
                    <a:pt x="690" y="8"/>
                    <a:pt x="638" y="1"/>
                    <a:pt x="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9"/>
            <p:cNvSpPr/>
            <p:nvPr/>
          </p:nvSpPr>
          <p:spPr>
            <a:xfrm>
              <a:off x="6770778" y="3152052"/>
              <a:ext cx="127493" cy="114408"/>
            </a:xfrm>
            <a:custGeom>
              <a:avLst/>
              <a:gdLst/>
              <a:ahLst/>
              <a:cxnLst/>
              <a:rect l="l" t="t" r="r" b="b"/>
              <a:pathLst>
                <a:path w="1062" h="953" extrusionOk="0">
                  <a:moveTo>
                    <a:pt x="583" y="153"/>
                  </a:moveTo>
                  <a:cubicBezTo>
                    <a:pt x="639" y="153"/>
                    <a:pt x="695" y="164"/>
                    <a:pt x="745" y="187"/>
                  </a:cubicBezTo>
                  <a:cubicBezTo>
                    <a:pt x="909" y="260"/>
                    <a:pt x="946" y="449"/>
                    <a:pt x="873" y="601"/>
                  </a:cubicBezTo>
                  <a:cubicBezTo>
                    <a:pt x="814" y="717"/>
                    <a:pt x="704" y="801"/>
                    <a:pt x="584" y="801"/>
                  </a:cubicBezTo>
                  <a:cubicBezTo>
                    <a:pt x="541" y="801"/>
                    <a:pt x="496" y="790"/>
                    <a:pt x="452" y="765"/>
                  </a:cubicBezTo>
                  <a:cubicBezTo>
                    <a:pt x="300" y="686"/>
                    <a:pt x="209" y="479"/>
                    <a:pt x="288" y="315"/>
                  </a:cubicBezTo>
                  <a:cubicBezTo>
                    <a:pt x="288" y="309"/>
                    <a:pt x="294" y="303"/>
                    <a:pt x="294" y="296"/>
                  </a:cubicBezTo>
                  <a:cubicBezTo>
                    <a:pt x="294" y="296"/>
                    <a:pt x="300" y="290"/>
                    <a:pt x="306" y="284"/>
                  </a:cubicBezTo>
                  <a:cubicBezTo>
                    <a:pt x="366" y="196"/>
                    <a:pt x="474" y="153"/>
                    <a:pt x="583" y="153"/>
                  </a:cubicBezTo>
                  <a:close/>
                  <a:moveTo>
                    <a:pt x="586" y="0"/>
                  </a:moveTo>
                  <a:cubicBezTo>
                    <a:pt x="424" y="0"/>
                    <a:pt x="265" y="72"/>
                    <a:pt x="172" y="211"/>
                  </a:cubicBezTo>
                  <a:cubicBezTo>
                    <a:pt x="172" y="211"/>
                    <a:pt x="166" y="217"/>
                    <a:pt x="166" y="223"/>
                  </a:cubicBezTo>
                  <a:cubicBezTo>
                    <a:pt x="160" y="229"/>
                    <a:pt x="160" y="236"/>
                    <a:pt x="154" y="242"/>
                  </a:cubicBezTo>
                  <a:cubicBezTo>
                    <a:pt x="0" y="554"/>
                    <a:pt x="260" y="952"/>
                    <a:pt x="585" y="952"/>
                  </a:cubicBezTo>
                  <a:cubicBezTo>
                    <a:pt x="647" y="952"/>
                    <a:pt x="711" y="938"/>
                    <a:pt x="775" y="906"/>
                  </a:cubicBezTo>
                  <a:cubicBezTo>
                    <a:pt x="946" y="826"/>
                    <a:pt x="1061" y="631"/>
                    <a:pt x="1061" y="443"/>
                  </a:cubicBezTo>
                  <a:cubicBezTo>
                    <a:pt x="1061" y="242"/>
                    <a:pt x="927" y="77"/>
                    <a:pt x="739" y="22"/>
                  </a:cubicBezTo>
                  <a:cubicBezTo>
                    <a:pt x="689" y="8"/>
                    <a:pt x="637" y="0"/>
                    <a:pt x="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9"/>
            <p:cNvSpPr/>
            <p:nvPr/>
          </p:nvSpPr>
          <p:spPr>
            <a:xfrm>
              <a:off x="6770658" y="3391905"/>
              <a:ext cx="127613" cy="114768"/>
            </a:xfrm>
            <a:custGeom>
              <a:avLst/>
              <a:gdLst/>
              <a:ahLst/>
              <a:cxnLst/>
              <a:rect l="l" t="t" r="r" b="b"/>
              <a:pathLst>
                <a:path w="1063" h="956" extrusionOk="0">
                  <a:moveTo>
                    <a:pt x="580" y="153"/>
                  </a:moveTo>
                  <a:cubicBezTo>
                    <a:pt x="635" y="153"/>
                    <a:pt x="690" y="164"/>
                    <a:pt x="740" y="187"/>
                  </a:cubicBezTo>
                  <a:cubicBezTo>
                    <a:pt x="904" y="266"/>
                    <a:pt x="947" y="449"/>
                    <a:pt x="868" y="607"/>
                  </a:cubicBezTo>
                  <a:cubicBezTo>
                    <a:pt x="813" y="720"/>
                    <a:pt x="698" y="803"/>
                    <a:pt x="575" y="803"/>
                  </a:cubicBezTo>
                  <a:cubicBezTo>
                    <a:pt x="533" y="803"/>
                    <a:pt x="489" y="793"/>
                    <a:pt x="447" y="771"/>
                  </a:cubicBezTo>
                  <a:cubicBezTo>
                    <a:pt x="301" y="686"/>
                    <a:pt x="204" y="479"/>
                    <a:pt x="283" y="315"/>
                  </a:cubicBezTo>
                  <a:cubicBezTo>
                    <a:pt x="289" y="315"/>
                    <a:pt x="289" y="308"/>
                    <a:pt x="289" y="302"/>
                  </a:cubicBezTo>
                  <a:cubicBezTo>
                    <a:pt x="295" y="296"/>
                    <a:pt x="301" y="290"/>
                    <a:pt x="301" y="290"/>
                  </a:cubicBezTo>
                  <a:cubicBezTo>
                    <a:pt x="362" y="197"/>
                    <a:pt x="471" y="153"/>
                    <a:pt x="580" y="153"/>
                  </a:cubicBezTo>
                  <a:close/>
                  <a:moveTo>
                    <a:pt x="582" y="0"/>
                  </a:moveTo>
                  <a:cubicBezTo>
                    <a:pt x="421" y="0"/>
                    <a:pt x="266" y="72"/>
                    <a:pt x="173" y="211"/>
                  </a:cubicBezTo>
                  <a:cubicBezTo>
                    <a:pt x="167" y="217"/>
                    <a:pt x="167" y="223"/>
                    <a:pt x="161" y="223"/>
                  </a:cubicBezTo>
                  <a:cubicBezTo>
                    <a:pt x="161" y="229"/>
                    <a:pt x="155" y="235"/>
                    <a:pt x="155" y="241"/>
                  </a:cubicBezTo>
                  <a:cubicBezTo>
                    <a:pt x="1" y="555"/>
                    <a:pt x="259" y="956"/>
                    <a:pt x="585" y="956"/>
                  </a:cubicBezTo>
                  <a:cubicBezTo>
                    <a:pt x="645" y="956"/>
                    <a:pt x="707" y="942"/>
                    <a:pt x="770" y="911"/>
                  </a:cubicBezTo>
                  <a:cubicBezTo>
                    <a:pt x="941" y="826"/>
                    <a:pt x="1062" y="631"/>
                    <a:pt x="1062" y="442"/>
                  </a:cubicBezTo>
                  <a:cubicBezTo>
                    <a:pt x="1062" y="241"/>
                    <a:pt x="922" y="83"/>
                    <a:pt x="734" y="22"/>
                  </a:cubicBezTo>
                  <a:cubicBezTo>
                    <a:pt x="684" y="8"/>
                    <a:pt x="632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9"/>
            <p:cNvSpPr/>
            <p:nvPr/>
          </p:nvSpPr>
          <p:spPr>
            <a:xfrm>
              <a:off x="6707033" y="3632479"/>
              <a:ext cx="127613" cy="114047"/>
            </a:xfrm>
            <a:custGeom>
              <a:avLst/>
              <a:gdLst/>
              <a:ahLst/>
              <a:cxnLst/>
              <a:rect l="l" t="t" r="r" b="b"/>
              <a:pathLst>
                <a:path w="1063" h="950" extrusionOk="0">
                  <a:moveTo>
                    <a:pt x="574" y="151"/>
                  </a:moveTo>
                  <a:cubicBezTo>
                    <a:pt x="631" y="151"/>
                    <a:pt x="688" y="163"/>
                    <a:pt x="740" y="187"/>
                  </a:cubicBezTo>
                  <a:cubicBezTo>
                    <a:pt x="904" y="260"/>
                    <a:pt x="947" y="448"/>
                    <a:pt x="868" y="601"/>
                  </a:cubicBezTo>
                  <a:cubicBezTo>
                    <a:pt x="813" y="713"/>
                    <a:pt x="699" y="800"/>
                    <a:pt x="577" y="800"/>
                  </a:cubicBezTo>
                  <a:cubicBezTo>
                    <a:pt x="534" y="800"/>
                    <a:pt x="490" y="789"/>
                    <a:pt x="447" y="765"/>
                  </a:cubicBezTo>
                  <a:cubicBezTo>
                    <a:pt x="301" y="680"/>
                    <a:pt x="204" y="473"/>
                    <a:pt x="283" y="314"/>
                  </a:cubicBezTo>
                  <a:cubicBezTo>
                    <a:pt x="289" y="308"/>
                    <a:pt x="289" y="302"/>
                    <a:pt x="289" y="296"/>
                  </a:cubicBezTo>
                  <a:cubicBezTo>
                    <a:pt x="295" y="296"/>
                    <a:pt x="301" y="290"/>
                    <a:pt x="301" y="284"/>
                  </a:cubicBezTo>
                  <a:cubicBezTo>
                    <a:pt x="364" y="193"/>
                    <a:pt x="469" y="151"/>
                    <a:pt x="574" y="151"/>
                  </a:cubicBezTo>
                  <a:close/>
                  <a:moveTo>
                    <a:pt x="581" y="0"/>
                  </a:moveTo>
                  <a:cubicBezTo>
                    <a:pt x="421" y="0"/>
                    <a:pt x="266" y="71"/>
                    <a:pt x="173" y="205"/>
                  </a:cubicBezTo>
                  <a:cubicBezTo>
                    <a:pt x="167" y="211"/>
                    <a:pt x="167" y="217"/>
                    <a:pt x="161" y="223"/>
                  </a:cubicBezTo>
                  <a:cubicBezTo>
                    <a:pt x="161" y="229"/>
                    <a:pt x="155" y="229"/>
                    <a:pt x="155" y="235"/>
                  </a:cubicBezTo>
                  <a:cubicBezTo>
                    <a:pt x="1" y="554"/>
                    <a:pt x="262" y="950"/>
                    <a:pt x="585" y="950"/>
                  </a:cubicBezTo>
                  <a:cubicBezTo>
                    <a:pt x="646" y="950"/>
                    <a:pt x="708" y="936"/>
                    <a:pt x="770" y="905"/>
                  </a:cubicBezTo>
                  <a:cubicBezTo>
                    <a:pt x="947" y="820"/>
                    <a:pt x="1063" y="631"/>
                    <a:pt x="1063" y="442"/>
                  </a:cubicBezTo>
                  <a:cubicBezTo>
                    <a:pt x="1063" y="241"/>
                    <a:pt x="922" y="77"/>
                    <a:pt x="734" y="22"/>
                  </a:cubicBezTo>
                  <a:cubicBezTo>
                    <a:pt x="683" y="7"/>
                    <a:pt x="632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9"/>
            <p:cNvSpPr/>
            <p:nvPr/>
          </p:nvSpPr>
          <p:spPr>
            <a:xfrm>
              <a:off x="5304164" y="2508963"/>
              <a:ext cx="123411" cy="102643"/>
            </a:xfrm>
            <a:custGeom>
              <a:avLst/>
              <a:gdLst/>
              <a:ahLst/>
              <a:cxnLst/>
              <a:rect l="l" t="t" r="r" b="b"/>
              <a:pathLst>
                <a:path w="1028" h="855" extrusionOk="0">
                  <a:moveTo>
                    <a:pt x="475" y="129"/>
                  </a:moveTo>
                  <a:cubicBezTo>
                    <a:pt x="487" y="141"/>
                    <a:pt x="506" y="147"/>
                    <a:pt x="524" y="147"/>
                  </a:cubicBezTo>
                  <a:cubicBezTo>
                    <a:pt x="676" y="147"/>
                    <a:pt x="798" y="281"/>
                    <a:pt x="816" y="427"/>
                  </a:cubicBezTo>
                  <a:cubicBezTo>
                    <a:pt x="829" y="574"/>
                    <a:pt x="707" y="683"/>
                    <a:pt x="567" y="702"/>
                  </a:cubicBezTo>
                  <a:cubicBezTo>
                    <a:pt x="553" y="703"/>
                    <a:pt x="540" y="704"/>
                    <a:pt x="526" y="704"/>
                  </a:cubicBezTo>
                  <a:cubicBezTo>
                    <a:pt x="408" y="704"/>
                    <a:pt x="302" y="633"/>
                    <a:pt x="274" y="507"/>
                  </a:cubicBezTo>
                  <a:cubicBezTo>
                    <a:pt x="244" y="379"/>
                    <a:pt x="305" y="220"/>
                    <a:pt x="433" y="172"/>
                  </a:cubicBezTo>
                  <a:cubicBezTo>
                    <a:pt x="451" y="159"/>
                    <a:pt x="469" y="147"/>
                    <a:pt x="475" y="129"/>
                  </a:cubicBezTo>
                  <a:close/>
                  <a:moveTo>
                    <a:pt x="536" y="1"/>
                  </a:moveTo>
                  <a:cubicBezTo>
                    <a:pt x="532" y="1"/>
                    <a:pt x="528" y="1"/>
                    <a:pt x="524" y="1"/>
                  </a:cubicBezTo>
                  <a:cubicBezTo>
                    <a:pt x="494" y="1"/>
                    <a:pt x="475" y="13"/>
                    <a:pt x="463" y="32"/>
                  </a:cubicBezTo>
                  <a:cubicBezTo>
                    <a:pt x="452" y="24"/>
                    <a:pt x="438" y="19"/>
                    <a:pt x="424" y="19"/>
                  </a:cubicBezTo>
                  <a:cubicBezTo>
                    <a:pt x="415" y="19"/>
                    <a:pt x="405" y="21"/>
                    <a:pt x="396" y="25"/>
                  </a:cubicBezTo>
                  <a:cubicBezTo>
                    <a:pt x="85" y="147"/>
                    <a:pt x="0" y="635"/>
                    <a:pt x="317" y="805"/>
                  </a:cubicBezTo>
                  <a:cubicBezTo>
                    <a:pt x="381" y="839"/>
                    <a:pt x="450" y="855"/>
                    <a:pt x="518" y="855"/>
                  </a:cubicBezTo>
                  <a:cubicBezTo>
                    <a:pt x="779" y="855"/>
                    <a:pt x="1028" y="627"/>
                    <a:pt x="950" y="342"/>
                  </a:cubicBezTo>
                  <a:cubicBezTo>
                    <a:pt x="903" y="151"/>
                    <a:pt x="732" y="1"/>
                    <a:pt x="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9"/>
            <p:cNvSpPr/>
            <p:nvPr/>
          </p:nvSpPr>
          <p:spPr>
            <a:xfrm>
              <a:off x="5204645" y="2623608"/>
              <a:ext cx="112727" cy="108045"/>
            </a:xfrm>
            <a:custGeom>
              <a:avLst/>
              <a:gdLst/>
              <a:ahLst/>
              <a:cxnLst/>
              <a:rect l="l" t="t" r="r" b="b"/>
              <a:pathLst>
                <a:path w="939" h="900" extrusionOk="0">
                  <a:moveTo>
                    <a:pt x="495" y="153"/>
                  </a:moveTo>
                  <a:cubicBezTo>
                    <a:pt x="546" y="153"/>
                    <a:pt x="596" y="165"/>
                    <a:pt x="640" y="191"/>
                  </a:cubicBezTo>
                  <a:cubicBezTo>
                    <a:pt x="774" y="270"/>
                    <a:pt x="823" y="465"/>
                    <a:pt x="750" y="599"/>
                  </a:cubicBezTo>
                  <a:cubicBezTo>
                    <a:pt x="698" y="694"/>
                    <a:pt x="585" y="750"/>
                    <a:pt x="475" y="750"/>
                  </a:cubicBezTo>
                  <a:cubicBezTo>
                    <a:pt x="431" y="750"/>
                    <a:pt x="387" y="740"/>
                    <a:pt x="348" y="721"/>
                  </a:cubicBezTo>
                  <a:cubicBezTo>
                    <a:pt x="208" y="648"/>
                    <a:pt x="147" y="459"/>
                    <a:pt x="208" y="325"/>
                  </a:cubicBezTo>
                  <a:cubicBezTo>
                    <a:pt x="214" y="313"/>
                    <a:pt x="214" y="307"/>
                    <a:pt x="214" y="301"/>
                  </a:cubicBezTo>
                  <a:cubicBezTo>
                    <a:pt x="220" y="295"/>
                    <a:pt x="226" y="295"/>
                    <a:pt x="232" y="289"/>
                  </a:cubicBezTo>
                  <a:cubicBezTo>
                    <a:pt x="289" y="203"/>
                    <a:pt x="393" y="153"/>
                    <a:pt x="495" y="153"/>
                  </a:cubicBezTo>
                  <a:close/>
                  <a:moveTo>
                    <a:pt x="496" y="0"/>
                  </a:moveTo>
                  <a:cubicBezTo>
                    <a:pt x="341" y="0"/>
                    <a:pt x="190" y="81"/>
                    <a:pt x="98" y="209"/>
                  </a:cubicBezTo>
                  <a:cubicBezTo>
                    <a:pt x="98" y="216"/>
                    <a:pt x="92" y="222"/>
                    <a:pt x="92" y="228"/>
                  </a:cubicBezTo>
                  <a:cubicBezTo>
                    <a:pt x="86" y="234"/>
                    <a:pt x="80" y="240"/>
                    <a:pt x="80" y="246"/>
                  </a:cubicBezTo>
                  <a:cubicBezTo>
                    <a:pt x="1" y="417"/>
                    <a:pt x="31" y="618"/>
                    <a:pt x="153" y="758"/>
                  </a:cubicBezTo>
                  <a:cubicBezTo>
                    <a:pt x="236" y="852"/>
                    <a:pt x="354" y="900"/>
                    <a:pt x="475" y="900"/>
                  </a:cubicBezTo>
                  <a:cubicBezTo>
                    <a:pt x="533" y="900"/>
                    <a:pt x="591" y="889"/>
                    <a:pt x="646" y="867"/>
                  </a:cubicBezTo>
                  <a:cubicBezTo>
                    <a:pt x="823" y="800"/>
                    <a:pt x="939" y="636"/>
                    <a:pt x="933" y="441"/>
                  </a:cubicBezTo>
                  <a:cubicBezTo>
                    <a:pt x="927" y="264"/>
                    <a:pt x="817" y="88"/>
                    <a:pt x="646" y="27"/>
                  </a:cubicBezTo>
                  <a:cubicBezTo>
                    <a:pt x="597" y="9"/>
                    <a:pt x="547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9"/>
            <p:cNvSpPr/>
            <p:nvPr/>
          </p:nvSpPr>
          <p:spPr>
            <a:xfrm>
              <a:off x="5132977" y="2788912"/>
              <a:ext cx="97481" cy="107685"/>
            </a:xfrm>
            <a:custGeom>
              <a:avLst/>
              <a:gdLst/>
              <a:ahLst/>
              <a:cxnLst/>
              <a:rect l="l" t="t" r="r" b="b"/>
              <a:pathLst>
                <a:path w="812" h="897" extrusionOk="0">
                  <a:moveTo>
                    <a:pt x="342" y="166"/>
                  </a:moveTo>
                  <a:cubicBezTo>
                    <a:pt x="354" y="172"/>
                    <a:pt x="366" y="172"/>
                    <a:pt x="379" y="179"/>
                  </a:cubicBezTo>
                  <a:cubicBezTo>
                    <a:pt x="506" y="191"/>
                    <a:pt x="622" y="294"/>
                    <a:pt x="640" y="428"/>
                  </a:cubicBezTo>
                  <a:cubicBezTo>
                    <a:pt x="659" y="556"/>
                    <a:pt x="567" y="684"/>
                    <a:pt x="446" y="733"/>
                  </a:cubicBezTo>
                  <a:cubicBezTo>
                    <a:pt x="420" y="742"/>
                    <a:pt x="393" y="748"/>
                    <a:pt x="365" y="748"/>
                  </a:cubicBezTo>
                  <a:cubicBezTo>
                    <a:pt x="320" y="748"/>
                    <a:pt x="277" y="732"/>
                    <a:pt x="251" y="690"/>
                  </a:cubicBezTo>
                  <a:cubicBezTo>
                    <a:pt x="208" y="623"/>
                    <a:pt x="184" y="538"/>
                    <a:pt x="178" y="459"/>
                  </a:cubicBezTo>
                  <a:cubicBezTo>
                    <a:pt x="165" y="331"/>
                    <a:pt x="226" y="209"/>
                    <a:pt x="342" y="166"/>
                  </a:cubicBezTo>
                  <a:close/>
                  <a:moveTo>
                    <a:pt x="374" y="1"/>
                  </a:moveTo>
                  <a:cubicBezTo>
                    <a:pt x="370" y="1"/>
                    <a:pt x="365" y="1"/>
                    <a:pt x="360" y="2"/>
                  </a:cubicBezTo>
                  <a:cubicBezTo>
                    <a:pt x="129" y="38"/>
                    <a:pt x="1" y="282"/>
                    <a:pt x="25" y="501"/>
                  </a:cubicBezTo>
                  <a:cubicBezTo>
                    <a:pt x="44" y="605"/>
                    <a:pt x="80" y="727"/>
                    <a:pt x="153" y="812"/>
                  </a:cubicBezTo>
                  <a:cubicBezTo>
                    <a:pt x="209" y="872"/>
                    <a:pt x="290" y="896"/>
                    <a:pt x="369" y="896"/>
                  </a:cubicBezTo>
                  <a:cubicBezTo>
                    <a:pt x="402" y="896"/>
                    <a:pt x="434" y="892"/>
                    <a:pt x="464" y="885"/>
                  </a:cubicBezTo>
                  <a:cubicBezTo>
                    <a:pt x="665" y="830"/>
                    <a:pt x="811" y="629"/>
                    <a:pt x="793" y="428"/>
                  </a:cubicBezTo>
                  <a:cubicBezTo>
                    <a:pt x="774" y="227"/>
                    <a:pt x="622" y="75"/>
                    <a:pt x="439" y="32"/>
                  </a:cubicBezTo>
                  <a:cubicBezTo>
                    <a:pt x="424" y="17"/>
                    <a:pt x="403" y="1"/>
                    <a:pt x="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9"/>
            <p:cNvSpPr/>
            <p:nvPr/>
          </p:nvSpPr>
          <p:spPr>
            <a:xfrm>
              <a:off x="5057708" y="2950854"/>
              <a:ext cx="114168" cy="106844"/>
            </a:xfrm>
            <a:custGeom>
              <a:avLst/>
              <a:gdLst/>
              <a:ahLst/>
              <a:cxnLst/>
              <a:rect l="l" t="t" r="r" b="b"/>
              <a:pathLst>
                <a:path w="951" h="890" extrusionOk="0">
                  <a:moveTo>
                    <a:pt x="447" y="151"/>
                  </a:moveTo>
                  <a:cubicBezTo>
                    <a:pt x="537" y="151"/>
                    <a:pt x="625" y="191"/>
                    <a:pt x="689" y="255"/>
                  </a:cubicBezTo>
                  <a:cubicBezTo>
                    <a:pt x="805" y="371"/>
                    <a:pt x="774" y="541"/>
                    <a:pt x="658" y="651"/>
                  </a:cubicBezTo>
                  <a:cubicBezTo>
                    <a:pt x="600" y="706"/>
                    <a:pt x="527" y="735"/>
                    <a:pt x="455" y="735"/>
                  </a:cubicBezTo>
                  <a:cubicBezTo>
                    <a:pt x="377" y="735"/>
                    <a:pt x="301" y="702"/>
                    <a:pt x="244" y="632"/>
                  </a:cubicBezTo>
                  <a:cubicBezTo>
                    <a:pt x="135" y="498"/>
                    <a:pt x="171" y="285"/>
                    <a:pt x="336" y="218"/>
                  </a:cubicBezTo>
                  <a:cubicBezTo>
                    <a:pt x="366" y="206"/>
                    <a:pt x="378" y="182"/>
                    <a:pt x="384" y="157"/>
                  </a:cubicBezTo>
                  <a:cubicBezTo>
                    <a:pt x="405" y="153"/>
                    <a:pt x="426" y="151"/>
                    <a:pt x="447" y="151"/>
                  </a:cubicBezTo>
                  <a:close/>
                  <a:moveTo>
                    <a:pt x="444" y="0"/>
                  </a:moveTo>
                  <a:cubicBezTo>
                    <a:pt x="373" y="0"/>
                    <a:pt x="302" y="17"/>
                    <a:pt x="238" y="54"/>
                  </a:cubicBezTo>
                  <a:cubicBezTo>
                    <a:pt x="208" y="72"/>
                    <a:pt x="195" y="96"/>
                    <a:pt x="202" y="127"/>
                  </a:cubicBezTo>
                  <a:cubicBezTo>
                    <a:pt x="74" y="218"/>
                    <a:pt x="1" y="371"/>
                    <a:pt x="31" y="529"/>
                  </a:cubicBezTo>
                  <a:cubicBezTo>
                    <a:pt x="68" y="718"/>
                    <a:pt x="232" y="870"/>
                    <a:pt x="421" y="888"/>
                  </a:cubicBezTo>
                  <a:cubicBezTo>
                    <a:pt x="430" y="889"/>
                    <a:pt x="438" y="889"/>
                    <a:pt x="447" y="889"/>
                  </a:cubicBezTo>
                  <a:cubicBezTo>
                    <a:pt x="626" y="889"/>
                    <a:pt x="796" y="771"/>
                    <a:pt x="872" y="614"/>
                  </a:cubicBezTo>
                  <a:cubicBezTo>
                    <a:pt x="951" y="444"/>
                    <a:pt x="914" y="255"/>
                    <a:pt x="774" y="127"/>
                  </a:cubicBezTo>
                  <a:cubicBezTo>
                    <a:pt x="683" y="47"/>
                    <a:pt x="563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9"/>
            <p:cNvSpPr/>
            <p:nvPr/>
          </p:nvSpPr>
          <p:spPr>
            <a:xfrm>
              <a:off x="5005127" y="3156134"/>
              <a:ext cx="113447" cy="106364"/>
            </a:xfrm>
            <a:custGeom>
              <a:avLst/>
              <a:gdLst/>
              <a:ahLst/>
              <a:cxnLst/>
              <a:rect l="l" t="t" r="r" b="b"/>
              <a:pathLst>
                <a:path w="945" h="886" extrusionOk="0">
                  <a:moveTo>
                    <a:pt x="446" y="151"/>
                  </a:moveTo>
                  <a:cubicBezTo>
                    <a:pt x="533" y="151"/>
                    <a:pt x="619" y="187"/>
                    <a:pt x="682" y="250"/>
                  </a:cubicBezTo>
                  <a:cubicBezTo>
                    <a:pt x="798" y="372"/>
                    <a:pt x="767" y="543"/>
                    <a:pt x="652" y="652"/>
                  </a:cubicBezTo>
                  <a:cubicBezTo>
                    <a:pt x="593" y="705"/>
                    <a:pt x="521" y="732"/>
                    <a:pt x="449" y="732"/>
                  </a:cubicBezTo>
                  <a:cubicBezTo>
                    <a:pt x="371" y="732"/>
                    <a:pt x="294" y="700"/>
                    <a:pt x="238" y="634"/>
                  </a:cubicBezTo>
                  <a:cubicBezTo>
                    <a:pt x="128" y="500"/>
                    <a:pt x="164" y="287"/>
                    <a:pt x="329" y="214"/>
                  </a:cubicBezTo>
                  <a:cubicBezTo>
                    <a:pt x="359" y="208"/>
                    <a:pt x="372" y="183"/>
                    <a:pt x="378" y="159"/>
                  </a:cubicBezTo>
                  <a:cubicBezTo>
                    <a:pt x="400" y="154"/>
                    <a:pt x="423" y="151"/>
                    <a:pt x="446" y="151"/>
                  </a:cubicBezTo>
                  <a:close/>
                  <a:moveTo>
                    <a:pt x="445" y="0"/>
                  </a:moveTo>
                  <a:cubicBezTo>
                    <a:pt x="372" y="0"/>
                    <a:pt x="299" y="18"/>
                    <a:pt x="231" y="55"/>
                  </a:cubicBezTo>
                  <a:cubicBezTo>
                    <a:pt x="201" y="74"/>
                    <a:pt x="189" y="98"/>
                    <a:pt x="195" y="122"/>
                  </a:cubicBezTo>
                  <a:cubicBezTo>
                    <a:pt x="67" y="214"/>
                    <a:pt x="0" y="372"/>
                    <a:pt x="24" y="530"/>
                  </a:cubicBezTo>
                  <a:cubicBezTo>
                    <a:pt x="61" y="719"/>
                    <a:pt x="225" y="872"/>
                    <a:pt x="414" y="884"/>
                  </a:cubicBezTo>
                  <a:cubicBezTo>
                    <a:pt x="427" y="885"/>
                    <a:pt x="439" y="886"/>
                    <a:pt x="452" y="886"/>
                  </a:cubicBezTo>
                  <a:cubicBezTo>
                    <a:pt x="627" y="886"/>
                    <a:pt x="791" y="769"/>
                    <a:pt x="865" y="610"/>
                  </a:cubicBezTo>
                  <a:cubicBezTo>
                    <a:pt x="944" y="445"/>
                    <a:pt x="908" y="250"/>
                    <a:pt x="767" y="128"/>
                  </a:cubicBezTo>
                  <a:cubicBezTo>
                    <a:pt x="677" y="46"/>
                    <a:pt x="562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9"/>
            <p:cNvSpPr/>
            <p:nvPr/>
          </p:nvSpPr>
          <p:spPr>
            <a:xfrm>
              <a:off x="5005127" y="3361053"/>
              <a:ext cx="113447" cy="106965"/>
            </a:xfrm>
            <a:custGeom>
              <a:avLst/>
              <a:gdLst/>
              <a:ahLst/>
              <a:cxnLst/>
              <a:rect l="l" t="t" r="r" b="b"/>
              <a:pathLst>
                <a:path w="945" h="891" extrusionOk="0">
                  <a:moveTo>
                    <a:pt x="441" y="151"/>
                  </a:moveTo>
                  <a:cubicBezTo>
                    <a:pt x="530" y="151"/>
                    <a:pt x="618" y="191"/>
                    <a:pt x="682" y="255"/>
                  </a:cubicBezTo>
                  <a:cubicBezTo>
                    <a:pt x="798" y="371"/>
                    <a:pt x="767" y="547"/>
                    <a:pt x="652" y="651"/>
                  </a:cubicBezTo>
                  <a:cubicBezTo>
                    <a:pt x="593" y="706"/>
                    <a:pt x="520" y="735"/>
                    <a:pt x="448" y="735"/>
                  </a:cubicBezTo>
                  <a:cubicBezTo>
                    <a:pt x="371" y="735"/>
                    <a:pt x="294" y="702"/>
                    <a:pt x="238" y="632"/>
                  </a:cubicBezTo>
                  <a:cubicBezTo>
                    <a:pt x="128" y="505"/>
                    <a:pt x="164" y="285"/>
                    <a:pt x="329" y="218"/>
                  </a:cubicBezTo>
                  <a:cubicBezTo>
                    <a:pt x="359" y="206"/>
                    <a:pt x="372" y="182"/>
                    <a:pt x="378" y="157"/>
                  </a:cubicBezTo>
                  <a:cubicBezTo>
                    <a:pt x="398" y="153"/>
                    <a:pt x="420" y="151"/>
                    <a:pt x="441" y="151"/>
                  </a:cubicBezTo>
                  <a:close/>
                  <a:moveTo>
                    <a:pt x="440" y="0"/>
                  </a:moveTo>
                  <a:cubicBezTo>
                    <a:pt x="369" y="0"/>
                    <a:pt x="298" y="17"/>
                    <a:pt x="231" y="54"/>
                  </a:cubicBezTo>
                  <a:cubicBezTo>
                    <a:pt x="201" y="72"/>
                    <a:pt x="189" y="103"/>
                    <a:pt x="195" y="127"/>
                  </a:cubicBezTo>
                  <a:cubicBezTo>
                    <a:pt x="67" y="218"/>
                    <a:pt x="0" y="371"/>
                    <a:pt x="24" y="535"/>
                  </a:cubicBezTo>
                  <a:cubicBezTo>
                    <a:pt x="61" y="718"/>
                    <a:pt x="225" y="870"/>
                    <a:pt x="414" y="888"/>
                  </a:cubicBezTo>
                  <a:cubicBezTo>
                    <a:pt x="426" y="889"/>
                    <a:pt x="438" y="890"/>
                    <a:pt x="450" y="890"/>
                  </a:cubicBezTo>
                  <a:cubicBezTo>
                    <a:pt x="626" y="890"/>
                    <a:pt x="791" y="768"/>
                    <a:pt x="865" y="614"/>
                  </a:cubicBezTo>
                  <a:cubicBezTo>
                    <a:pt x="944" y="450"/>
                    <a:pt x="908" y="255"/>
                    <a:pt x="767" y="127"/>
                  </a:cubicBezTo>
                  <a:cubicBezTo>
                    <a:pt x="676" y="47"/>
                    <a:pt x="559" y="0"/>
                    <a:pt x="4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9"/>
            <p:cNvSpPr/>
            <p:nvPr/>
          </p:nvSpPr>
          <p:spPr>
            <a:xfrm>
              <a:off x="5039461" y="3523957"/>
              <a:ext cx="114168" cy="106364"/>
            </a:xfrm>
            <a:custGeom>
              <a:avLst/>
              <a:gdLst/>
              <a:ahLst/>
              <a:cxnLst/>
              <a:rect l="l" t="t" r="r" b="b"/>
              <a:pathLst>
                <a:path w="951" h="886" extrusionOk="0">
                  <a:moveTo>
                    <a:pt x="452" y="151"/>
                  </a:moveTo>
                  <a:cubicBezTo>
                    <a:pt x="540" y="151"/>
                    <a:pt x="626" y="187"/>
                    <a:pt x="689" y="250"/>
                  </a:cubicBezTo>
                  <a:cubicBezTo>
                    <a:pt x="804" y="372"/>
                    <a:pt x="774" y="542"/>
                    <a:pt x="658" y="652"/>
                  </a:cubicBezTo>
                  <a:cubicBezTo>
                    <a:pt x="600" y="705"/>
                    <a:pt x="527" y="732"/>
                    <a:pt x="455" y="732"/>
                  </a:cubicBezTo>
                  <a:cubicBezTo>
                    <a:pt x="377" y="732"/>
                    <a:pt x="301" y="700"/>
                    <a:pt x="244" y="634"/>
                  </a:cubicBezTo>
                  <a:cubicBezTo>
                    <a:pt x="134" y="500"/>
                    <a:pt x="171" y="287"/>
                    <a:pt x="335" y="213"/>
                  </a:cubicBezTo>
                  <a:cubicBezTo>
                    <a:pt x="366" y="201"/>
                    <a:pt x="378" y="183"/>
                    <a:pt x="384" y="159"/>
                  </a:cubicBezTo>
                  <a:cubicBezTo>
                    <a:pt x="407" y="154"/>
                    <a:pt x="430" y="151"/>
                    <a:pt x="452" y="151"/>
                  </a:cubicBezTo>
                  <a:close/>
                  <a:moveTo>
                    <a:pt x="449" y="0"/>
                  </a:moveTo>
                  <a:cubicBezTo>
                    <a:pt x="376" y="0"/>
                    <a:pt x="303" y="18"/>
                    <a:pt x="238" y="55"/>
                  </a:cubicBezTo>
                  <a:cubicBezTo>
                    <a:pt x="207" y="67"/>
                    <a:pt x="195" y="98"/>
                    <a:pt x="201" y="122"/>
                  </a:cubicBezTo>
                  <a:cubicBezTo>
                    <a:pt x="73" y="213"/>
                    <a:pt x="0" y="372"/>
                    <a:pt x="31" y="530"/>
                  </a:cubicBezTo>
                  <a:cubicBezTo>
                    <a:pt x="67" y="719"/>
                    <a:pt x="232" y="871"/>
                    <a:pt x="421" y="883"/>
                  </a:cubicBezTo>
                  <a:cubicBezTo>
                    <a:pt x="433" y="885"/>
                    <a:pt x="446" y="885"/>
                    <a:pt x="458" y="885"/>
                  </a:cubicBezTo>
                  <a:cubicBezTo>
                    <a:pt x="633" y="885"/>
                    <a:pt x="797" y="769"/>
                    <a:pt x="871" y="609"/>
                  </a:cubicBezTo>
                  <a:cubicBezTo>
                    <a:pt x="950" y="445"/>
                    <a:pt x="914" y="250"/>
                    <a:pt x="774" y="128"/>
                  </a:cubicBezTo>
                  <a:cubicBezTo>
                    <a:pt x="684" y="46"/>
                    <a:pt x="566" y="0"/>
                    <a:pt x="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9"/>
            <p:cNvSpPr/>
            <p:nvPr/>
          </p:nvSpPr>
          <p:spPr>
            <a:xfrm>
              <a:off x="5111129" y="3747123"/>
              <a:ext cx="114168" cy="106844"/>
            </a:xfrm>
            <a:custGeom>
              <a:avLst/>
              <a:gdLst/>
              <a:ahLst/>
              <a:cxnLst/>
              <a:rect l="l" t="t" r="r" b="b"/>
              <a:pathLst>
                <a:path w="951" h="890" extrusionOk="0">
                  <a:moveTo>
                    <a:pt x="447" y="151"/>
                  </a:moveTo>
                  <a:cubicBezTo>
                    <a:pt x="536" y="151"/>
                    <a:pt x="624" y="191"/>
                    <a:pt x="688" y="255"/>
                  </a:cubicBezTo>
                  <a:cubicBezTo>
                    <a:pt x="804" y="371"/>
                    <a:pt x="774" y="541"/>
                    <a:pt x="658" y="651"/>
                  </a:cubicBezTo>
                  <a:cubicBezTo>
                    <a:pt x="599" y="706"/>
                    <a:pt x="527" y="735"/>
                    <a:pt x="455" y="735"/>
                  </a:cubicBezTo>
                  <a:cubicBezTo>
                    <a:pt x="377" y="735"/>
                    <a:pt x="301" y="702"/>
                    <a:pt x="244" y="632"/>
                  </a:cubicBezTo>
                  <a:cubicBezTo>
                    <a:pt x="128" y="498"/>
                    <a:pt x="171" y="285"/>
                    <a:pt x="335" y="218"/>
                  </a:cubicBezTo>
                  <a:cubicBezTo>
                    <a:pt x="366" y="206"/>
                    <a:pt x="378" y="182"/>
                    <a:pt x="384" y="157"/>
                  </a:cubicBezTo>
                  <a:cubicBezTo>
                    <a:pt x="405" y="153"/>
                    <a:pt x="426" y="151"/>
                    <a:pt x="447" y="151"/>
                  </a:cubicBezTo>
                  <a:close/>
                  <a:moveTo>
                    <a:pt x="444" y="0"/>
                  </a:moveTo>
                  <a:cubicBezTo>
                    <a:pt x="373" y="0"/>
                    <a:pt x="302" y="17"/>
                    <a:pt x="238" y="54"/>
                  </a:cubicBezTo>
                  <a:cubicBezTo>
                    <a:pt x="207" y="72"/>
                    <a:pt x="195" y="96"/>
                    <a:pt x="201" y="127"/>
                  </a:cubicBezTo>
                  <a:cubicBezTo>
                    <a:pt x="73" y="218"/>
                    <a:pt x="0" y="371"/>
                    <a:pt x="31" y="529"/>
                  </a:cubicBezTo>
                  <a:cubicBezTo>
                    <a:pt x="61" y="718"/>
                    <a:pt x="232" y="870"/>
                    <a:pt x="420" y="888"/>
                  </a:cubicBezTo>
                  <a:cubicBezTo>
                    <a:pt x="429" y="889"/>
                    <a:pt x="438" y="889"/>
                    <a:pt x="447" y="889"/>
                  </a:cubicBezTo>
                  <a:cubicBezTo>
                    <a:pt x="626" y="889"/>
                    <a:pt x="796" y="771"/>
                    <a:pt x="871" y="614"/>
                  </a:cubicBezTo>
                  <a:cubicBezTo>
                    <a:pt x="950" y="444"/>
                    <a:pt x="914" y="249"/>
                    <a:pt x="774" y="127"/>
                  </a:cubicBezTo>
                  <a:cubicBezTo>
                    <a:pt x="682" y="47"/>
                    <a:pt x="563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9"/>
            <p:cNvSpPr/>
            <p:nvPr/>
          </p:nvSpPr>
          <p:spPr>
            <a:xfrm>
              <a:off x="5280035" y="3940878"/>
              <a:ext cx="114168" cy="106844"/>
            </a:xfrm>
            <a:custGeom>
              <a:avLst/>
              <a:gdLst/>
              <a:ahLst/>
              <a:cxnLst/>
              <a:rect l="l" t="t" r="r" b="b"/>
              <a:pathLst>
                <a:path w="951" h="890" extrusionOk="0">
                  <a:moveTo>
                    <a:pt x="444" y="151"/>
                  </a:moveTo>
                  <a:cubicBezTo>
                    <a:pt x="532" y="151"/>
                    <a:pt x="623" y="191"/>
                    <a:pt x="682" y="255"/>
                  </a:cubicBezTo>
                  <a:cubicBezTo>
                    <a:pt x="798" y="371"/>
                    <a:pt x="774" y="541"/>
                    <a:pt x="658" y="651"/>
                  </a:cubicBezTo>
                  <a:cubicBezTo>
                    <a:pt x="599" y="707"/>
                    <a:pt x="525" y="735"/>
                    <a:pt x="452" y="735"/>
                  </a:cubicBezTo>
                  <a:cubicBezTo>
                    <a:pt x="373" y="735"/>
                    <a:pt x="295" y="702"/>
                    <a:pt x="238" y="633"/>
                  </a:cubicBezTo>
                  <a:cubicBezTo>
                    <a:pt x="128" y="499"/>
                    <a:pt x="171" y="285"/>
                    <a:pt x="335" y="218"/>
                  </a:cubicBezTo>
                  <a:cubicBezTo>
                    <a:pt x="360" y="206"/>
                    <a:pt x="378" y="182"/>
                    <a:pt x="384" y="157"/>
                  </a:cubicBezTo>
                  <a:cubicBezTo>
                    <a:pt x="404" y="153"/>
                    <a:pt x="424" y="151"/>
                    <a:pt x="444" y="151"/>
                  </a:cubicBezTo>
                  <a:close/>
                  <a:moveTo>
                    <a:pt x="442" y="1"/>
                  </a:moveTo>
                  <a:cubicBezTo>
                    <a:pt x="370" y="1"/>
                    <a:pt x="298" y="17"/>
                    <a:pt x="232" y="54"/>
                  </a:cubicBezTo>
                  <a:cubicBezTo>
                    <a:pt x="201" y="72"/>
                    <a:pt x="195" y="97"/>
                    <a:pt x="195" y="127"/>
                  </a:cubicBezTo>
                  <a:cubicBezTo>
                    <a:pt x="73" y="218"/>
                    <a:pt x="0" y="371"/>
                    <a:pt x="31" y="529"/>
                  </a:cubicBezTo>
                  <a:cubicBezTo>
                    <a:pt x="61" y="718"/>
                    <a:pt x="226" y="870"/>
                    <a:pt x="420" y="888"/>
                  </a:cubicBezTo>
                  <a:cubicBezTo>
                    <a:pt x="429" y="889"/>
                    <a:pt x="437" y="889"/>
                    <a:pt x="446" y="889"/>
                  </a:cubicBezTo>
                  <a:cubicBezTo>
                    <a:pt x="620" y="889"/>
                    <a:pt x="796" y="771"/>
                    <a:pt x="871" y="614"/>
                  </a:cubicBezTo>
                  <a:cubicBezTo>
                    <a:pt x="950" y="444"/>
                    <a:pt x="908" y="249"/>
                    <a:pt x="774" y="127"/>
                  </a:cubicBezTo>
                  <a:cubicBezTo>
                    <a:pt x="682" y="47"/>
                    <a:pt x="563" y="1"/>
                    <a:pt x="4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9"/>
            <p:cNvSpPr/>
            <p:nvPr/>
          </p:nvSpPr>
          <p:spPr>
            <a:xfrm>
              <a:off x="5399242" y="4049040"/>
              <a:ext cx="114168" cy="106844"/>
            </a:xfrm>
            <a:custGeom>
              <a:avLst/>
              <a:gdLst/>
              <a:ahLst/>
              <a:cxnLst/>
              <a:rect l="l" t="t" r="r" b="b"/>
              <a:pathLst>
                <a:path w="951" h="890" extrusionOk="0">
                  <a:moveTo>
                    <a:pt x="444" y="151"/>
                  </a:moveTo>
                  <a:cubicBezTo>
                    <a:pt x="532" y="151"/>
                    <a:pt x="623" y="191"/>
                    <a:pt x="682" y="255"/>
                  </a:cubicBezTo>
                  <a:cubicBezTo>
                    <a:pt x="798" y="371"/>
                    <a:pt x="774" y="542"/>
                    <a:pt x="658" y="651"/>
                  </a:cubicBezTo>
                  <a:cubicBezTo>
                    <a:pt x="599" y="707"/>
                    <a:pt x="526" y="736"/>
                    <a:pt x="454" y="736"/>
                  </a:cubicBezTo>
                  <a:cubicBezTo>
                    <a:pt x="376" y="736"/>
                    <a:pt x="298" y="702"/>
                    <a:pt x="238" y="633"/>
                  </a:cubicBezTo>
                  <a:cubicBezTo>
                    <a:pt x="128" y="499"/>
                    <a:pt x="171" y="286"/>
                    <a:pt x="335" y="219"/>
                  </a:cubicBezTo>
                  <a:cubicBezTo>
                    <a:pt x="359" y="207"/>
                    <a:pt x="378" y="182"/>
                    <a:pt x="384" y="158"/>
                  </a:cubicBezTo>
                  <a:cubicBezTo>
                    <a:pt x="403" y="153"/>
                    <a:pt x="424" y="151"/>
                    <a:pt x="444" y="151"/>
                  </a:cubicBezTo>
                  <a:close/>
                  <a:moveTo>
                    <a:pt x="442" y="1"/>
                  </a:moveTo>
                  <a:cubicBezTo>
                    <a:pt x="370" y="1"/>
                    <a:pt x="298" y="18"/>
                    <a:pt x="231" y="54"/>
                  </a:cubicBezTo>
                  <a:cubicBezTo>
                    <a:pt x="207" y="73"/>
                    <a:pt x="195" y="97"/>
                    <a:pt x="201" y="127"/>
                  </a:cubicBezTo>
                  <a:cubicBezTo>
                    <a:pt x="73" y="219"/>
                    <a:pt x="0" y="371"/>
                    <a:pt x="30" y="529"/>
                  </a:cubicBezTo>
                  <a:cubicBezTo>
                    <a:pt x="61" y="718"/>
                    <a:pt x="231" y="871"/>
                    <a:pt x="420" y="889"/>
                  </a:cubicBezTo>
                  <a:cubicBezTo>
                    <a:pt x="429" y="889"/>
                    <a:pt x="437" y="890"/>
                    <a:pt x="446" y="890"/>
                  </a:cubicBezTo>
                  <a:cubicBezTo>
                    <a:pt x="620" y="890"/>
                    <a:pt x="795" y="772"/>
                    <a:pt x="871" y="615"/>
                  </a:cubicBezTo>
                  <a:cubicBezTo>
                    <a:pt x="950" y="444"/>
                    <a:pt x="908" y="249"/>
                    <a:pt x="774" y="127"/>
                  </a:cubicBezTo>
                  <a:cubicBezTo>
                    <a:pt x="682" y="48"/>
                    <a:pt x="562" y="1"/>
                    <a:pt x="4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9"/>
            <p:cNvSpPr/>
            <p:nvPr/>
          </p:nvSpPr>
          <p:spPr>
            <a:xfrm>
              <a:off x="5587835" y="4137154"/>
              <a:ext cx="114168" cy="106604"/>
            </a:xfrm>
            <a:custGeom>
              <a:avLst/>
              <a:gdLst/>
              <a:ahLst/>
              <a:cxnLst/>
              <a:rect l="l" t="t" r="r" b="b"/>
              <a:pathLst>
                <a:path w="951" h="888" extrusionOk="0">
                  <a:moveTo>
                    <a:pt x="438" y="150"/>
                  </a:moveTo>
                  <a:cubicBezTo>
                    <a:pt x="526" y="150"/>
                    <a:pt x="617" y="187"/>
                    <a:pt x="683" y="252"/>
                  </a:cubicBezTo>
                  <a:cubicBezTo>
                    <a:pt x="798" y="374"/>
                    <a:pt x="774" y="545"/>
                    <a:pt x="658" y="648"/>
                  </a:cubicBezTo>
                  <a:cubicBezTo>
                    <a:pt x="597" y="704"/>
                    <a:pt x="522" y="733"/>
                    <a:pt x="450" y="733"/>
                  </a:cubicBezTo>
                  <a:cubicBezTo>
                    <a:pt x="371" y="733"/>
                    <a:pt x="295" y="699"/>
                    <a:pt x="238" y="630"/>
                  </a:cubicBezTo>
                  <a:cubicBezTo>
                    <a:pt x="128" y="502"/>
                    <a:pt x="165" y="283"/>
                    <a:pt x="335" y="216"/>
                  </a:cubicBezTo>
                  <a:cubicBezTo>
                    <a:pt x="360" y="204"/>
                    <a:pt x="378" y="185"/>
                    <a:pt x="384" y="155"/>
                  </a:cubicBezTo>
                  <a:cubicBezTo>
                    <a:pt x="402" y="152"/>
                    <a:pt x="420" y="150"/>
                    <a:pt x="438" y="150"/>
                  </a:cubicBezTo>
                  <a:close/>
                  <a:moveTo>
                    <a:pt x="442" y="1"/>
                  </a:moveTo>
                  <a:cubicBezTo>
                    <a:pt x="370" y="1"/>
                    <a:pt x="298" y="17"/>
                    <a:pt x="232" y="51"/>
                  </a:cubicBezTo>
                  <a:cubicBezTo>
                    <a:pt x="201" y="70"/>
                    <a:pt x="195" y="100"/>
                    <a:pt x="195" y="124"/>
                  </a:cubicBezTo>
                  <a:cubicBezTo>
                    <a:pt x="74" y="216"/>
                    <a:pt x="0" y="368"/>
                    <a:pt x="31" y="532"/>
                  </a:cubicBezTo>
                  <a:cubicBezTo>
                    <a:pt x="61" y="715"/>
                    <a:pt x="226" y="867"/>
                    <a:pt x="415" y="886"/>
                  </a:cubicBezTo>
                  <a:cubicBezTo>
                    <a:pt x="427" y="887"/>
                    <a:pt x="440" y="888"/>
                    <a:pt x="452" y="888"/>
                  </a:cubicBezTo>
                  <a:cubicBezTo>
                    <a:pt x="628" y="888"/>
                    <a:pt x="798" y="771"/>
                    <a:pt x="871" y="612"/>
                  </a:cubicBezTo>
                  <a:cubicBezTo>
                    <a:pt x="951" y="447"/>
                    <a:pt x="908" y="252"/>
                    <a:pt x="774" y="130"/>
                  </a:cubicBezTo>
                  <a:cubicBezTo>
                    <a:pt x="682" y="47"/>
                    <a:pt x="562" y="1"/>
                    <a:pt x="4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9"/>
            <p:cNvSpPr/>
            <p:nvPr/>
          </p:nvSpPr>
          <p:spPr>
            <a:xfrm>
              <a:off x="5838613" y="4171968"/>
              <a:ext cx="114168" cy="106724"/>
            </a:xfrm>
            <a:custGeom>
              <a:avLst/>
              <a:gdLst/>
              <a:ahLst/>
              <a:cxnLst/>
              <a:rect l="l" t="t" r="r" b="b"/>
              <a:pathLst>
                <a:path w="951" h="889" extrusionOk="0">
                  <a:moveTo>
                    <a:pt x="445" y="150"/>
                  </a:moveTo>
                  <a:cubicBezTo>
                    <a:pt x="532" y="150"/>
                    <a:pt x="624" y="191"/>
                    <a:pt x="683" y="255"/>
                  </a:cubicBezTo>
                  <a:cubicBezTo>
                    <a:pt x="799" y="370"/>
                    <a:pt x="774" y="541"/>
                    <a:pt x="658" y="651"/>
                  </a:cubicBezTo>
                  <a:cubicBezTo>
                    <a:pt x="597" y="706"/>
                    <a:pt x="523" y="735"/>
                    <a:pt x="450" y="735"/>
                  </a:cubicBezTo>
                  <a:cubicBezTo>
                    <a:pt x="372" y="735"/>
                    <a:pt x="295" y="702"/>
                    <a:pt x="238" y="632"/>
                  </a:cubicBezTo>
                  <a:cubicBezTo>
                    <a:pt x="129" y="498"/>
                    <a:pt x="171" y="285"/>
                    <a:pt x="336" y="218"/>
                  </a:cubicBezTo>
                  <a:cubicBezTo>
                    <a:pt x="360" y="206"/>
                    <a:pt x="378" y="182"/>
                    <a:pt x="384" y="157"/>
                  </a:cubicBezTo>
                  <a:cubicBezTo>
                    <a:pt x="404" y="153"/>
                    <a:pt x="424" y="150"/>
                    <a:pt x="445" y="150"/>
                  </a:cubicBezTo>
                  <a:close/>
                  <a:moveTo>
                    <a:pt x="443" y="0"/>
                  </a:moveTo>
                  <a:cubicBezTo>
                    <a:pt x="371" y="0"/>
                    <a:pt x="298" y="17"/>
                    <a:pt x="232" y="54"/>
                  </a:cubicBezTo>
                  <a:cubicBezTo>
                    <a:pt x="202" y="72"/>
                    <a:pt x="196" y="96"/>
                    <a:pt x="196" y="127"/>
                  </a:cubicBezTo>
                  <a:cubicBezTo>
                    <a:pt x="74" y="218"/>
                    <a:pt x="1" y="370"/>
                    <a:pt x="31" y="529"/>
                  </a:cubicBezTo>
                  <a:cubicBezTo>
                    <a:pt x="62" y="718"/>
                    <a:pt x="226" y="870"/>
                    <a:pt x="415" y="888"/>
                  </a:cubicBezTo>
                  <a:cubicBezTo>
                    <a:pt x="424" y="889"/>
                    <a:pt x="432" y="889"/>
                    <a:pt x="441" y="889"/>
                  </a:cubicBezTo>
                  <a:cubicBezTo>
                    <a:pt x="621" y="889"/>
                    <a:pt x="796" y="771"/>
                    <a:pt x="872" y="614"/>
                  </a:cubicBezTo>
                  <a:cubicBezTo>
                    <a:pt x="951" y="443"/>
                    <a:pt x="908" y="249"/>
                    <a:pt x="774" y="127"/>
                  </a:cubicBezTo>
                  <a:cubicBezTo>
                    <a:pt x="683" y="47"/>
                    <a:pt x="563" y="0"/>
                    <a:pt x="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9"/>
            <p:cNvSpPr/>
            <p:nvPr/>
          </p:nvSpPr>
          <p:spPr>
            <a:xfrm>
              <a:off x="6039692" y="4136674"/>
              <a:ext cx="114168" cy="106965"/>
            </a:xfrm>
            <a:custGeom>
              <a:avLst/>
              <a:gdLst/>
              <a:ahLst/>
              <a:cxnLst/>
              <a:rect l="l" t="t" r="r" b="b"/>
              <a:pathLst>
                <a:path w="951" h="891" extrusionOk="0">
                  <a:moveTo>
                    <a:pt x="445" y="152"/>
                  </a:moveTo>
                  <a:cubicBezTo>
                    <a:pt x="532" y="152"/>
                    <a:pt x="624" y="192"/>
                    <a:pt x="683" y="256"/>
                  </a:cubicBezTo>
                  <a:cubicBezTo>
                    <a:pt x="799" y="372"/>
                    <a:pt x="774" y="543"/>
                    <a:pt x="658" y="652"/>
                  </a:cubicBezTo>
                  <a:cubicBezTo>
                    <a:pt x="599" y="706"/>
                    <a:pt x="525" y="735"/>
                    <a:pt x="452" y="735"/>
                  </a:cubicBezTo>
                  <a:cubicBezTo>
                    <a:pt x="374" y="735"/>
                    <a:pt x="298" y="703"/>
                    <a:pt x="238" y="634"/>
                  </a:cubicBezTo>
                  <a:cubicBezTo>
                    <a:pt x="129" y="500"/>
                    <a:pt x="171" y="287"/>
                    <a:pt x="336" y="220"/>
                  </a:cubicBezTo>
                  <a:cubicBezTo>
                    <a:pt x="360" y="208"/>
                    <a:pt x="378" y="183"/>
                    <a:pt x="384" y="159"/>
                  </a:cubicBezTo>
                  <a:cubicBezTo>
                    <a:pt x="404" y="154"/>
                    <a:pt x="424" y="152"/>
                    <a:pt x="445" y="152"/>
                  </a:cubicBezTo>
                  <a:close/>
                  <a:moveTo>
                    <a:pt x="449" y="0"/>
                  </a:moveTo>
                  <a:cubicBezTo>
                    <a:pt x="376" y="0"/>
                    <a:pt x="304" y="18"/>
                    <a:pt x="238" y="55"/>
                  </a:cubicBezTo>
                  <a:cubicBezTo>
                    <a:pt x="208" y="74"/>
                    <a:pt x="196" y="98"/>
                    <a:pt x="202" y="122"/>
                  </a:cubicBezTo>
                  <a:cubicBezTo>
                    <a:pt x="74" y="220"/>
                    <a:pt x="1" y="372"/>
                    <a:pt x="31" y="530"/>
                  </a:cubicBezTo>
                  <a:cubicBezTo>
                    <a:pt x="62" y="719"/>
                    <a:pt x="232" y="871"/>
                    <a:pt x="421" y="890"/>
                  </a:cubicBezTo>
                  <a:cubicBezTo>
                    <a:pt x="429" y="890"/>
                    <a:pt x="438" y="891"/>
                    <a:pt x="446" y="891"/>
                  </a:cubicBezTo>
                  <a:cubicBezTo>
                    <a:pt x="621" y="891"/>
                    <a:pt x="796" y="773"/>
                    <a:pt x="872" y="616"/>
                  </a:cubicBezTo>
                  <a:cubicBezTo>
                    <a:pt x="951" y="445"/>
                    <a:pt x="908" y="250"/>
                    <a:pt x="774" y="128"/>
                  </a:cubicBezTo>
                  <a:cubicBezTo>
                    <a:pt x="684" y="46"/>
                    <a:pt x="566" y="0"/>
                    <a:pt x="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9"/>
            <p:cNvSpPr/>
            <p:nvPr/>
          </p:nvSpPr>
          <p:spPr>
            <a:xfrm>
              <a:off x="6223244" y="4083493"/>
              <a:ext cx="114168" cy="106724"/>
            </a:xfrm>
            <a:custGeom>
              <a:avLst/>
              <a:gdLst/>
              <a:ahLst/>
              <a:cxnLst/>
              <a:rect l="l" t="t" r="r" b="b"/>
              <a:pathLst>
                <a:path w="951" h="889" extrusionOk="0">
                  <a:moveTo>
                    <a:pt x="447" y="150"/>
                  </a:moveTo>
                  <a:cubicBezTo>
                    <a:pt x="537" y="150"/>
                    <a:pt x="625" y="191"/>
                    <a:pt x="689" y="255"/>
                  </a:cubicBezTo>
                  <a:cubicBezTo>
                    <a:pt x="805" y="370"/>
                    <a:pt x="774" y="541"/>
                    <a:pt x="658" y="651"/>
                  </a:cubicBezTo>
                  <a:cubicBezTo>
                    <a:pt x="599" y="704"/>
                    <a:pt x="525" y="733"/>
                    <a:pt x="452" y="733"/>
                  </a:cubicBezTo>
                  <a:cubicBezTo>
                    <a:pt x="376" y="733"/>
                    <a:pt x="300" y="701"/>
                    <a:pt x="244" y="632"/>
                  </a:cubicBezTo>
                  <a:cubicBezTo>
                    <a:pt x="128" y="498"/>
                    <a:pt x="171" y="285"/>
                    <a:pt x="336" y="218"/>
                  </a:cubicBezTo>
                  <a:cubicBezTo>
                    <a:pt x="366" y="206"/>
                    <a:pt x="378" y="182"/>
                    <a:pt x="384" y="157"/>
                  </a:cubicBezTo>
                  <a:cubicBezTo>
                    <a:pt x="405" y="153"/>
                    <a:pt x="426" y="150"/>
                    <a:pt x="447" y="150"/>
                  </a:cubicBezTo>
                  <a:close/>
                  <a:moveTo>
                    <a:pt x="444" y="0"/>
                  </a:moveTo>
                  <a:cubicBezTo>
                    <a:pt x="373" y="0"/>
                    <a:pt x="302" y="17"/>
                    <a:pt x="238" y="54"/>
                  </a:cubicBezTo>
                  <a:cubicBezTo>
                    <a:pt x="208" y="72"/>
                    <a:pt x="195" y="96"/>
                    <a:pt x="202" y="127"/>
                  </a:cubicBezTo>
                  <a:cubicBezTo>
                    <a:pt x="74" y="218"/>
                    <a:pt x="1" y="370"/>
                    <a:pt x="31" y="529"/>
                  </a:cubicBezTo>
                  <a:cubicBezTo>
                    <a:pt x="61" y="718"/>
                    <a:pt x="232" y="870"/>
                    <a:pt x="421" y="888"/>
                  </a:cubicBezTo>
                  <a:cubicBezTo>
                    <a:pt x="429" y="889"/>
                    <a:pt x="438" y="889"/>
                    <a:pt x="447" y="889"/>
                  </a:cubicBezTo>
                  <a:cubicBezTo>
                    <a:pt x="626" y="889"/>
                    <a:pt x="796" y="771"/>
                    <a:pt x="872" y="614"/>
                  </a:cubicBezTo>
                  <a:cubicBezTo>
                    <a:pt x="951" y="443"/>
                    <a:pt x="914" y="249"/>
                    <a:pt x="774" y="127"/>
                  </a:cubicBezTo>
                  <a:cubicBezTo>
                    <a:pt x="683" y="47"/>
                    <a:pt x="563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9"/>
            <p:cNvSpPr/>
            <p:nvPr/>
          </p:nvSpPr>
          <p:spPr>
            <a:xfrm>
              <a:off x="6373903" y="4013746"/>
              <a:ext cx="114168" cy="107085"/>
            </a:xfrm>
            <a:custGeom>
              <a:avLst/>
              <a:gdLst/>
              <a:ahLst/>
              <a:cxnLst/>
              <a:rect l="l" t="t" r="r" b="b"/>
              <a:pathLst>
                <a:path w="951" h="892" extrusionOk="0">
                  <a:moveTo>
                    <a:pt x="445" y="153"/>
                  </a:moveTo>
                  <a:cubicBezTo>
                    <a:pt x="532" y="153"/>
                    <a:pt x="624" y="193"/>
                    <a:pt x="689" y="257"/>
                  </a:cubicBezTo>
                  <a:cubicBezTo>
                    <a:pt x="804" y="373"/>
                    <a:pt x="774" y="543"/>
                    <a:pt x="658" y="653"/>
                  </a:cubicBezTo>
                  <a:cubicBezTo>
                    <a:pt x="599" y="706"/>
                    <a:pt x="525" y="735"/>
                    <a:pt x="452" y="735"/>
                  </a:cubicBezTo>
                  <a:cubicBezTo>
                    <a:pt x="375" y="735"/>
                    <a:pt x="300" y="703"/>
                    <a:pt x="244" y="635"/>
                  </a:cubicBezTo>
                  <a:cubicBezTo>
                    <a:pt x="128" y="501"/>
                    <a:pt x="171" y="287"/>
                    <a:pt x="335" y="220"/>
                  </a:cubicBezTo>
                  <a:cubicBezTo>
                    <a:pt x="366" y="208"/>
                    <a:pt x="378" y="184"/>
                    <a:pt x="384" y="160"/>
                  </a:cubicBezTo>
                  <a:cubicBezTo>
                    <a:pt x="404" y="155"/>
                    <a:pt x="424" y="153"/>
                    <a:pt x="445" y="153"/>
                  </a:cubicBezTo>
                  <a:close/>
                  <a:moveTo>
                    <a:pt x="449" y="1"/>
                  </a:moveTo>
                  <a:cubicBezTo>
                    <a:pt x="376" y="1"/>
                    <a:pt x="303" y="19"/>
                    <a:pt x="238" y="56"/>
                  </a:cubicBezTo>
                  <a:cubicBezTo>
                    <a:pt x="207" y="74"/>
                    <a:pt x="195" y="99"/>
                    <a:pt x="201" y="123"/>
                  </a:cubicBezTo>
                  <a:cubicBezTo>
                    <a:pt x="73" y="220"/>
                    <a:pt x="0" y="373"/>
                    <a:pt x="31" y="531"/>
                  </a:cubicBezTo>
                  <a:cubicBezTo>
                    <a:pt x="61" y="720"/>
                    <a:pt x="232" y="872"/>
                    <a:pt x="421" y="890"/>
                  </a:cubicBezTo>
                  <a:cubicBezTo>
                    <a:pt x="429" y="891"/>
                    <a:pt x="438" y="891"/>
                    <a:pt x="447" y="891"/>
                  </a:cubicBezTo>
                  <a:cubicBezTo>
                    <a:pt x="626" y="891"/>
                    <a:pt x="796" y="773"/>
                    <a:pt x="871" y="616"/>
                  </a:cubicBezTo>
                  <a:cubicBezTo>
                    <a:pt x="950" y="446"/>
                    <a:pt x="914" y="251"/>
                    <a:pt x="774" y="129"/>
                  </a:cubicBezTo>
                  <a:cubicBezTo>
                    <a:pt x="684" y="47"/>
                    <a:pt x="566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9"/>
            <p:cNvSpPr/>
            <p:nvPr/>
          </p:nvSpPr>
          <p:spPr>
            <a:xfrm>
              <a:off x="6480624" y="3940638"/>
              <a:ext cx="114168" cy="106484"/>
            </a:xfrm>
            <a:custGeom>
              <a:avLst/>
              <a:gdLst/>
              <a:ahLst/>
              <a:cxnLst/>
              <a:rect l="l" t="t" r="r" b="b"/>
              <a:pathLst>
                <a:path w="951" h="887" extrusionOk="0">
                  <a:moveTo>
                    <a:pt x="450" y="152"/>
                  </a:moveTo>
                  <a:cubicBezTo>
                    <a:pt x="536" y="152"/>
                    <a:pt x="625" y="188"/>
                    <a:pt x="683" y="251"/>
                  </a:cubicBezTo>
                  <a:cubicBezTo>
                    <a:pt x="798" y="373"/>
                    <a:pt x="774" y="543"/>
                    <a:pt x="658" y="653"/>
                  </a:cubicBezTo>
                  <a:cubicBezTo>
                    <a:pt x="597" y="706"/>
                    <a:pt x="523" y="733"/>
                    <a:pt x="450" y="733"/>
                  </a:cubicBezTo>
                  <a:cubicBezTo>
                    <a:pt x="372" y="733"/>
                    <a:pt x="295" y="701"/>
                    <a:pt x="238" y="635"/>
                  </a:cubicBezTo>
                  <a:cubicBezTo>
                    <a:pt x="128" y="501"/>
                    <a:pt x="171" y="287"/>
                    <a:pt x="336" y="214"/>
                  </a:cubicBezTo>
                  <a:cubicBezTo>
                    <a:pt x="360" y="208"/>
                    <a:pt x="378" y="184"/>
                    <a:pt x="384" y="159"/>
                  </a:cubicBezTo>
                  <a:cubicBezTo>
                    <a:pt x="406" y="154"/>
                    <a:pt x="428" y="152"/>
                    <a:pt x="450" y="152"/>
                  </a:cubicBezTo>
                  <a:close/>
                  <a:moveTo>
                    <a:pt x="448" y="1"/>
                  </a:moveTo>
                  <a:cubicBezTo>
                    <a:pt x="374" y="1"/>
                    <a:pt x="300" y="19"/>
                    <a:pt x="232" y="56"/>
                  </a:cubicBezTo>
                  <a:cubicBezTo>
                    <a:pt x="202" y="68"/>
                    <a:pt x="195" y="99"/>
                    <a:pt x="195" y="123"/>
                  </a:cubicBezTo>
                  <a:cubicBezTo>
                    <a:pt x="74" y="214"/>
                    <a:pt x="1" y="373"/>
                    <a:pt x="31" y="531"/>
                  </a:cubicBezTo>
                  <a:cubicBezTo>
                    <a:pt x="61" y="720"/>
                    <a:pt x="226" y="872"/>
                    <a:pt x="415" y="884"/>
                  </a:cubicBezTo>
                  <a:cubicBezTo>
                    <a:pt x="427" y="886"/>
                    <a:pt x="440" y="886"/>
                    <a:pt x="452" y="886"/>
                  </a:cubicBezTo>
                  <a:cubicBezTo>
                    <a:pt x="628" y="886"/>
                    <a:pt x="798" y="769"/>
                    <a:pt x="872" y="610"/>
                  </a:cubicBezTo>
                  <a:cubicBezTo>
                    <a:pt x="951" y="446"/>
                    <a:pt x="908" y="251"/>
                    <a:pt x="774" y="129"/>
                  </a:cubicBezTo>
                  <a:cubicBezTo>
                    <a:pt x="684" y="46"/>
                    <a:pt x="566" y="1"/>
                    <a:pt x="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9"/>
            <p:cNvSpPr/>
            <p:nvPr/>
          </p:nvSpPr>
          <p:spPr>
            <a:xfrm>
              <a:off x="6610755" y="3816630"/>
              <a:ext cx="114168" cy="106844"/>
            </a:xfrm>
            <a:custGeom>
              <a:avLst/>
              <a:gdLst/>
              <a:ahLst/>
              <a:cxnLst/>
              <a:rect l="l" t="t" r="r" b="b"/>
              <a:pathLst>
                <a:path w="951" h="890" extrusionOk="0">
                  <a:moveTo>
                    <a:pt x="444" y="150"/>
                  </a:moveTo>
                  <a:cubicBezTo>
                    <a:pt x="531" y="150"/>
                    <a:pt x="619" y="190"/>
                    <a:pt x="683" y="254"/>
                  </a:cubicBezTo>
                  <a:cubicBezTo>
                    <a:pt x="799" y="370"/>
                    <a:pt x="774" y="541"/>
                    <a:pt x="659" y="650"/>
                  </a:cubicBezTo>
                  <a:cubicBezTo>
                    <a:pt x="597" y="706"/>
                    <a:pt x="523" y="735"/>
                    <a:pt x="450" y="735"/>
                  </a:cubicBezTo>
                  <a:cubicBezTo>
                    <a:pt x="372" y="735"/>
                    <a:pt x="295" y="702"/>
                    <a:pt x="238" y="632"/>
                  </a:cubicBezTo>
                  <a:cubicBezTo>
                    <a:pt x="129" y="504"/>
                    <a:pt x="165" y="285"/>
                    <a:pt x="336" y="218"/>
                  </a:cubicBezTo>
                  <a:cubicBezTo>
                    <a:pt x="360" y="206"/>
                    <a:pt x="378" y="181"/>
                    <a:pt x="384" y="157"/>
                  </a:cubicBezTo>
                  <a:cubicBezTo>
                    <a:pt x="404" y="152"/>
                    <a:pt x="424" y="150"/>
                    <a:pt x="444" y="150"/>
                  </a:cubicBezTo>
                  <a:close/>
                  <a:moveTo>
                    <a:pt x="441" y="0"/>
                  </a:moveTo>
                  <a:cubicBezTo>
                    <a:pt x="370" y="0"/>
                    <a:pt x="298" y="17"/>
                    <a:pt x="232" y="53"/>
                  </a:cubicBezTo>
                  <a:cubicBezTo>
                    <a:pt x="202" y="72"/>
                    <a:pt x="196" y="102"/>
                    <a:pt x="196" y="127"/>
                  </a:cubicBezTo>
                  <a:cubicBezTo>
                    <a:pt x="74" y="218"/>
                    <a:pt x="1" y="370"/>
                    <a:pt x="31" y="535"/>
                  </a:cubicBezTo>
                  <a:cubicBezTo>
                    <a:pt x="62" y="717"/>
                    <a:pt x="226" y="870"/>
                    <a:pt x="415" y="888"/>
                  </a:cubicBezTo>
                  <a:cubicBezTo>
                    <a:pt x="427" y="889"/>
                    <a:pt x="439" y="890"/>
                    <a:pt x="451" y="890"/>
                  </a:cubicBezTo>
                  <a:cubicBezTo>
                    <a:pt x="627" y="890"/>
                    <a:pt x="798" y="768"/>
                    <a:pt x="872" y="614"/>
                  </a:cubicBezTo>
                  <a:cubicBezTo>
                    <a:pt x="951" y="443"/>
                    <a:pt x="908" y="254"/>
                    <a:pt x="768" y="127"/>
                  </a:cubicBezTo>
                  <a:cubicBezTo>
                    <a:pt x="677" y="47"/>
                    <a:pt x="559" y="0"/>
                    <a:pt x="4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9"/>
            <p:cNvSpPr/>
            <p:nvPr/>
          </p:nvSpPr>
          <p:spPr>
            <a:xfrm>
              <a:off x="6472581" y="1710413"/>
              <a:ext cx="211408" cy="214529"/>
            </a:xfrm>
            <a:custGeom>
              <a:avLst/>
              <a:gdLst/>
              <a:ahLst/>
              <a:cxnLst/>
              <a:rect l="l" t="t" r="r" b="b"/>
              <a:pathLst>
                <a:path w="1761" h="1787" extrusionOk="0">
                  <a:moveTo>
                    <a:pt x="308" y="146"/>
                  </a:moveTo>
                  <a:cubicBezTo>
                    <a:pt x="422" y="146"/>
                    <a:pt x="563" y="274"/>
                    <a:pt x="616" y="349"/>
                  </a:cubicBezTo>
                  <a:cubicBezTo>
                    <a:pt x="683" y="453"/>
                    <a:pt x="756" y="587"/>
                    <a:pt x="884" y="623"/>
                  </a:cubicBezTo>
                  <a:cubicBezTo>
                    <a:pt x="903" y="628"/>
                    <a:pt x="921" y="630"/>
                    <a:pt x="938" y="630"/>
                  </a:cubicBezTo>
                  <a:cubicBezTo>
                    <a:pt x="1040" y="630"/>
                    <a:pt x="1118" y="559"/>
                    <a:pt x="1170" y="471"/>
                  </a:cubicBezTo>
                  <a:cubicBezTo>
                    <a:pt x="1223" y="385"/>
                    <a:pt x="1263" y="249"/>
                    <a:pt x="1374" y="249"/>
                  </a:cubicBezTo>
                  <a:cubicBezTo>
                    <a:pt x="1390" y="249"/>
                    <a:pt x="1407" y="252"/>
                    <a:pt x="1426" y="258"/>
                  </a:cubicBezTo>
                  <a:cubicBezTo>
                    <a:pt x="1596" y="319"/>
                    <a:pt x="1609" y="513"/>
                    <a:pt x="1578" y="660"/>
                  </a:cubicBezTo>
                  <a:cubicBezTo>
                    <a:pt x="1535" y="861"/>
                    <a:pt x="1450" y="1056"/>
                    <a:pt x="1359" y="1238"/>
                  </a:cubicBezTo>
                  <a:cubicBezTo>
                    <a:pt x="1316" y="1324"/>
                    <a:pt x="1267" y="1409"/>
                    <a:pt x="1213" y="1494"/>
                  </a:cubicBezTo>
                  <a:cubicBezTo>
                    <a:pt x="1203" y="1514"/>
                    <a:pt x="1110" y="1641"/>
                    <a:pt x="1061" y="1641"/>
                  </a:cubicBezTo>
                  <a:cubicBezTo>
                    <a:pt x="1050" y="1641"/>
                    <a:pt x="1041" y="1633"/>
                    <a:pt x="1036" y="1616"/>
                  </a:cubicBezTo>
                  <a:cubicBezTo>
                    <a:pt x="1024" y="1573"/>
                    <a:pt x="993" y="1561"/>
                    <a:pt x="963" y="1561"/>
                  </a:cubicBezTo>
                  <a:cubicBezTo>
                    <a:pt x="756" y="1257"/>
                    <a:pt x="543" y="958"/>
                    <a:pt x="329" y="654"/>
                  </a:cubicBezTo>
                  <a:cubicBezTo>
                    <a:pt x="244" y="538"/>
                    <a:pt x="110" y="367"/>
                    <a:pt x="195" y="215"/>
                  </a:cubicBezTo>
                  <a:cubicBezTo>
                    <a:pt x="224" y="166"/>
                    <a:pt x="264" y="146"/>
                    <a:pt x="308" y="146"/>
                  </a:cubicBezTo>
                  <a:close/>
                  <a:moveTo>
                    <a:pt x="319" y="0"/>
                  </a:moveTo>
                  <a:cubicBezTo>
                    <a:pt x="309" y="0"/>
                    <a:pt x="298" y="1"/>
                    <a:pt x="287" y="2"/>
                  </a:cubicBezTo>
                  <a:cubicBezTo>
                    <a:pt x="98" y="14"/>
                    <a:pt x="1" y="197"/>
                    <a:pt x="25" y="373"/>
                  </a:cubicBezTo>
                  <a:cubicBezTo>
                    <a:pt x="37" y="489"/>
                    <a:pt x="98" y="587"/>
                    <a:pt x="165" y="684"/>
                  </a:cubicBezTo>
                  <a:cubicBezTo>
                    <a:pt x="244" y="800"/>
                    <a:pt x="323" y="909"/>
                    <a:pt x="403" y="1025"/>
                  </a:cubicBezTo>
                  <a:cubicBezTo>
                    <a:pt x="573" y="1263"/>
                    <a:pt x="738" y="1500"/>
                    <a:pt x="902" y="1738"/>
                  </a:cubicBezTo>
                  <a:cubicBezTo>
                    <a:pt x="921" y="1761"/>
                    <a:pt x="943" y="1770"/>
                    <a:pt x="967" y="1770"/>
                  </a:cubicBezTo>
                  <a:cubicBezTo>
                    <a:pt x="974" y="1770"/>
                    <a:pt x="980" y="1770"/>
                    <a:pt x="987" y="1768"/>
                  </a:cubicBezTo>
                  <a:cubicBezTo>
                    <a:pt x="1006" y="1774"/>
                    <a:pt x="1030" y="1780"/>
                    <a:pt x="1054" y="1786"/>
                  </a:cubicBezTo>
                  <a:cubicBezTo>
                    <a:pt x="1059" y="1787"/>
                    <a:pt x="1063" y="1787"/>
                    <a:pt x="1068" y="1787"/>
                  </a:cubicBezTo>
                  <a:cubicBezTo>
                    <a:pt x="1153" y="1787"/>
                    <a:pt x="1221" y="1734"/>
                    <a:pt x="1274" y="1665"/>
                  </a:cubicBezTo>
                  <a:cubicBezTo>
                    <a:pt x="1414" y="1494"/>
                    <a:pt x="1511" y="1293"/>
                    <a:pt x="1596" y="1092"/>
                  </a:cubicBezTo>
                  <a:cubicBezTo>
                    <a:pt x="1676" y="897"/>
                    <a:pt x="1761" y="672"/>
                    <a:pt x="1736" y="465"/>
                  </a:cubicBezTo>
                  <a:cubicBezTo>
                    <a:pt x="1718" y="282"/>
                    <a:pt x="1596" y="130"/>
                    <a:pt x="1408" y="99"/>
                  </a:cubicBezTo>
                  <a:cubicBezTo>
                    <a:pt x="1393" y="97"/>
                    <a:pt x="1380" y="96"/>
                    <a:pt x="1367" y="96"/>
                  </a:cubicBezTo>
                  <a:cubicBezTo>
                    <a:pt x="1216" y="96"/>
                    <a:pt x="1134" y="220"/>
                    <a:pt x="1066" y="349"/>
                  </a:cubicBezTo>
                  <a:cubicBezTo>
                    <a:pt x="1039" y="399"/>
                    <a:pt x="1006" y="479"/>
                    <a:pt x="945" y="479"/>
                  </a:cubicBezTo>
                  <a:cubicBezTo>
                    <a:pt x="939" y="479"/>
                    <a:pt x="933" y="478"/>
                    <a:pt x="926" y="477"/>
                  </a:cubicBezTo>
                  <a:cubicBezTo>
                    <a:pt x="853" y="459"/>
                    <a:pt x="798" y="355"/>
                    <a:pt x="762" y="300"/>
                  </a:cubicBezTo>
                  <a:cubicBezTo>
                    <a:pt x="664" y="150"/>
                    <a:pt x="511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9"/>
            <p:cNvSpPr/>
            <p:nvPr/>
          </p:nvSpPr>
          <p:spPr>
            <a:xfrm>
              <a:off x="4746906" y="3316996"/>
              <a:ext cx="27251" cy="1265807"/>
            </a:xfrm>
            <a:custGeom>
              <a:avLst/>
              <a:gdLst/>
              <a:ahLst/>
              <a:cxnLst/>
              <a:rect l="l" t="t" r="r" b="b"/>
              <a:pathLst>
                <a:path w="227" h="10544" extrusionOk="0">
                  <a:moveTo>
                    <a:pt x="152" y="1"/>
                  </a:moveTo>
                  <a:cubicBezTo>
                    <a:pt x="115" y="1"/>
                    <a:pt x="77" y="25"/>
                    <a:pt x="74" y="74"/>
                  </a:cubicBezTo>
                  <a:cubicBezTo>
                    <a:pt x="44" y="1420"/>
                    <a:pt x="25" y="2772"/>
                    <a:pt x="13" y="4124"/>
                  </a:cubicBezTo>
                  <a:cubicBezTo>
                    <a:pt x="1" y="5476"/>
                    <a:pt x="1" y="6835"/>
                    <a:pt x="7" y="8193"/>
                  </a:cubicBezTo>
                  <a:cubicBezTo>
                    <a:pt x="13" y="8954"/>
                    <a:pt x="19" y="9709"/>
                    <a:pt x="31" y="10471"/>
                  </a:cubicBezTo>
                  <a:cubicBezTo>
                    <a:pt x="34" y="10520"/>
                    <a:pt x="74" y="10544"/>
                    <a:pt x="112" y="10544"/>
                  </a:cubicBezTo>
                  <a:cubicBezTo>
                    <a:pt x="150" y="10544"/>
                    <a:pt x="187" y="10520"/>
                    <a:pt x="184" y="10471"/>
                  </a:cubicBezTo>
                  <a:cubicBezTo>
                    <a:pt x="165" y="9125"/>
                    <a:pt x="153" y="7773"/>
                    <a:pt x="153" y="6420"/>
                  </a:cubicBezTo>
                  <a:cubicBezTo>
                    <a:pt x="153" y="5068"/>
                    <a:pt x="165" y="3710"/>
                    <a:pt x="184" y="2352"/>
                  </a:cubicBezTo>
                  <a:cubicBezTo>
                    <a:pt x="196" y="1590"/>
                    <a:pt x="208" y="829"/>
                    <a:pt x="226" y="74"/>
                  </a:cubicBezTo>
                  <a:cubicBezTo>
                    <a:pt x="226" y="25"/>
                    <a:pt x="190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9"/>
            <p:cNvSpPr/>
            <p:nvPr/>
          </p:nvSpPr>
          <p:spPr>
            <a:xfrm>
              <a:off x="7447242" y="3287345"/>
              <a:ext cx="171551" cy="1286216"/>
            </a:xfrm>
            <a:custGeom>
              <a:avLst/>
              <a:gdLst/>
              <a:ahLst/>
              <a:cxnLst/>
              <a:rect l="l" t="t" r="r" b="b"/>
              <a:pathLst>
                <a:path w="1429" h="10714" extrusionOk="0">
                  <a:moveTo>
                    <a:pt x="953" y="2179"/>
                  </a:moveTo>
                  <a:cubicBezTo>
                    <a:pt x="1031" y="2179"/>
                    <a:pt x="1109" y="2215"/>
                    <a:pt x="1146" y="2288"/>
                  </a:cubicBezTo>
                  <a:cubicBezTo>
                    <a:pt x="1201" y="2404"/>
                    <a:pt x="1067" y="2495"/>
                    <a:pt x="975" y="2532"/>
                  </a:cubicBezTo>
                  <a:cubicBezTo>
                    <a:pt x="931" y="2545"/>
                    <a:pt x="886" y="2552"/>
                    <a:pt x="841" y="2552"/>
                  </a:cubicBezTo>
                  <a:cubicBezTo>
                    <a:pt x="786" y="2552"/>
                    <a:pt x="730" y="2542"/>
                    <a:pt x="677" y="2526"/>
                  </a:cubicBezTo>
                  <a:cubicBezTo>
                    <a:pt x="634" y="2513"/>
                    <a:pt x="598" y="2501"/>
                    <a:pt x="561" y="2483"/>
                  </a:cubicBezTo>
                  <a:cubicBezTo>
                    <a:pt x="573" y="2465"/>
                    <a:pt x="585" y="2446"/>
                    <a:pt x="598" y="2434"/>
                  </a:cubicBezTo>
                  <a:cubicBezTo>
                    <a:pt x="665" y="2337"/>
                    <a:pt x="756" y="2233"/>
                    <a:pt x="878" y="2191"/>
                  </a:cubicBezTo>
                  <a:cubicBezTo>
                    <a:pt x="902" y="2183"/>
                    <a:pt x="927" y="2179"/>
                    <a:pt x="953" y="2179"/>
                  </a:cubicBezTo>
                  <a:close/>
                  <a:moveTo>
                    <a:pt x="797" y="5527"/>
                  </a:moveTo>
                  <a:cubicBezTo>
                    <a:pt x="841" y="5527"/>
                    <a:pt x="865" y="5549"/>
                    <a:pt x="908" y="5565"/>
                  </a:cubicBezTo>
                  <a:cubicBezTo>
                    <a:pt x="908" y="5565"/>
                    <a:pt x="914" y="5571"/>
                    <a:pt x="920" y="5571"/>
                  </a:cubicBezTo>
                  <a:cubicBezTo>
                    <a:pt x="920" y="5577"/>
                    <a:pt x="920" y="5583"/>
                    <a:pt x="920" y="5583"/>
                  </a:cubicBezTo>
                  <a:cubicBezTo>
                    <a:pt x="908" y="5601"/>
                    <a:pt x="902" y="5620"/>
                    <a:pt x="890" y="5638"/>
                  </a:cubicBezTo>
                  <a:cubicBezTo>
                    <a:pt x="847" y="5699"/>
                    <a:pt x="762" y="5723"/>
                    <a:pt x="689" y="5729"/>
                  </a:cubicBezTo>
                  <a:cubicBezTo>
                    <a:pt x="628" y="5729"/>
                    <a:pt x="573" y="5717"/>
                    <a:pt x="525" y="5693"/>
                  </a:cubicBezTo>
                  <a:cubicBezTo>
                    <a:pt x="585" y="5601"/>
                    <a:pt x="671" y="5534"/>
                    <a:pt x="780" y="5528"/>
                  </a:cubicBezTo>
                  <a:cubicBezTo>
                    <a:pt x="786" y="5528"/>
                    <a:pt x="792" y="5527"/>
                    <a:pt x="797" y="5527"/>
                  </a:cubicBezTo>
                  <a:close/>
                  <a:moveTo>
                    <a:pt x="884" y="7861"/>
                  </a:moveTo>
                  <a:cubicBezTo>
                    <a:pt x="890" y="7861"/>
                    <a:pt x="896" y="7861"/>
                    <a:pt x="902" y="7861"/>
                  </a:cubicBezTo>
                  <a:cubicBezTo>
                    <a:pt x="1018" y="7867"/>
                    <a:pt x="1079" y="7965"/>
                    <a:pt x="987" y="8050"/>
                  </a:cubicBezTo>
                  <a:cubicBezTo>
                    <a:pt x="953" y="8084"/>
                    <a:pt x="913" y="8098"/>
                    <a:pt x="871" y="8098"/>
                  </a:cubicBezTo>
                  <a:cubicBezTo>
                    <a:pt x="810" y="8098"/>
                    <a:pt x="746" y="8068"/>
                    <a:pt x="695" y="8032"/>
                  </a:cubicBezTo>
                  <a:cubicBezTo>
                    <a:pt x="671" y="8013"/>
                    <a:pt x="646" y="7995"/>
                    <a:pt x="628" y="7977"/>
                  </a:cubicBezTo>
                  <a:cubicBezTo>
                    <a:pt x="697" y="7908"/>
                    <a:pt x="782" y="7861"/>
                    <a:pt x="884" y="7861"/>
                  </a:cubicBezTo>
                  <a:close/>
                  <a:moveTo>
                    <a:pt x="606" y="0"/>
                  </a:moveTo>
                  <a:cubicBezTo>
                    <a:pt x="583" y="0"/>
                    <a:pt x="559" y="10"/>
                    <a:pt x="543" y="34"/>
                  </a:cubicBezTo>
                  <a:cubicBezTo>
                    <a:pt x="360" y="315"/>
                    <a:pt x="226" y="625"/>
                    <a:pt x="141" y="954"/>
                  </a:cubicBezTo>
                  <a:cubicBezTo>
                    <a:pt x="56" y="1265"/>
                    <a:pt x="7" y="1600"/>
                    <a:pt x="56" y="1923"/>
                  </a:cubicBezTo>
                  <a:cubicBezTo>
                    <a:pt x="86" y="2148"/>
                    <a:pt x="183" y="2373"/>
                    <a:pt x="360" y="2526"/>
                  </a:cubicBezTo>
                  <a:cubicBezTo>
                    <a:pt x="348" y="2544"/>
                    <a:pt x="330" y="2568"/>
                    <a:pt x="317" y="2593"/>
                  </a:cubicBezTo>
                  <a:cubicBezTo>
                    <a:pt x="31" y="3147"/>
                    <a:pt x="1" y="3786"/>
                    <a:pt x="31" y="4395"/>
                  </a:cubicBezTo>
                  <a:cubicBezTo>
                    <a:pt x="43" y="4700"/>
                    <a:pt x="56" y="5023"/>
                    <a:pt x="123" y="5321"/>
                  </a:cubicBezTo>
                  <a:cubicBezTo>
                    <a:pt x="153" y="5474"/>
                    <a:pt x="220" y="5632"/>
                    <a:pt x="330" y="5742"/>
                  </a:cubicBezTo>
                  <a:cubicBezTo>
                    <a:pt x="305" y="5790"/>
                    <a:pt x="287" y="5845"/>
                    <a:pt x="263" y="5894"/>
                  </a:cubicBezTo>
                  <a:cubicBezTo>
                    <a:pt x="208" y="6028"/>
                    <a:pt x="165" y="6168"/>
                    <a:pt x="135" y="6308"/>
                  </a:cubicBezTo>
                  <a:cubicBezTo>
                    <a:pt x="68" y="6588"/>
                    <a:pt x="49" y="6881"/>
                    <a:pt x="92" y="7161"/>
                  </a:cubicBezTo>
                  <a:cubicBezTo>
                    <a:pt x="129" y="7447"/>
                    <a:pt x="232" y="7721"/>
                    <a:pt x="409" y="7953"/>
                  </a:cubicBezTo>
                  <a:cubicBezTo>
                    <a:pt x="415" y="7959"/>
                    <a:pt x="421" y="7971"/>
                    <a:pt x="427" y="7977"/>
                  </a:cubicBezTo>
                  <a:cubicBezTo>
                    <a:pt x="378" y="8056"/>
                    <a:pt x="336" y="8135"/>
                    <a:pt x="299" y="8221"/>
                  </a:cubicBezTo>
                  <a:cubicBezTo>
                    <a:pt x="183" y="8513"/>
                    <a:pt x="147" y="8854"/>
                    <a:pt x="141" y="9171"/>
                  </a:cubicBezTo>
                  <a:cubicBezTo>
                    <a:pt x="129" y="9506"/>
                    <a:pt x="171" y="9847"/>
                    <a:pt x="250" y="10176"/>
                  </a:cubicBezTo>
                  <a:cubicBezTo>
                    <a:pt x="293" y="10340"/>
                    <a:pt x="348" y="10505"/>
                    <a:pt x="415" y="10663"/>
                  </a:cubicBezTo>
                  <a:cubicBezTo>
                    <a:pt x="429" y="10699"/>
                    <a:pt x="460" y="10714"/>
                    <a:pt x="490" y="10714"/>
                  </a:cubicBezTo>
                  <a:cubicBezTo>
                    <a:pt x="538" y="10714"/>
                    <a:pt x="583" y="10676"/>
                    <a:pt x="561" y="10620"/>
                  </a:cubicBezTo>
                  <a:cubicBezTo>
                    <a:pt x="348" y="10103"/>
                    <a:pt x="257" y="9542"/>
                    <a:pt x="299" y="8982"/>
                  </a:cubicBezTo>
                  <a:cubicBezTo>
                    <a:pt x="317" y="8732"/>
                    <a:pt x="354" y="8458"/>
                    <a:pt x="464" y="8227"/>
                  </a:cubicBezTo>
                  <a:cubicBezTo>
                    <a:pt x="482" y="8184"/>
                    <a:pt x="506" y="8135"/>
                    <a:pt x="537" y="8093"/>
                  </a:cubicBezTo>
                  <a:cubicBezTo>
                    <a:pt x="635" y="8183"/>
                    <a:pt x="756" y="8255"/>
                    <a:pt x="877" y="8255"/>
                  </a:cubicBezTo>
                  <a:cubicBezTo>
                    <a:pt x="952" y="8255"/>
                    <a:pt x="1027" y="8227"/>
                    <a:pt x="1097" y="8160"/>
                  </a:cubicBezTo>
                  <a:cubicBezTo>
                    <a:pt x="1176" y="8080"/>
                    <a:pt x="1219" y="7946"/>
                    <a:pt x="1158" y="7843"/>
                  </a:cubicBezTo>
                  <a:cubicBezTo>
                    <a:pt x="1103" y="7748"/>
                    <a:pt x="994" y="7710"/>
                    <a:pt x="889" y="7710"/>
                  </a:cubicBezTo>
                  <a:cubicBezTo>
                    <a:pt x="867" y="7710"/>
                    <a:pt x="844" y="7712"/>
                    <a:pt x="823" y="7715"/>
                  </a:cubicBezTo>
                  <a:cubicBezTo>
                    <a:pt x="707" y="7727"/>
                    <a:pt x="610" y="7788"/>
                    <a:pt x="525" y="7867"/>
                  </a:cubicBezTo>
                  <a:cubicBezTo>
                    <a:pt x="427" y="7739"/>
                    <a:pt x="360" y="7587"/>
                    <a:pt x="311" y="7447"/>
                  </a:cubicBezTo>
                  <a:cubicBezTo>
                    <a:pt x="159" y="6996"/>
                    <a:pt x="208" y="6497"/>
                    <a:pt x="366" y="6052"/>
                  </a:cubicBezTo>
                  <a:cubicBezTo>
                    <a:pt x="391" y="5985"/>
                    <a:pt x="415" y="5906"/>
                    <a:pt x="451" y="5827"/>
                  </a:cubicBezTo>
                  <a:cubicBezTo>
                    <a:pt x="488" y="5851"/>
                    <a:pt x="531" y="5863"/>
                    <a:pt x="579" y="5869"/>
                  </a:cubicBezTo>
                  <a:cubicBezTo>
                    <a:pt x="608" y="5875"/>
                    <a:pt x="639" y="5878"/>
                    <a:pt x="669" y="5878"/>
                  </a:cubicBezTo>
                  <a:cubicBezTo>
                    <a:pt x="845" y="5878"/>
                    <a:pt x="1036" y="5787"/>
                    <a:pt x="1073" y="5595"/>
                  </a:cubicBezTo>
                  <a:cubicBezTo>
                    <a:pt x="1091" y="5461"/>
                    <a:pt x="939" y="5388"/>
                    <a:pt x="829" y="5376"/>
                  </a:cubicBezTo>
                  <a:cubicBezTo>
                    <a:pt x="817" y="5375"/>
                    <a:pt x="804" y="5374"/>
                    <a:pt x="792" y="5374"/>
                  </a:cubicBezTo>
                  <a:cubicBezTo>
                    <a:pt x="672" y="5374"/>
                    <a:pt x="559" y="5428"/>
                    <a:pt x="476" y="5516"/>
                  </a:cubicBezTo>
                  <a:cubicBezTo>
                    <a:pt x="451" y="5547"/>
                    <a:pt x="427" y="5571"/>
                    <a:pt x="409" y="5601"/>
                  </a:cubicBezTo>
                  <a:cubicBezTo>
                    <a:pt x="354" y="5534"/>
                    <a:pt x="311" y="5449"/>
                    <a:pt x="287" y="5358"/>
                  </a:cubicBezTo>
                  <a:cubicBezTo>
                    <a:pt x="220" y="5120"/>
                    <a:pt x="214" y="4864"/>
                    <a:pt x="196" y="4621"/>
                  </a:cubicBezTo>
                  <a:cubicBezTo>
                    <a:pt x="159" y="4115"/>
                    <a:pt x="147" y="3598"/>
                    <a:pt x="281" y="3104"/>
                  </a:cubicBezTo>
                  <a:cubicBezTo>
                    <a:pt x="330" y="2934"/>
                    <a:pt x="397" y="2763"/>
                    <a:pt x="482" y="2611"/>
                  </a:cubicBezTo>
                  <a:cubicBezTo>
                    <a:pt x="488" y="2611"/>
                    <a:pt x="488" y="2617"/>
                    <a:pt x="494" y="2617"/>
                  </a:cubicBezTo>
                  <a:cubicBezTo>
                    <a:pt x="597" y="2673"/>
                    <a:pt x="718" y="2705"/>
                    <a:pt x="837" y="2705"/>
                  </a:cubicBezTo>
                  <a:cubicBezTo>
                    <a:pt x="978" y="2705"/>
                    <a:pt x="1116" y="2659"/>
                    <a:pt x="1219" y="2550"/>
                  </a:cubicBezTo>
                  <a:cubicBezTo>
                    <a:pt x="1428" y="2335"/>
                    <a:pt x="1227" y="2026"/>
                    <a:pt x="960" y="2026"/>
                  </a:cubicBezTo>
                  <a:cubicBezTo>
                    <a:pt x="955" y="2026"/>
                    <a:pt x="950" y="2026"/>
                    <a:pt x="945" y="2026"/>
                  </a:cubicBezTo>
                  <a:cubicBezTo>
                    <a:pt x="726" y="2038"/>
                    <a:pt x="561" y="2209"/>
                    <a:pt x="439" y="2392"/>
                  </a:cubicBezTo>
                  <a:cubicBezTo>
                    <a:pt x="342" y="2294"/>
                    <a:pt x="269" y="2172"/>
                    <a:pt x="232" y="2038"/>
                  </a:cubicBezTo>
                  <a:cubicBezTo>
                    <a:pt x="165" y="1782"/>
                    <a:pt x="183" y="1508"/>
                    <a:pt x="226" y="1253"/>
                  </a:cubicBezTo>
                  <a:cubicBezTo>
                    <a:pt x="275" y="978"/>
                    <a:pt x="360" y="717"/>
                    <a:pt x="476" y="467"/>
                  </a:cubicBezTo>
                  <a:cubicBezTo>
                    <a:pt x="537" y="345"/>
                    <a:pt x="604" y="223"/>
                    <a:pt x="677" y="114"/>
                  </a:cubicBezTo>
                  <a:cubicBezTo>
                    <a:pt x="711" y="54"/>
                    <a:pt x="659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9"/>
            <p:cNvSpPr/>
            <p:nvPr/>
          </p:nvSpPr>
          <p:spPr>
            <a:xfrm>
              <a:off x="5073794" y="2137299"/>
              <a:ext cx="414773" cy="333979"/>
            </a:xfrm>
            <a:custGeom>
              <a:avLst/>
              <a:gdLst/>
              <a:ahLst/>
              <a:cxnLst/>
              <a:rect l="l" t="t" r="r" b="b"/>
              <a:pathLst>
                <a:path w="3455" h="2782" extrusionOk="0">
                  <a:moveTo>
                    <a:pt x="2193" y="557"/>
                  </a:moveTo>
                  <a:cubicBezTo>
                    <a:pt x="2193" y="569"/>
                    <a:pt x="2199" y="588"/>
                    <a:pt x="2205" y="600"/>
                  </a:cubicBezTo>
                  <a:cubicBezTo>
                    <a:pt x="2218" y="649"/>
                    <a:pt x="2224" y="703"/>
                    <a:pt x="2212" y="758"/>
                  </a:cubicBezTo>
                  <a:cubicBezTo>
                    <a:pt x="2202" y="778"/>
                    <a:pt x="2184" y="821"/>
                    <a:pt x="2158" y="821"/>
                  </a:cubicBezTo>
                  <a:cubicBezTo>
                    <a:pt x="2152" y="821"/>
                    <a:pt x="2146" y="819"/>
                    <a:pt x="2138" y="813"/>
                  </a:cubicBezTo>
                  <a:cubicBezTo>
                    <a:pt x="2108" y="795"/>
                    <a:pt x="2120" y="728"/>
                    <a:pt x="2126" y="697"/>
                  </a:cubicBezTo>
                  <a:cubicBezTo>
                    <a:pt x="2138" y="649"/>
                    <a:pt x="2163" y="600"/>
                    <a:pt x="2193" y="557"/>
                  </a:cubicBezTo>
                  <a:close/>
                  <a:moveTo>
                    <a:pt x="1133" y="667"/>
                  </a:moveTo>
                  <a:lnTo>
                    <a:pt x="1133" y="667"/>
                  </a:lnTo>
                  <a:cubicBezTo>
                    <a:pt x="1140" y="673"/>
                    <a:pt x="1146" y="673"/>
                    <a:pt x="1152" y="679"/>
                  </a:cubicBezTo>
                  <a:cubicBezTo>
                    <a:pt x="1207" y="716"/>
                    <a:pt x="1255" y="764"/>
                    <a:pt x="1292" y="819"/>
                  </a:cubicBezTo>
                  <a:cubicBezTo>
                    <a:pt x="1310" y="843"/>
                    <a:pt x="1328" y="874"/>
                    <a:pt x="1328" y="904"/>
                  </a:cubicBezTo>
                  <a:cubicBezTo>
                    <a:pt x="1328" y="929"/>
                    <a:pt x="1310" y="971"/>
                    <a:pt x="1280" y="971"/>
                  </a:cubicBezTo>
                  <a:cubicBezTo>
                    <a:pt x="1231" y="965"/>
                    <a:pt x="1176" y="850"/>
                    <a:pt x="1164" y="813"/>
                  </a:cubicBezTo>
                  <a:cubicBezTo>
                    <a:pt x="1146" y="764"/>
                    <a:pt x="1133" y="716"/>
                    <a:pt x="1133" y="667"/>
                  </a:cubicBezTo>
                  <a:close/>
                  <a:moveTo>
                    <a:pt x="626" y="1366"/>
                  </a:moveTo>
                  <a:cubicBezTo>
                    <a:pt x="636" y="1366"/>
                    <a:pt x="647" y="1366"/>
                    <a:pt x="658" y="1367"/>
                  </a:cubicBezTo>
                  <a:cubicBezTo>
                    <a:pt x="738" y="1367"/>
                    <a:pt x="817" y="1392"/>
                    <a:pt x="872" y="1446"/>
                  </a:cubicBezTo>
                  <a:cubicBezTo>
                    <a:pt x="816" y="1462"/>
                    <a:pt x="761" y="1472"/>
                    <a:pt x="707" y="1472"/>
                  </a:cubicBezTo>
                  <a:cubicBezTo>
                    <a:pt x="635" y="1472"/>
                    <a:pt x="566" y="1455"/>
                    <a:pt x="500" y="1410"/>
                  </a:cubicBezTo>
                  <a:cubicBezTo>
                    <a:pt x="494" y="1410"/>
                    <a:pt x="488" y="1404"/>
                    <a:pt x="482" y="1404"/>
                  </a:cubicBezTo>
                  <a:cubicBezTo>
                    <a:pt x="527" y="1378"/>
                    <a:pt x="573" y="1366"/>
                    <a:pt x="626" y="1366"/>
                  </a:cubicBezTo>
                  <a:close/>
                  <a:moveTo>
                    <a:pt x="2637" y="1341"/>
                  </a:moveTo>
                  <a:cubicBezTo>
                    <a:pt x="2760" y="1341"/>
                    <a:pt x="2858" y="1472"/>
                    <a:pt x="2869" y="1587"/>
                  </a:cubicBezTo>
                  <a:cubicBezTo>
                    <a:pt x="2875" y="1605"/>
                    <a:pt x="2875" y="1629"/>
                    <a:pt x="2869" y="1647"/>
                  </a:cubicBezTo>
                  <a:cubicBezTo>
                    <a:pt x="2857" y="1654"/>
                    <a:pt x="2845" y="1654"/>
                    <a:pt x="2827" y="1660"/>
                  </a:cubicBezTo>
                  <a:cubicBezTo>
                    <a:pt x="2785" y="1674"/>
                    <a:pt x="2734" y="1684"/>
                    <a:pt x="2683" y="1684"/>
                  </a:cubicBezTo>
                  <a:cubicBezTo>
                    <a:pt x="2608" y="1684"/>
                    <a:pt x="2533" y="1663"/>
                    <a:pt x="2486" y="1605"/>
                  </a:cubicBezTo>
                  <a:cubicBezTo>
                    <a:pt x="2406" y="1507"/>
                    <a:pt x="2498" y="1361"/>
                    <a:pt x="2614" y="1343"/>
                  </a:cubicBezTo>
                  <a:cubicBezTo>
                    <a:pt x="2622" y="1342"/>
                    <a:pt x="2629" y="1341"/>
                    <a:pt x="2637" y="1341"/>
                  </a:cubicBezTo>
                  <a:close/>
                  <a:moveTo>
                    <a:pt x="1661" y="1695"/>
                  </a:moveTo>
                  <a:cubicBezTo>
                    <a:pt x="1724" y="1695"/>
                    <a:pt x="1804" y="1742"/>
                    <a:pt x="1846" y="1788"/>
                  </a:cubicBezTo>
                  <a:cubicBezTo>
                    <a:pt x="1925" y="1873"/>
                    <a:pt x="1956" y="2007"/>
                    <a:pt x="1944" y="2123"/>
                  </a:cubicBezTo>
                  <a:cubicBezTo>
                    <a:pt x="1944" y="2135"/>
                    <a:pt x="1937" y="2147"/>
                    <a:pt x="1937" y="2159"/>
                  </a:cubicBezTo>
                  <a:cubicBezTo>
                    <a:pt x="1883" y="2147"/>
                    <a:pt x="1834" y="2135"/>
                    <a:pt x="1785" y="2110"/>
                  </a:cubicBezTo>
                  <a:cubicBezTo>
                    <a:pt x="1669" y="2049"/>
                    <a:pt x="1566" y="1928"/>
                    <a:pt x="1572" y="1794"/>
                  </a:cubicBezTo>
                  <a:cubicBezTo>
                    <a:pt x="1577" y="1721"/>
                    <a:pt x="1615" y="1695"/>
                    <a:pt x="1661" y="1695"/>
                  </a:cubicBezTo>
                  <a:close/>
                  <a:moveTo>
                    <a:pt x="1012" y="2031"/>
                  </a:moveTo>
                  <a:cubicBezTo>
                    <a:pt x="1091" y="2031"/>
                    <a:pt x="1194" y="2068"/>
                    <a:pt x="1213" y="2159"/>
                  </a:cubicBezTo>
                  <a:cubicBezTo>
                    <a:pt x="1243" y="2287"/>
                    <a:pt x="1097" y="2391"/>
                    <a:pt x="987" y="2427"/>
                  </a:cubicBezTo>
                  <a:cubicBezTo>
                    <a:pt x="951" y="2433"/>
                    <a:pt x="908" y="2439"/>
                    <a:pt x="872" y="2445"/>
                  </a:cubicBezTo>
                  <a:cubicBezTo>
                    <a:pt x="829" y="2384"/>
                    <a:pt x="811" y="2317"/>
                    <a:pt x="817" y="2232"/>
                  </a:cubicBezTo>
                  <a:cubicBezTo>
                    <a:pt x="829" y="2123"/>
                    <a:pt x="896" y="2037"/>
                    <a:pt x="1012" y="2031"/>
                  </a:cubicBezTo>
                  <a:close/>
                  <a:moveTo>
                    <a:pt x="1640" y="151"/>
                  </a:moveTo>
                  <a:cubicBezTo>
                    <a:pt x="1766" y="151"/>
                    <a:pt x="1891" y="194"/>
                    <a:pt x="1992" y="277"/>
                  </a:cubicBezTo>
                  <a:cubicBezTo>
                    <a:pt x="2041" y="314"/>
                    <a:pt x="2078" y="356"/>
                    <a:pt x="2114" y="405"/>
                  </a:cubicBezTo>
                  <a:cubicBezTo>
                    <a:pt x="2047" y="484"/>
                    <a:pt x="1992" y="575"/>
                    <a:pt x="1974" y="673"/>
                  </a:cubicBezTo>
                  <a:cubicBezTo>
                    <a:pt x="1952" y="801"/>
                    <a:pt x="2001" y="976"/>
                    <a:pt x="2150" y="976"/>
                  </a:cubicBezTo>
                  <a:cubicBezTo>
                    <a:pt x="2164" y="976"/>
                    <a:pt x="2178" y="974"/>
                    <a:pt x="2193" y="971"/>
                  </a:cubicBezTo>
                  <a:cubicBezTo>
                    <a:pt x="2352" y="941"/>
                    <a:pt x="2388" y="734"/>
                    <a:pt x="2358" y="600"/>
                  </a:cubicBezTo>
                  <a:cubicBezTo>
                    <a:pt x="2346" y="539"/>
                    <a:pt x="2327" y="484"/>
                    <a:pt x="2303" y="429"/>
                  </a:cubicBezTo>
                  <a:cubicBezTo>
                    <a:pt x="2370" y="362"/>
                    <a:pt x="2443" y="314"/>
                    <a:pt x="2528" y="277"/>
                  </a:cubicBezTo>
                  <a:cubicBezTo>
                    <a:pt x="2595" y="251"/>
                    <a:pt x="2667" y="239"/>
                    <a:pt x="2738" y="239"/>
                  </a:cubicBezTo>
                  <a:cubicBezTo>
                    <a:pt x="2937" y="239"/>
                    <a:pt x="3134" y="338"/>
                    <a:pt x="3229" y="527"/>
                  </a:cubicBezTo>
                  <a:cubicBezTo>
                    <a:pt x="3351" y="789"/>
                    <a:pt x="3320" y="1166"/>
                    <a:pt x="3162" y="1410"/>
                  </a:cubicBezTo>
                  <a:cubicBezTo>
                    <a:pt x="3119" y="1465"/>
                    <a:pt x="3076" y="1520"/>
                    <a:pt x="3022" y="1562"/>
                  </a:cubicBezTo>
                  <a:cubicBezTo>
                    <a:pt x="3009" y="1501"/>
                    <a:pt x="2997" y="1446"/>
                    <a:pt x="2961" y="1392"/>
                  </a:cubicBezTo>
                  <a:cubicBezTo>
                    <a:pt x="2892" y="1277"/>
                    <a:pt x="2767" y="1193"/>
                    <a:pt x="2634" y="1193"/>
                  </a:cubicBezTo>
                  <a:cubicBezTo>
                    <a:pt x="2591" y="1193"/>
                    <a:pt x="2547" y="1202"/>
                    <a:pt x="2504" y="1221"/>
                  </a:cubicBezTo>
                  <a:cubicBezTo>
                    <a:pt x="2358" y="1288"/>
                    <a:pt x="2254" y="1471"/>
                    <a:pt x="2327" y="1629"/>
                  </a:cubicBezTo>
                  <a:cubicBezTo>
                    <a:pt x="2392" y="1774"/>
                    <a:pt x="2554" y="1834"/>
                    <a:pt x="2709" y="1834"/>
                  </a:cubicBezTo>
                  <a:cubicBezTo>
                    <a:pt x="2730" y="1834"/>
                    <a:pt x="2751" y="1832"/>
                    <a:pt x="2772" y="1830"/>
                  </a:cubicBezTo>
                  <a:cubicBezTo>
                    <a:pt x="2784" y="1824"/>
                    <a:pt x="2802" y="1824"/>
                    <a:pt x="2815" y="1818"/>
                  </a:cubicBezTo>
                  <a:lnTo>
                    <a:pt x="2815" y="1818"/>
                  </a:lnTo>
                  <a:cubicBezTo>
                    <a:pt x="2705" y="2001"/>
                    <a:pt x="2449" y="2098"/>
                    <a:pt x="2254" y="2141"/>
                  </a:cubicBezTo>
                  <a:cubicBezTo>
                    <a:pt x="2199" y="2153"/>
                    <a:pt x="2145" y="2159"/>
                    <a:pt x="2084" y="2165"/>
                  </a:cubicBezTo>
                  <a:cubicBezTo>
                    <a:pt x="2120" y="1909"/>
                    <a:pt x="2023" y="1623"/>
                    <a:pt x="1749" y="1556"/>
                  </a:cubicBezTo>
                  <a:cubicBezTo>
                    <a:pt x="1721" y="1548"/>
                    <a:pt x="1693" y="1544"/>
                    <a:pt x="1668" y="1544"/>
                  </a:cubicBezTo>
                  <a:cubicBezTo>
                    <a:pt x="1514" y="1544"/>
                    <a:pt x="1405" y="1676"/>
                    <a:pt x="1426" y="1848"/>
                  </a:cubicBezTo>
                  <a:cubicBezTo>
                    <a:pt x="1444" y="2031"/>
                    <a:pt x="1578" y="2183"/>
                    <a:pt x="1749" y="2257"/>
                  </a:cubicBezTo>
                  <a:cubicBezTo>
                    <a:pt x="1791" y="2275"/>
                    <a:pt x="1834" y="2293"/>
                    <a:pt x="1883" y="2299"/>
                  </a:cubicBezTo>
                  <a:cubicBezTo>
                    <a:pt x="1785" y="2476"/>
                    <a:pt x="1578" y="2585"/>
                    <a:pt x="1383" y="2616"/>
                  </a:cubicBezTo>
                  <a:cubicBezTo>
                    <a:pt x="1351" y="2621"/>
                    <a:pt x="1317" y="2624"/>
                    <a:pt x="1282" y="2624"/>
                  </a:cubicBezTo>
                  <a:cubicBezTo>
                    <a:pt x="1198" y="2624"/>
                    <a:pt x="1108" y="2608"/>
                    <a:pt x="1030" y="2573"/>
                  </a:cubicBezTo>
                  <a:cubicBezTo>
                    <a:pt x="1115" y="2549"/>
                    <a:pt x="1200" y="2500"/>
                    <a:pt x="1267" y="2427"/>
                  </a:cubicBezTo>
                  <a:cubicBezTo>
                    <a:pt x="1377" y="2305"/>
                    <a:pt x="1408" y="2116"/>
                    <a:pt x="1292" y="1989"/>
                  </a:cubicBezTo>
                  <a:cubicBezTo>
                    <a:pt x="1221" y="1917"/>
                    <a:pt x="1120" y="1881"/>
                    <a:pt x="1021" y="1881"/>
                  </a:cubicBezTo>
                  <a:cubicBezTo>
                    <a:pt x="976" y="1881"/>
                    <a:pt x="932" y="1888"/>
                    <a:pt x="890" y="1903"/>
                  </a:cubicBezTo>
                  <a:cubicBezTo>
                    <a:pt x="731" y="1964"/>
                    <a:pt x="652" y="2129"/>
                    <a:pt x="664" y="2293"/>
                  </a:cubicBezTo>
                  <a:cubicBezTo>
                    <a:pt x="671" y="2336"/>
                    <a:pt x="683" y="2378"/>
                    <a:pt x="695" y="2421"/>
                  </a:cubicBezTo>
                  <a:cubicBezTo>
                    <a:pt x="677" y="2415"/>
                    <a:pt x="664" y="2409"/>
                    <a:pt x="646" y="2403"/>
                  </a:cubicBezTo>
                  <a:cubicBezTo>
                    <a:pt x="415" y="2317"/>
                    <a:pt x="250" y="2098"/>
                    <a:pt x="244" y="1848"/>
                  </a:cubicBezTo>
                  <a:cubicBezTo>
                    <a:pt x="244" y="1721"/>
                    <a:pt x="281" y="1587"/>
                    <a:pt x="360" y="1495"/>
                  </a:cubicBezTo>
                  <a:cubicBezTo>
                    <a:pt x="372" y="1507"/>
                    <a:pt x="390" y="1520"/>
                    <a:pt x="403" y="1532"/>
                  </a:cubicBezTo>
                  <a:cubicBezTo>
                    <a:pt x="493" y="1596"/>
                    <a:pt x="598" y="1623"/>
                    <a:pt x="704" y="1623"/>
                  </a:cubicBezTo>
                  <a:cubicBezTo>
                    <a:pt x="798" y="1623"/>
                    <a:pt x="893" y="1602"/>
                    <a:pt x="981" y="1568"/>
                  </a:cubicBezTo>
                  <a:cubicBezTo>
                    <a:pt x="993" y="1562"/>
                    <a:pt x="1006" y="1556"/>
                    <a:pt x="1012" y="1544"/>
                  </a:cubicBezTo>
                  <a:cubicBezTo>
                    <a:pt x="1054" y="1526"/>
                    <a:pt x="1085" y="1483"/>
                    <a:pt x="1060" y="1434"/>
                  </a:cubicBezTo>
                  <a:cubicBezTo>
                    <a:pt x="970" y="1283"/>
                    <a:pt x="813" y="1214"/>
                    <a:pt x="655" y="1214"/>
                  </a:cubicBezTo>
                  <a:cubicBezTo>
                    <a:pt x="558" y="1214"/>
                    <a:pt x="461" y="1240"/>
                    <a:pt x="378" y="1288"/>
                  </a:cubicBezTo>
                  <a:cubicBezTo>
                    <a:pt x="336" y="1227"/>
                    <a:pt x="311" y="1160"/>
                    <a:pt x="299" y="1093"/>
                  </a:cubicBezTo>
                  <a:cubicBezTo>
                    <a:pt x="275" y="825"/>
                    <a:pt x="506" y="594"/>
                    <a:pt x="762" y="569"/>
                  </a:cubicBezTo>
                  <a:cubicBezTo>
                    <a:pt x="774" y="568"/>
                    <a:pt x="787" y="568"/>
                    <a:pt x="800" y="568"/>
                  </a:cubicBezTo>
                  <a:cubicBezTo>
                    <a:pt x="860" y="568"/>
                    <a:pt x="921" y="580"/>
                    <a:pt x="981" y="600"/>
                  </a:cubicBezTo>
                  <a:cubicBezTo>
                    <a:pt x="975" y="661"/>
                    <a:pt x="981" y="722"/>
                    <a:pt x="999" y="783"/>
                  </a:cubicBezTo>
                  <a:cubicBezTo>
                    <a:pt x="1027" y="909"/>
                    <a:pt x="1129" y="1119"/>
                    <a:pt x="1282" y="1119"/>
                  </a:cubicBezTo>
                  <a:cubicBezTo>
                    <a:pt x="1299" y="1119"/>
                    <a:pt x="1316" y="1117"/>
                    <a:pt x="1334" y="1111"/>
                  </a:cubicBezTo>
                  <a:cubicBezTo>
                    <a:pt x="1414" y="1087"/>
                    <a:pt x="1475" y="1008"/>
                    <a:pt x="1481" y="929"/>
                  </a:cubicBezTo>
                  <a:cubicBezTo>
                    <a:pt x="1487" y="831"/>
                    <a:pt x="1432" y="740"/>
                    <a:pt x="1371" y="667"/>
                  </a:cubicBezTo>
                  <a:cubicBezTo>
                    <a:pt x="1304" y="600"/>
                    <a:pt x="1231" y="545"/>
                    <a:pt x="1152" y="502"/>
                  </a:cubicBezTo>
                  <a:cubicBezTo>
                    <a:pt x="1170" y="423"/>
                    <a:pt x="1213" y="350"/>
                    <a:pt x="1274" y="295"/>
                  </a:cubicBezTo>
                  <a:cubicBezTo>
                    <a:pt x="1377" y="198"/>
                    <a:pt x="1508" y="151"/>
                    <a:pt x="1640" y="151"/>
                  </a:cubicBezTo>
                  <a:close/>
                  <a:moveTo>
                    <a:pt x="1645" y="1"/>
                  </a:moveTo>
                  <a:cubicBezTo>
                    <a:pt x="1611" y="1"/>
                    <a:pt x="1576" y="3"/>
                    <a:pt x="1542" y="9"/>
                  </a:cubicBezTo>
                  <a:cubicBezTo>
                    <a:pt x="1286" y="46"/>
                    <a:pt x="1085" y="222"/>
                    <a:pt x="1012" y="448"/>
                  </a:cubicBezTo>
                  <a:cubicBezTo>
                    <a:pt x="947" y="430"/>
                    <a:pt x="880" y="421"/>
                    <a:pt x="814" y="421"/>
                  </a:cubicBezTo>
                  <a:cubicBezTo>
                    <a:pt x="649" y="421"/>
                    <a:pt x="486" y="476"/>
                    <a:pt x="360" y="594"/>
                  </a:cubicBezTo>
                  <a:cubicBezTo>
                    <a:pt x="128" y="807"/>
                    <a:pt x="92" y="1142"/>
                    <a:pt x="256" y="1386"/>
                  </a:cubicBezTo>
                  <a:cubicBezTo>
                    <a:pt x="244" y="1398"/>
                    <a:pt x="232" y="1410"/>
                    <a:pt x="220" y="1422"/>
                  </a:cubicBezTo>
                  <a:cubicBezTo>
                    <a:pt x="1" y="1714"/>
                    <a:pt x="74" y="2147"/>
                    <a:pt x="336" y="2384"/>
                  </a:cubicBezTo>
                  <a:cubicBezTo>
                    <a:pt x="457" y="2494"/>
                    <a:pt x="628" y="2573"/>
                    <a:pt x="798" y="2592"/>
                  </a:cubicBezTo>
                  <a:cubicBezTo>
                    <a:pt x="841" y="2640"/>
                    <a:pt x="896" y="2683"/>
                    <a:pt x="957" y="2713"/>
                  </a:cubicBezTo>
                  <a:cubicBezTo>
                    <a:pt x="1055" y="2760"/>
                    <a:pt x="1163" y="2782"/>
                    <a:pt x="1272" y="2782"/>
                  </a:cubicBezTo>
                  <a:cubicBezTo>
                    <a:pt x="1547" y="2782"/>
                    <a:pt x="1829" y="2644"/>
                    <a:pt x="1986" y="2421"/>
                  </a:cubicBezTo>
                  <a:cubicBezTo>
                    <a:pt x="2004" y="2391"/>
                    <a:pt x="2029" y="2354"/>
                    <a:pt x="2041" y="2317"/>
                  </a:cubicBezTo>
                  <a:cubicBezTo>
                    <a:pt x="2163" y="2311"/>
                    <a:pt x="2285" y="2293"/>
                    <a:pt x="2400" y="2257"/>
                  </a:cubicBezTo>
                  <a:cubicBezTo>
                    <a:pt x="2595" y="2202"/>
                    <a:pt x="2796" y="2104"/>
                    <a:pt x="2918" y="1934"/>
                  </a:cubicBezTo>
                  <a:cubicBezTo>
                    <a:pt x="2955" y="1879"/>
                    <a:pt x="2985" y="1818"/>
                    <a:pt x="3003" y="1751"/>
                  </a:cubicBezTo>
                  <a:cubicBezTo>
                    <a:pt x="3284" y="1599"/>
                    <a:pt x="3442" y="1264"/>
                    <a:pt x="3448" y="941"/>
                  </a:cubicBezTo>
                  <a:cubicBezTo>
                    <a:pt x="3454" y="734"/>
                    <a:pt x="3418" y="515"/>
                    <a:pt x="3296" y="344"/>
                  </a:cubicBezTo>
                  <a:cubicBezTo>
                    <a:pt x="3180" y="198"/>
                    <a:pt x="3009" y="113"/>
                    <a:pt x="2827" y="94"/>
                  </a:cubicBezTo>
                  <a:cubicBezTo>
                    <a:pt x="2798" y="91"/>
                    <a:pt x="2770" y="89"/>
                    <a:pt x="2741" y="89"/>
                  </a:cubicBezTo>
                  <a:cubicBezTo>
                    <a:pt x="2576" y="89"/>
                    <a:pt x="2415" y="148"/>
                    <a:pt x="2285" y="247"/>
                  </a:cubicBezTo>
                  <a:cubicBezTo>
                    <a:pt x="2266" y="259"/>
                    <a:pt x="2242" y="277"/>
                    <a:pt x="2224" y="295"/>
                  </a:cubicBezTo>
                  <a:cubicBezTo>
                    <a:pt x="2086" y="120"/>
                    <a:pt x="1874" y="1"/>
                    <a:pt x="1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9"/>
            <p:cNvSpPr/>
            <p:nvPr/>
          </p:nvSpPr>
          <p:spPr>
            <a:xfrm>
              <a:off x="6648090" y="4176770"/>
              <a:ext cx="259668" cy="375396"/>
            </a:xfrm>
            <a:custGeom>
              <a:avLst/>
              <a:gdLst/>
              <a:ahLst/>
              <a:cxnLst/>
              <a:rect l="l" t="t" r="r" b="b"/>
              <a:pathLst>
                <a:path w="2163" h="3127" extrusionOk="0">
                  <a:moveTo>
                    <a:pt x="943" y="152"/>
                  </a:moveTo>
                  <a:cubicBezTo>
                    <a:pt x="1086" y="152"/>
                    <a:pt x="1228" y="172"/>
                    <a:pt x="1365" y="221"/>
                  </a:cubicBezTo>
                  <a:cubicBezTo>
                    <a:pt x="1755" y="361"/>
                    <a:pt x="1974" y="781"/>
                    <a:pt x="1913" y="1183"/>
                  </a:cubicBezTo>
                  <a:cubicBezTo>
                    <a:pt x="1876" y="1415"/>
                    <a:pt x="1755" y="1628"/>
                    <a:pt x="1584" y="1786"/>
                  </a:cubicBezTo>
                  <a:cubicBezTo>
                    <a:pt x="1547" y="1823"/>
                    <a:pt x="1566" y="1877"/>
                    <a:pt x="1602" y="1908"/>
                  </a:cubicBezTo>
                  <a:cubicBezTo>
                    <a:pt x="1901" y="2133"/>
                    <a:pt x="1901" y="2584"/>
                    <a:pt x="1621" y="2828"/>
                  </a:cubicBezTo>
                  <a:cubicBezTo>
                    <a:pt x="1494" y="2939"/>
                    <a:pt x="1330" y="2976"/>
                    <a:pt x="1165" y="2976"/>
                  </a:cubicBezTo>
                  <a:cubicBezTo>
                    <a:pt x="1140" y="2976"/>
                    <a:pt x="1115" y="2975"/>
                    <a:pt x="1091" y="2974"/>
                  </a:cubicBezTo>
                  <a:cubicBezTo>
                    <a:pt x="993" y="2968"/>
                    <a:pt x="902" y="2949"/>
                    <a:pt x="810" y="2925"/>
                  </a:cubicBezTo>
                  <a:cubicBezTo>
                    <a:pt x="719" y="2901"/>
                    <a:pt x="622" y="2876"/>
                    <a:pt x="542" y="2822"/>
                  </a:cubicBezTo>
                  <a:cubicBezTo>
                    <a:pt x="482" y="2779"/>
                    <a:pt x="427" y="2712"/>
                    <a:pt x="439" y="2633"/>
                  </a:cubicBezTo>
                  <a:cubicBezTo>
                    <a:pt x="447" y="2565"/>
                    <a:pt x="497" y="2544"/>
                    <a:pt x="552" y="2544"/>
                  </a:cubicBezTo>
                  <a:cubicBezTo>
                    <a:pt x="575" y="2544"/>
                    <a:pt x="600" y="2548"/>
                    <a:pt x="622" y="2554"/>
                  </a:cubicBezTo>
                  <a:cubicBezTo>
                    <a:pt x="748" y="2593"/>
                    <a:pt x="863" y="2659"/>
                    <a:pt x="995" y="2659"/>
                  </a:cubicBezTo>
                  <a:cubicBezTo>
                    <a:pt x="1028" y="2659"/>
                    <a:pt x="1061" y="2655"/>
                    <a:pt x="1097" y="2645"/>
                  </a:cubicBezTo>
                  <a:cubicBezTo>
                    <a:pt x="1420" y="2554"/>
                    <a:pt x="1547" y="2158"/>
                    <a:pt x="1316" y="1902"/>
                  </a:cubicBezTo>
                  <a:cubicBezTo>
                    <a:pt x="1221" y="1802"/>
                    <a:pt x="1091" y="1749"/>
                    <a:pt x="958" y="1749"/>
                  </a:cubicBezTo>
                  <a:cubicBezTo>
                    <a:pt x="913" y="1749"/>
                    <a:pt x="867" y="1755"/>
                    <a:pt x="823" y="1768"/>
                  </a:cubicBezTo>
                  <a:cubicBezTo>
                    <a:pt x="779" y="1780"/>
                    <a:pt x="735" y="1795"/>
                    <a:pt x="694" y="1795"/>
                  </a:cubicBezTo>
                  <a:cubicBezTo>
                    <a:pt x="656" y="1795"/>
                    <a:pt x="621" y="1782"/>
                    <a:pt x="591" y="1743"/>
                  </a:cubicBezTo>
                  <a:cubicBezTo>
                    <a:pt x="555" y="1695"/>
                    <a:pt x="542" y="1634"/>
                    <a:pt x="567" y="1579"/>
                  </a:cubicBezTo>
                  <a:cubicBezTo>
                    <a:pt x="579" y="1578"/>
                    <a:pt x="592" y="1577"/>
                    <a:pt x="604" y="1577"/>
                  </a:cubicBezTo>
                  <a:cubicBezTo>
                    <a:pt x="706" y="1577"/>
                    <a:pt x="804" y="1618"/>
                    <a:pt x="902" y="1634"/>
                  </a:cubicBezTo>
                  <a:cubicBezTo>
                    <a:pt x="922" y="1636"/>
                    <a:pt x="942" y="1638"/>
                    <a:pt x="961" y="1638"/>
                  </a:cubicBezTo>
                  <a:cubicBezTo>
                    <a:pt x="1039" y="1638"/>
                    <a:pt x="1115" y="1619"/>
                    <a:pt x="1188" y="1585"/>
                  </a:cubicBezTo>
                  <a:cubicBezTo>
                    <a:pt x="1359" y="1500"/>
                    <a:pt x="1487" y="1317"/>
                    <a:pt x="1511" y="1128"/>
                  </a:cubicBezTo>
                  <a:cubicBezTo>
                    <a:pt x="1564" y="729"/>
                    <a:pt x="1174" y="408"/>
                    <a:pt x="797" y="408"/>
                  </a:cubicBezTo>
                  <a:cubicBezTo>
                    <a:pt x="783" y="408"/>
                    <a:pt x="769" y="409"/>
                    <a:pt x="756" y="410"/>
                  </a:cubicBezTo>
                  <a:cubicBezTo>
                    <a:pt x="555" y="422"/>
                    <a:pt x="366" y="507"/>
                    <a:pt x="214" y="635"/>
                  </a:cubicBezTo>
                  <a:cubicBezTo>
                    <a:pt x="195" y="519"/>
                    <a:pt x="177" y="397"/>
                    <a:pt x="159" y="282"/>
                  </a:cubicBezTo>
                  <a:cubicBezTo>
                    <a:pt x="408" y="218"/>
                    <a:pt x="678" y="152"/>
                    <a:pt x="943" y="152"/>
                  </a:cubicBezTo>
                  <a:close/>
                  <a:moveTo>
                    <a:pt x="956" y="1"/>
                  </a:moveTo>
                  <a:cubicBezTo>
                    <a:pt x="940" y="1"/>
                    <a:pt x="924" y="1"/>
                    <a:pt x="908" y="1"/>
                  </a:cubicBezTo>
                  <a:cubicBezTo>
                    <a:pt x="640" y="8"/>
                    <a:pt x="378" y="68"/>
                    <a:pt x="116" y="135"/>
                  </a:cubicBezTo>
                  <a:cubicBezTo>
                    <a:pt x="92" y="142"/>
                    <a:pt x="73" y="160"/>
                    <a:pt x="67" y="178"/>
                  </a:cubicBezTo>
                  <a:cubicBezTo>
                    <a:pt x="31" y="190"/>
                    <a:pt x="0" y="221"/>
                    <a:pt x="6" y="269"/>
                  </a:cubicBezTo>
                  <a:lnTo>
                    <a:pt x="92" y="812"/>
                  </a:lnTo>
                  <a:cubicBezTo>
                    <a:pt x="96" y="847"/>
                    <a:pt x="133" y="867"/>
                    <a:pt x="166" y="867"/>
                  </a:cubicBezTo>
                  <a:cubicBezTo>
                    <a:pt x="185" y="867"/>
                    <a:pt x="203" y="861"/>
                    <a:pt x="214" y="848"/>
                  </a:cubicBezTo>
                  <a:cubicBezTo>
                    <a:pt x="361" y="682"/>
                    <a:pt x="579" y="558"/>
                    <a:pt x="803" y="558"/>
                  </a:cubicBezTo>
                  <a:cubicBezTo>
                    <a:pt x="875" y="558"/>
                    <a:pt x="947" y="570"/>
                    <a:pt x="1018" y="598"/>
                  </a:cubicBezTo>
                  <a:cubicBezTo>
                    <a:pt x="1273" y="702"/>
                    <a:pt x="1456" y="994"/>
                    <a:pt x="1310" y="1262"/>
                  </a:cubicBezTo>
                  <a:cubicBezTo>
                    <a:pt x="1249" y="1378"/>
                    <a:pt x="1133" y="1469"/>
                    <a:pt x="999" y="1482"/>
                  </a:cubicBezTo>
                  <a:cubicBezTo>
                    <a:pt x="985" y="1483"/>
                    <a:pt x="972" y="1484"/>
                    <a:pt x="958" y="1484"/>
                  </a:cubicBezTo>
                  <a:cubicBezTo>
                    <a:pt x="837" y="1484"/>
                    <a:pt x="721" y="1427"/>
                    <a:pt x="601" y="1427"/>
                  </a:cubicBezTo>
                  <a:cubicBezTo>
                    <a:pt x="579" y="1427"/>
                    <a:pt x="558" y="1429"/>
                    <a:pt x="536" y="1433"/>
                  </a:cubicBezTo>
                  <a:cubicBezTo>
                    <a:pt x="408" y="1451"/>
                    <a:pt x="384" y="1616"/>
                    <a:pt x="415" y="1725"/>
                  </a:cubicBezTo>
                  <a:cubicBezTo>
                    <a:pt x="445" y="1829"/>
                    <a:pt x="530" y="1920"/>
                    <a:pt x="640" y="1944"/>
                  </a:cubicBezTo>
                  <a:cubicBezTo>
                    <a:pt x="657" y="1948"/>
                    <a:pt x="675" y="1950"/>
                    <a:pt x="692" y="1950"/>
                  </a:cubicBezTo>
                  <a:cubicBezTo>
                    <a:pt x="787" y="1950"/>
                    <a:pt x="877" y="1901"/>
                    <a:pt x="974" y="1901"/>
                  </a:cubicBezTo>
                  <a:cubicBezTo>
                    <a:pt x="1000" y="1901"/>
                    <a:pt x="1027" y="1905"/>
                    <a:pt x="1054" y="1914"/>
                  </a:cubicBezTo>
                  <a:cubicBezTo>
                    <a:pt x="1176" y="1951"/>
                    <a:pt x="1286" y="2060"/>
                    <a:pt x="1292" y="2194"/>
                  </a:cubicBezTo>
                  <a:cubicBezTo>
                    <a:pt x="1298" y="2328"/>
                    <a:pt x="1194" y="2450"/>
                    <a:pt x="1078" y="2493"/>
                  </a:cubicBezTo>
                  <a:cubicBezTo>
                    <a:pt x="1049" y="2503"/>
                    <a:pt x="1020" y="2507"/>
                    <a:pt x="991" y="2507"/>
                  </a:cubicBezTo>
                  <a:cubicBezTo>
                    <a:pt x="884" y="2507"/>
                    <a:pt x="783" y="2447"/>
                    <a:pt x="683" y="2413"/>
                  </a:cubicBezTo>
                  <a:cubicBezTo>
                    <a:pt x="639" y="2400"/>
                    <a:pt x="592" y="2392"/>
                    <a:pt x="547" y="2392"/>
                  </a:cubicBezTo>
                  <a:cubicBezTo>
                    <a:pt x="467" y="2392"/>
                    <a:pt x="390" y="2419"/>
                    <a:pt x="335" y="2493"/>
                  </a:cubicBezTo>
                  <a:cubicBezTo>
                    <a:pt x="262" y="2590"/>
                    <a:pt x="274" y="2736"/>
                    <a:pt x="341" y="2834"/>
                  </a:cubicBezTo>
                  <a:cubicBezTo>
                    <a:pt x="421" y="2956"/>
                    <a:pt x="561" y="3010"/>
                    <a:pt x="695" y="3047"/>
                  </a:cubicBezTo>
                  <a:cubicBezTo>
                    <a:pt x="847" y="3096"/>
                    <a:pt x="1005" y="3126"/>
                    <a:pt x="1164" y="3126"/>
                  </a:cubicBezTo>
                  <a:cubicBezTo>
                    <a:pt x="1169" y="3126"/>
                    <a:pt x="1175" y="3126"/>
                    <a:pt x="1181" y="3126"/>
                  </a:cubicBezTo>
                  <a:cubicBezTo>
                    <a:pt x="1515" y="3126"/>
                    <a:pt x="1817" y="2950"/>
                    <a:pt x="1937" y="2633"/>
                  </a:cubicBezTo>
                  <a:cubicBezTo>
                    <a:pt x="2047" y="2353"/>
                    <a:pt x="1956" y="2042"/>
                    <a:pt x="1748" y="1841"/>
                  </a:cubicBezTo>
                  <a:cubicBezTo>
                    <a:pt x="2041" y="1518"/>
                    <a:pt x="2163" y="1055"/>
                    <a:pt x="1998" y="641"/>
                  </a:cubicBezTo>
                  <a:cubicBezTo>
                    <a:pt x="1913" y="434"/>
                    <a:pt x="1767" y="257"/>
                    <a:pt x="1572" y="148"/>
                  </a:cubicBezTo>
                  <a:cubicBezTo>
                    <a:pt x="1385" y="40"/>
                    <a:pt x="1171" y="1"/>
                    <a:pt x="9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9"/>
            <p:cNvSpPr/>
            <p:nvPr/>
          </p:nvSpPr>
          <p:spPr>
            <a:xfrm>
              <a:off x="5342099" y="2775226"/>
              <a:ext cx="1136513" cy="945514"/>
            </a:xfrm>
            <a:custGeom>
              <a:avLst/>
              <a:gdLst/>
              <a:ahLst/>
              <a:cxnLst/>
              <a:rect l="l" t="t" r="r" b="b"/>
              <a:pathLst>
                <a:path w="9467" h="7876" extrusionOk="0">
                  <a:moveTo>
                    <a:pt x="4606" y="0"/>
                  </a:moveTo>
                  <a:cubicBezTo>
                    <a:pt x="2431" y="0"/>
                    <a:pt x="665" y="1767"/>
                    <a:pt x="665" y="3941"/>
                  </a:cubicBezTo>
                  <a:cubicBezTo>
                    <a:pt x="665" y="3990"/>
                    <a:pt x="671" y="4038"/>
                    <a:pt x="671" y="4087"/>
                  </a:cubicBezTo>
                  <a:cubicBezTo>
                    <a:pt x="640" y="4081"/>
                    <a:pt x="610" y="4078"/>
                    <a:pt x="579" y="4078"/>
                  </a:cubicBezTo>
                  <a:cubicBezTo>
                    <a:pt x="409" y="4078"/>
                    <a:pt x="246" y="4175"/>
                    <a:pt x="153" y="4325"/>
                  </a:cubicBezTo>
                  <a:cubicBezTo>
                    <a:pt x="13" y="4538"/>
                    <a:pt x="1" y="4830"/>
                    <a:pt x="25" y="5080"/>
                  </a:cubicBezTo>
                  <a:cubicBezTo>
                    <a:pt x="86" y="5579"/>
                    <a:pt x="379" y="6055"/>
                    <a:pt x="884" y="6201"/>
                  </a:cubicBezTo>
                  <a:cubicBezTo>
                    <a:pt x="980" y="6229"/>
                    <a:pt x="1080" y="6245"/>
                    <a:pt x="1180" y="6245"/>
                  </a:cubicBezTo>
                  <a:cubicBezTo>
                    <a:pt x="1252" y="6245"/>
                    <a:pt x="1324" y="6237"/>
                    <a:pt x="1396" y="6219"/>
                  </a:cubicBezTo>
                  <a:cubicBezTo>
                    <a:pt x="2108" y="7224"/>
                    <a:pt x="3278" y="7876"/>
                    <a:pt x="4606" y="7876"/>
                  </a:cubicBezTo>
                  <a:cubicBezTo>
                    <a:pt x="6774" y="7876"/>
                    <a:pt x="8540" y="6115"/>
                    <a:pt x="8540" y="3941"/>
                  </a:cubicBezTo>
                  <a:cubicBezTo>
                    <a:pt x="8540" y="3904"/>
                    <a:pt x="8540" y="3874"/>
                    <a:pt x="8540" y="3844"/>
                  </a:cubicBezTo>
                  <a:cubicBezTo>
                    <a:pt x="8985" y="3752"/>
                    <a:pt x="9351" y="3405"/>
                    <a:pt x="9424" y="2930"/>
                  </a:cubicBezTo>
                  <a:cubicBezTo>
                    <a:pt x="9466" y="2650"/>
                    <a:pt x="9405" y="2363"/>
                    <a:pt x="9241" y="2138"/>
                  </a:cubicBezTo>
                  <a:cubicBezTo>
                    <a:pt x="9076" y="1919"/>
                    <a:pt x="8833" y="1767"/>
                    <a:pt x="8559" y="1767"/>
                  </a:cubicBezTo>
                  <a:cubicBezTo>
                    <a:pt x="8358" y="1767"/>
                    <a:pt x="8157" y="1840"/>
                    <a:pt x="8017" y="1974"/>
                  </a:cubicBezTo>
                  <a:cubicBezTo>
                    <a:pt x="7334" y="798"/>
                    <a:pt x="6061" y="0"/>
                    <a:pt x="4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9"/>
            <p:cNvSpPr/>
            <p:nvPr/>
          </p:nvSpPr>
          <p:spPr>
            <a:xfrm>
              <a:off x="5469349" y="3099112"/>
              <a:ext cx="159546" cy="327016"/>
            </a:xfrm>
            <a:custGeom>
              <a:avLst/>
              <a:gdLst/>
              <a:ahLst/>
              <a:cxnLst/>
              <a:rect l="l" t="t" r="r" b="b"/>
              <a:pathLst>
                <a:path w="1329" h="2724" extrusionOk="0">
                  <a:moveTo>
                    <a:pt x="1024" y="0"/>
                  </a:moveTo>
                  <a:cubicBezTo>
                    <a:pt x="939" y="31"/>
                    <a:pt x="860" y="67"/>
                    <a:pt x="780" y="104"/>
                  </a:cubicBezTo>
                  <a:cubicBezTo>
                    <a:pt x="317" y="360"/>
                    <a:pt x="1" y="853"/>
                    <a:pt x="1" y="1426"/>
                  </a:cubicBezTo>
                  <a:cubicBezTo>
                    <a:pt x="1" y="1889"/>
                    <a:pt x="214" y="2303"/>
                    <a:pt x="543" y="2577"/>
                  </a:cubicBezTo>
                  <a:cubicBezTo>
                    <a:pt x="610" y="2632"/>
                    <a:pt x="677" y="2680"/>
                    <a:pt x="750" y="2723"/>
                  </a:cubicBezTo>
                  <a:cubicBezTo>
                    <a:pt x="847" y="2589"/>
                    <a:pt x="914" y="2443"/>
                    <a:pt x="963" y="2278"/>
                  </a:cubicBezTo>
                  <a:cubicBezTo>
                    <a:pt x="1195" y="1535"/>
                    <a:pt x="1329" y="725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9"/>
            <p:cNvSpPr/>
            <p:nvPr/>
          </p:nvSpPr>
          <p:spPr>
            <a:xfrm>
              <a:off x="5559264" y="3089628"/>
              <a:ext cx="270713" cy="360630"/>
            </a:xfrm>
            <a:custGeom>
              <a:avLst/>
              <a:gdLst/>
              <a:ahLst/>
              <a:cxnLst/>
              <a:rect l="l" t="t" r="r" b="b"/>
              <a:pathLst>
                <a:path w="2255" h="3004" extrusionOk="0">
                  <a:moveTo>
                    <a:pt x="750" y="0"/>
                  </a:moveTo>
                  <a:cubicBezTo>
                    <a:pt x="586" y="0"/>
                    <a:pt x="427" y="31"/>
                    <a:pt x="275" y="79"/>
                  </a:cubicBezTo>
                  <a:cubicBezTo>
                    <a:pt x="580" y="804"/>
                    <a:pt x="446" y="1614"/>
                    <a:pt x="214" y="2357"/>
                  </a:cubicBezTo>
                  <a:cubicBezTo>
                    <a:pt x="165" y="2522"/>
                    <a:pt x="98" y="2668"/>
                    <a:pt x="1" y="2802"/>
                  </a:cubicBezTo>
                  <a:cubicBezTo>
                    <a:pt x="220" y="2930"/>
                    <a:pt x="476" y="3003"/>
                    <a:pt x="750" y="3003"/>
                  </a:cubicBezTo>
                  <a:cubicBezTo>
                    <a:pt x="1578" y="3003"/>
                    <a:pt x="2255" y="2333"/>
                    <a:pt x="2255" y="1505"/>
                  </a:cubicBezTo>
                  <a:cubicBezTo>
                    <a:pt x="2255" y="676"/>
                    <a:pt x="1578" y="0"/>
                    <a:pt x="7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9"/>
            <p:cNvSpPr/>
            <p:nvPr/>
          </p:nvSpPr>
          <p:spPr>
            <a:xfrm>
              <a:off x="5889873" y="3002594"/>
              <a:ext cx="160987" cy="305047"/>
            </a:xfrm>
            <a:custGeom>
              <a:avLst/>
              <a:gdLst/>
              <a:ahLst/>
              <a:cxnLst/>
              <a:rect l="l" t="t" r="r" b="b"/>
              <a:pathLst>
                <a:path w="1341" h="2541" extrusionOk="0">
                  <a:moveTo>
                    <a:pt x="786" y="0"/>
                  </a:moveTo>
                  <a:lnTo>
                    <a:pt x="786" y="0"/>
                  </a:lnTo>
                  <a:cubicBezTo>
                    <a:pt x="317" y="256"/>
                    <a:pt x="0" y="750"/>
                    <a:pt x="0" y="1322"/>
                  </a:cubicBezTo>
                  <a:cubicBezTo>
                    <a:pt x="0" y="1822"/>
                    <a:pt x="250" y="2266"/>
                    <a:pt x="627" y="2540"/>
                  </a:cubicBezTo>
                  <a:cubicBezTo>
                    <a:pt x="1218" y="1840"/>
                    <a:pt x="1340" y="737"/>
                    <a:pt x="7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9"/>
            <p:cNvSpPr/>
            <p:nvPr/>
          </p:nvSpPr>
          <p:spPr>
            <a:xfrm>
              <a:off x="5965143" y="2980626"/>
              <a:ext cx="285239" cy="360630"/>
            </a:xfrm>
            <a:custGeom>
              <a:avLst/>
              <a:gdLst/>
              <a:ahLst/>
              <a:cxnLst/>
              <a:rect l="l" t="t" r="r" b="b"/>
              <a:pathLst>
                <a:path w="2376" h="3004" extrusionOk="0">
                  <a:moveTo>
                    <a:pt x="877" y="1"/>
                  </a:moveTo>
                  <a:cubicBezTo>
                    <a:pt x="616" y="1"/>
                    <a:pt x="372" y="68"/>
                    <a:pt x="159" y="183"/>
                  </a:cubicBezTo>
                  <a:cubicBezTo>
                    <a:pt x="713" y="920"/>
                    <a:pt x="591" y="2023"/>
                    <a:pt x="0" y="2723"/>
                  </a:cubicBezTo>
                  <a:cubicBezTo>
                    <a:pt x="244" y="2900"/>
                    <a:pt x="549" y="3004"/>
                    <a:pt x="877" y="3004"/>
                  </a:cubicBezTo>
                  <a:cubicBezTo>
                    <a:pt x="1706" y="3004"/>
                    <a:pt x="2376" y="2334"/>
                    <a:pt x="2376" y="1505"/>
                  </a:cubicBezTo>
                  <a:cubicBezTo>
                    <a:pt x="2376" y="677"/>
                    <a:pt x="1706" y="1"/>
                    <a:pt x="8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9"/>
            <p:cNvSpPr/>
            <p:nvPr/>
          </p:nvSpPr>
          <p:spPr>
            <a:xfrm>
              <a:off x="5867426" y="3399955"/>
              <a:ext cx="117289" cy="90158"/>
            </a:xfrm>
            <a:custGeom>
              <a:avLst/>
              <a:gdLst/>
              <a:ahLst/>
              <a:cxnLst/>
              <a:rect l="l" t="t" r="r" b="b"/>
              <a:pathLst>
                <a:path w="977" h="751" extrusionOk="0">
                  <a:moveTo>
                    <a:pt x="893" y="0"/>
                  </a:moveTo>
                  <a:cubicBezTo>
                    <a:pt x="849" y="0"/>
                    <a:pt x="798" y="39"/>
                    <a:pt x="806" y="98"/>
                  </a:cubicBezTo>
                  <a:cubicBezTo>
                    <a:pt x="824" y="208"/>
                    <a:pt x="818" y="323"/>
                    <a:pt x="794" y="427"/>
                  </a:cubicBezTo>
                  <a:cubicBezTo>
                    <a:pt x="781" y="476"/>
                    <a:pt x="769" y="537"/>
                    <a:pt x="739" y="573"/>
                  </a:cubicBezTo>
                  <a:cubicBezTo>
                    <a:pt x="726" y="591"/>
                    <a:pt x="709" y="597"/>
                    <a:pt x="692" y="597"/>
                  </a:cubicBezTo>
                  <a:cubicBezTo>
                    <a:pt x="660" y="597"/>
                    <a:pt x="624" y="577"/>
                    <a:pt x="593" y="561"/>
                  </a:cubicBezTo>
                  <a:cubicBezTo>
                    <a:pt x="422" y="457"/>
                    <a:pt x="276" y="311"/>
                    <a:pt x="166" y="147"/>
                  </a:cubicBezTo>
                  <a:cubicBezTo>
                    <a:pt x="150" y="123"/>
                    <a:pt x="126" y="113"/>
                    <a:pt x="104" y="113"/>
                  </a:cubicBezTo>
                  <a:cubicBezTo>
                    <a:pt x="51" y="113"/>
                    <a:pt x="0" y="166"/>
                    <a:pt x="38" y="226"/>
                  </a:cubicBezTo>
                  <a:cubicBezTo>
                    <a:pt x="117" y="342"/>
                    <a:pt x="209" y="445"/>
                    <a:pt x="312" y="543"/>
                  </a:cubicBezTo>
                  <a:cubicBezTo>
                    <a:pt x="416" y="622"/>
                    <a:pt x="538" y="731"/>
                    <a:pt x="672" y="750"/>
                  </a:cubicBezTo>
                  <a:cubicBezTo>
                    <a:pt x="679" y="750"/>
                    <a:pt x="686" y="751"/>
                    <a:pt x="693" y="751"/>
                  </a:cubicBezTo>
                  <a:cubicBezTo>
                    <a:pt x="824" y="751"/>
                    <a:pt x="887" y="640"/>
                    <a:pt x="921" y="518"/>
                  </a:cubicBezTo>
                  <a:cubicBezTo>
                    <a:pt x="970" y="372"/>
                    <a:pt x="976" y="214"/>
                    <a:pt x="952" y="55"/>
                  </a:cubicBezTo>
                  <a:cubicBezTo>
                    <a:pt x="947" y="17"/>
                    <a:pt x="921" y="0"/>
                    <a:pt x="8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9"/>
            <p:cNvSpPr/>
            <p:nvPr/>
          </p:nvSpPr>
          <p:spPr>
            <a:xfrm>
              <a:off x="5135979" y="2448220"/>
              <a:ext cx="1243838" cy="811178"/>
            </a:xfrm>
            <a:custGeom>
              <a:avLst/>
              <a:gdLst/>
              <a:ahLst/>
              <a:cxnLst/>
              <a:rect l="l" t="t" r="r" b="b"/>
              <a:pathLst>
                <a:path w="10361" h="6757" extrusionOk="0">
                  <a:moveTo>
                    <a:pt x="8419" y="1"/>
                  </a:moveTo>
                  <a:cubicBezTo>
                    <a:pt x="8116" y="1"/>
                    <a:pt x="7822" y="153"/>
                    <a:pt x="7644" y="404"/>
                  </a:cubicBezTo>
                  <a:cubicBezTo>
                    <a:pt x="7606" y="398"/>
                    <a:pt x="7567" y="395"/>
                    <a:pt x="7528" y="395"/>
                  </a:cubicBezTo>
                  <a:cubicBezTo>
                    <a:pt x="7262" y="395"/>
                    <a:pt x="7001" y="521"/>
                    <a:pt x="6846" y="745"/>
                  </a:cubicBezTo>
                  <a:cubicBezTo>
                    <a:pt x="6670" y="994"/>
                    <a:pt x="6670" y="1348"/>
                    <a:pt x="6822" y="1610"/>
                  </a:cubicBezTo>
                  <a:cubicBezTo>
                    <a:pt x="6627" y="1707"/>
                    <a:pt x="6469" y="1871"/>
                    <a:pt x="6432" y="2097"/>
                  </a:cubicBezTo>
                  <a:cubicBezTo>
                    <a:pt x="6408" y="2273"/>
                    <a:pt x="6481" y="2462"/>
                    <a:pt x="6621" y="2566"/>
                  </a:cubicBezTo>
                  <a:cubicBezTo>
                    <a:pt x="6256" y="2572"/>
                    <a:pt x="5890" y="2596"/>
                    <a:pt x="5531" y="2651"/>
                  </a:cubicBezTo>
                  <a:cubicBezTo>
                    <a:pt x="5123" y="2712"/>
                    <a:pt x="4721" y="2816"/>
                    <a:pt x="4349" y="2992"/>
                  </a:cubicBezTo>
                  <a:cubicBezTo>
                    <a:pt x="4337" y="2998"/>
                    <a:pt x="4331" y="3004"/>
                    <a:pt x="4325" y="3017"/>
                  </a:cubicBezTo>
                  <a:lnTo>
                    <a:pt x="4313" y="3017"/>
                  </a:lnTo>
                  <a:cubicBezTo>
                    <a:pt x="4081" y="3071"/>
                    <a:pt x="3868" y="3163"/>
                    <a:pt x="3667" y="3285"/>
                  </a:cubicBezTo>
                  <a:cubicBezTo>
                    <a:pt x="3685" y="3218"/>
                    <a:pt x="3691" y="3151"/>
                    <a:pt x="3679" y="3077"/>
                  </a:cubicBezTo>
                  <a:cubicBezTo>
                    <a:pt x="3661" y="2883"/>
                    <a:pt x="3527" y="2694"/>
                    <a:pt x="3344" y="2645"/>
                  </a:cubicBezTo>
                  <a:cubicBezTo>
                    <a:pt x="3436" y="2420"/>
                    <a:pt x="3442" y="2139"/>
                    <a:pt x="3271" y="1951"/>
                  </a:cubicBezTo>
                  <a:cubicBezTo>
                    <a:pt x="3176" y="1852"/>
                    <a:pt x="3042" y="1794"/>
                    <a:pt x="2909" y="1794"/>
                  </a:cubicBezTo>
                  <a:cubicBezTo>
                    <a:pt x="2845" y="1794"/>
                    <a:pt x="2782" y="1807"/>
                    <a:pt x="2723" y="1835"/>
                  </a:cubicBezTo>
                  <a:cubicBezTo>
                    <a:pt x="2594" y="1572"/>
                    <a:pt x="2323" y="1392"/>
                    <a:pt x="2034" y="1392"/>
                  </a:cubicBezTo>
                  <a:cubicBezTo>
                    <a:pt x="2008" y="1392"/>
                    <a:pt x="1982" y="1393"/>
                    <a:pt x="1955" y="1396"/>
                  </a:cubicBezTo>
                  <a:cubicBezTo>
                    <a:pt x="1633" y="1433"/>
                    <a:pt x="1377" y="1689"/>
                    <a:pt x="1304" y="1993"/>
                  </a:cubicBezTo>
                  <a:cubicBezTo>
                    <a:pt x="1261" y="1985"/>
                    <a:pt x="1218" y="1981"/>
                    <a:pt x="1175" y="1981"/>
                  </a:cubicBezTo>
                  <a:cubicBezTo>
                    <a:pt x="940" y="1981"/>
                    <a:pt x="705" y="2101"/>
                    <a:pt x="561" y="2292"/>
                  </a:cubicBezTo>
                  <a:cubicBezTo>
                    <a:pt x="378" y="2548"/>
                    <a:pt x="378" y="2895"/>
                    <a:pt x="518" y="3169"/>
                  </a:cubicBezTo>
                  <a:cubicBezTo>
                    <a:pt x="220" y="3278"/>
                    <a:pt x="19" y="3583"/>
                    <a:pt x="6" y="3900"/>
                  </a:cubicBezTo>
                  <a:cubicBezTo>
                    <a:pt x="0" y="4259"/>
                    <a:pt x="274" y="4545"/>
                    <a:pt x="609" y="4618"/>
                  </a:cubicBezTo>
                  <a:cubicBezTo>
                    <a:pt x="667" y="4630"/>
                    <a:pt x="724" y="4636"/>
                    <a:pt x="782" y="4636"/>
                  </a:cubicBezTo>
                  <a:cubicBezTo>
                    <a:pt x="846" y="4636"/>
                    <a:pt x="911" y="4628"/>
                    <a:pt x="975" y="4612"/>
                  </a:cubicBezTo>
                  <a:lnTo>
                    <a:pt x="975" y="4612"/>
                  </a:lnTo>
                  <a:cubicBezTo>
                    <a:pt x="908" y="4893"/>
                    <a:pt x="1121" y="5209"/>
                    <a:pt x="1377" y="5337"/>
                  </a:cubicBezTo>
                  <a:cubicBezTo>
                    <a:pt x="1514" y="5404"/>
                    <a:pt x="1663" y="5437"/>
                    <a:pt x="1811" y="5437"/>
                  </a:cubicBezTo>
                  <a:cubicBezTo>
                    <a:pt x="1999" y="5437"/>
                    <a:pt x="2185" y="5384"/>
                    <a:pt x="2345" y="5282"/>
                  </a:cubicBezTo>
                  <a:lnTo>
                    <a:pt x="2345" y="5282"/>
                  </a:lnTo>
                  <a:cubicBezTo>
                    <a:pt x="2327" y="5380"/>
                    <a:pt x="2309" y="5477"/>
                    <a:pt x="2297" y="5581"/>
                  </a:cubicBezTo>
                  <a:cubicBezTo>
                    <a:pt x="2248" y="5946"/>
                    <a:pt x="2242" y="6318"/>
                    <a:pt x="2272" y="6683"/>
                  </a:cubicBezTo>
                  <a:cubicBezTo>
                    <a:pt x="2278" y="6732"/>
                    <a:pt x="2315" y="6756"/>
                    <a:pt x="2351" y="6756"/>
                  </a:cubicBezTo>
                  <a:cubicBezTo>
                    <a:pt x="2386" y="6756"/>
                    <a:pt x="2421" y="6732"/>
                    <a:pt x="2424" y="6683"/>
                  </a:cubicBezTo>
                  <a:cubicBezTo>
                    <a:pt x="2479" y="6202"/>
                    <a:pt x="2759" y="5782"/>
                    <a:pt x="3070" y="5416"/>
                  </a:cubicBezTo>
                  <a:cubicBezTo>
                    <a:pt x="3381" y="5057"/>
                    <a:pt x="3734" y="4722"/>
                    <a:pt x="4002" y="4326"/>
                  </a:cubicBezTo>
                  <a:cubicBezTo>
                    <a:pt x="4099" y="4180"/>
                    <a:pt x="4191" y="4015"/>
                    <a:pt x="4258" y="3845"/>
                  </a:cubicBezTo>
                  <a:cubicBezTo>
                    <a:pt x="4553" y="4412"/>
                    <a:pt x="5169" y="4783"/>
                    <a:pt x="5807" y="4783"/>
                  </a:cubicBezTo>
                  <a:cubicBezTo>
                    <a:pt x="5855" y="4783"/>
                    <a:pt x="5903" y="4781"/>
                    <a:pt x="5951" y="4777"/>
                  </a:cubicBezTo>
                  <a:cubicBezTo>
                    <a:pt x="6041" y="4771"/>
                    <a:pt x="6042" y="4624"/>
                    <a:pt x="5956" y="4624"/>
                  </a:cubicBezTo>
                  <a:cubicBezTo>
                    <a:pt x="5955" y="4624"/>
                    <a:pt x="5953" y="4624"/>
                    <a:pt x="5951" y="4625"/>
                  </a:cubicBezTo>
                  <a:cubicBezTo>
                    <a:pt x="5903" y="4629"/>
                    <a:pt x="5856" y="4631"/>
                    <a:pt x="5809" y="4631"/>
                  </a:cubicBezTo>
                  <a:cubicBezTo>
                    <a:pt x="5214" y="4631"/>
                    <a:pt x="4650" y="4284"/>
                    <a:pt x="4380" y="3754"/>
                  </a:cubicBezTo>
                  <a:lnTo>
                    <a:pt x="4380" y="3754"/>
                  </a:lnTo>
                  <a:cubicBezTo>
                    <a:pt x="4893" y="3888"/>
                    <a:pt x="5418" y="3955"/>
                    <a:pt x="5949" y="3955"/>
                  </a:cubicBezTo>
                  <a:cubicBezTo>
                    <a:pt x="5972" y="3955"/>
                    <a:pt x="5995" y="3955"/>
                    <a:pt x="6018" y="3955"/>
                  </a:cubicBezTo>
                  <a:cubicBezTo>
                    <a:pt x="6317" y="3955"/>
                    <a:pt x="6609" y="3930"/>
                    <a:pt x="6901" y="3888"/>
                  </a:cubicBezTo>
                  <a:cubicBezTo>
                    <a:pt x="7194" y="3845"/>
                    <a:pt x="7480" y="3772"/>
                    <a:pt x="7772" y="3723"/>
                  </a:cubicBezTo>
                  <a:cubicBezTo>
                    <a:pt x="7913" y="3701"/>
                    <a:pt x="8057" y="3686"/>
                    <a:pt x="8201" y="3686"/>
                  </a:cubicBezTo>
                  <a:cubicBezTo>
                    <a:pt x="8381" y="3686"/>
                    <a:pt x="8559" y="3710"/>
                    <a:pt x="8729" y="3778"/>
                  </a:cubicBezTo>
                  <a:cubicBezTo>
                    <a:pt x="8737" y="3781"/>
                    <a:pt x="8745" y="3783"/>
                    <a:pt x="8753" y="3783"/>
                  </a:cubicBezTo>
                  <a:cubicBezTo>
                    <a:pt x="8772" y="3783"/>
                    <a:pt x="8789" y="3773"/>
                    <a:pt x="8802" y="3760"/>
                  </a:cubicBezTo>
                  <a:cubicBezTo>
                    <a:pt x="8863" y="3839"/>
                    <a:pt x="8936" y="3900"/>
                    <a:pt x="9027" y="3948"/>
                  </a:cubicBezTo>
                  <a:cubicBezTo>
                    <a:pt x="9038" y="3952"/>
                    <a:pt x="9050" y="3954"/>
                    <a:pt x="9061" y="3954"/>
                  </a:cubicBezTo>
                  <a:cubicBezTo>
                    <a:pt x="9088" y="3954"/>
                    <a:pt x="9114" y="3943"/>
                    <a:pt x="9131" y="3918"/>
                  </a:cubicBezTo>
                  <a:cubicBezTo>
                    <a:pt x="9137" y="3906"/>
                    <a:pt x="9143" y="3894"/>
                    <a:pt x="9143" y="3881"/>
                  </a:cubicBezTo>
                  <a:cubicBezTo>
                    <a:pt x="9143" y="3863"/>
                    <a:pt x="9143" y="3845"/>
                    <a:pt x="9131" y="3827"/>
                  </a:cubicBezTo>
                  <a:cubicBezTo>
                    <a:pt x="9009" y="3620"/>
                    <a:pt x="8863" y="3437"/>
                    <a:pt x="8692" y="3278"/>
                  </a:cubicBezTo>
                  <a:lnTo>
                    <a:pt x="8692" y="3278"/>
                  </a:lnTo>
                  <a:cubicBezTo>
                    <a:pt x="8771" y="3299"/>
                    <a:pt x="8854" y="3309"/>
                    <a:pt x="8937" y="3309"/>
                  </a:cubicBezTo>
                  <a:cubicBezTo>
                    <a:pt x="9129" y="3309"/>
                    <a:pt x="9323" y="3255"/>
                    <a:pt x="9484" y="3144"/>
                  </a:cubicBezTo>
                  <a:cubicBezTo>
                    <a:pt x="9563" y="3096"/>
                    <a:pt x="9630" y="3035"/>
                    <a:pt x="9691" y="2962"/>
                  </a:cubicBezTo>
                  <a:cubicBezTo>
                    <a:pt x="9758" y="2883"/>
                    <a:pt x="9795" y="2767"/>
                    <a:pt x="9904" y="2730"/>
                  </a:cubicBezTo>
                  <a:cubicBezTo>
                    <a:pt x="10002" y="2694"/>
                    <a:pt x="10093" y="2657"/>
                    <a:pt x="10172" y="2584"/>
                  </a:cubicBezTo>
                  <a:cubicBezTo>
                    <a:pt x="10239" y="2511"/>
                    <a:pt x="10294" y="2420"/>
                    <a:pt x="10318" y="2322"/>
                  </a:cubicBezTo>
                  <a:cubicBezTo>
                    <a:pt x="10361" y="2121"/>
                    <a:pt x="10282" y="1920"/>
                    <a:pt x="10130" y="1786"/>
                  </a:cubicBezTo>
                  <a:cubicBezTo>
                    <a:pt x="10312" y="1555"/>
                    <a:pt x="10312" y="1208"/>
                    <a:pt x="10136" y="970"/>
                  </a:cubicBezTo>
                  <a:cubicBezTo>
                    <a:pt x="9983" y="753"/>
                    <a:pt x="9726" y="648"/>
                    <a:pt x="9466" y="648"/>
                  </a:cubicBezTo>
                  <a:cubicBezTo>
                    <a:pt x="9405" y="648"/>
                    <a:pt x="9343" y="654"/>
                    <a:pt x="9283" y="665"/>
                  </a:cubicBezTo>
                  <a:cubicBezTo>
                    <a:pt x="9185" y="343"/>
                    <a:pt x="8905" y="75"/>
                    <a:pt x="8570" y="14"/>
                  </a:cubicBezTo>
                  <a:cubicBezTo>
                    <a:pt x="8520" y="5"/>
                    <a:pt x="8469" y="1"/>
                    <a:pt x="8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9"/>
            <p:cNvSpPr/>
            <p:nvPr/>
          </p:nvSpPr>
          <p:spPr>
            <a:xfrm>
              <a:off x="6324443" y="3040289"/>
              <a:ext cx="105884" cy="139258"/>
            </a:xfrm>
            <a:custGeom>
              <a:avLst/>
              <a:gdLst/>
              <a:ahLst/>
              <a:cxnLst/>
              <a:rect l="l" t="t" r="r" b="b"/>
              <a:pathLst>
                <a:path w="882" h="1160" extrusionOk="0">
                  <a:moveTo>
                    <a:pt x="645" y="1"/>
                  </a:moveTo>
                  <a:cubicBezTo>
                    <a:pt x="377" y="1"/>
                    <a:pt x="126" y="162"/>
                    <a:pt x="22" y="417"/>
                  </a:cubicBezTo>
                  <a:cubicBezTo>
                    <a:pt x="0" y="473"/>
                    <a:pt x="46" y="511"/>
                    <a:pt x="93" y="511"/>
                  </a:cubicBezTo>
                  <a:cubicBezTo>
                    <a:pt x="124" y="511"/>
                    <a:pt x="154" y="496"/>
                    <a:pt x="169" y="460"/>
                  </a:cubicBezTo>
                  <a:cubicBezTo>
                    <a:pt x="230" y="320"/>
                    <a:pt x="351" y="216"/>
                    <a:pt x="498" y="174"/>
                  </a:cubicBezTo>
                  <a:lnTo>
                    <a:pt x="498" y="174"/>
                  </a:lnTo>
                  <a:cubicBezTo>
                    <a:pt x="723" y="436"/>
                    <a:pt x="662" y="832"/>
                    <a:pt x="370" y="1014"/>
                  </a:cubicBezTo>
                  <a:cubicBezTo>
                    <a:pt x="298" y="1061"/>
                    <a:pt x="343" y="1159"/>
                    <a:pt x="407" y="1159"/>
                  </a:cubicBezTo>
                  <a:cubicBezTo>
                    <a:pt x="418" y="1159"/>
                    <a:pt x="430" y="1156"/>
                    <a:pt x="443" y="1148"/>
                  </a:cubicBezTo>
                  <a:cubicBezTo>
                    <a:pt x="790" y="929"/>
                    <a:pt x="881" y="484"/>
                    <a:pt x="668" y="149"/>
                  </a:cubicBezTo>
                  <a:lnTo>
                    <a:pt x="668" y="149"/>
                  </a:lnTo>
                  <a:cubicBezTo>
                    <a:pt x="692" y="155"/>
                    <a:pt x="717" y="155"/>
                    <a:pt x="741" y="162"/>
                  </a:cubicBezTo>
                  <a:cubicBezTo>
                    <a:pt x="747" y="163"/>
                    <a:pt x="752" y="163"/>
                    <a:pt x="758" y="163"/>
                  </a:cubicBezTo>
                  <a:cubicBezTo>
                    <a:pt x="842" y="163"/>
                    <a:pt x="870" y="33"/>
                    <a:pt x="784" y="15"/>
                  </a:cubicBezTo>
                  <a:cubicBezTo>
                    <a:pt x="738" y="6"/>
                    <a:pt x="691" y="1"/>
                    <a:pt x="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9"/>
            <p:cNvSpPr/>
            <p:nvPr/>
          </p:nvSpPr>
          <p:spPr>
            <a:xfrm>
              <a:off x="5362147" y="3338965"/>
              <a:ext cx="105884" cy="126893"/>
            </a:xfrm>
            <a:custGeom>
              <a:avLst/>
              <a:gdLst/>
              <a:ahLst/>
              <a:cxnLst/>
              <a:rect l="l" t="t" r="r" b="b"/>
              <a:pathLst>
                <a:path w="882" h="1057" extrusionOk="0">
                  <a:moveTo>
                    <a:pt x="431" y="1"/>
                  </a:moveTo>
                  <a:cubicBezTo>
                    <a:pt x="275" y="1"/>
                    <a:pt x="123" y="79"/>
                    <a:pt x="35" y="213"/>
                  </a:cubicBezTo>
                  <a:cubicBezTo>
                    <a:pt x="0" y="269"/>
                    <a:pt x="54" y="325"/>
                    <a:pt x="108" y="325"/>
                  </a:cubicBezTo>
                  <a:cubicBezTo>
                    <a:pt x="131" y="325"/>
                    <a:pt x="153" y="316"/>
                    <a:pt x="169" y="293"/>
                  </a:cubicBezTo>
                  <a:cubicBezTo>
                    <a:pt x="187" y="262"/>
                    <a:pt x="212" y="238"/>
                    <a:pt x="236" y="220"/>
                  </a:cubicBezTo>
                  <a:lnTo>
                    <a:pt x="236" y="220"/>
                  </a:lnTo>
                  <a:cubicBezTo>
                    <a:pt x="224" y="561"/>
                    <a:pt x="419" y="896"/>
                    <a:pt x="729" y="1048"/>
                  </a:cubicBezTo>
                  <a:cubicBezTo>
                    <a:pt x="741" y="1054"/>
                    <a:pt x="752" y="1056"/>
                    <a:pt x="763" y="1056"/>
                  </a:cubicBezTo>
                  <a:cubicBezTo>
                    <a:pt x="833" y="1056"/>
                    <a:pt x="881" y="951"/>
                    <a:pt x="802" y="914"/>
                  </a:cubicBezTo>
                  <a:cubicBezTo>
                    <a:pt x="522" y="774"/>
                    <a:pt x="358" y="475"/>
                    <a:pt x="388" y="159"/>
                  </a:cubicBezTo>
                  <a:cubicBezTo>
                    <a:pt x="388" y="159"/>
                    <a:pt x="388" y="159"/>
                    <a:pt x="388" y="153"/>
                  </a:cubicBezTo>
                  <a:cubicBezTo>
                    <a:pt x="437" y="153"/>
                    <a:pt x="492" y="153"/>
                    <a:pt x="534" y="171"/>
                  </a:cubicBezTo>
                  <a:cubicBezTo>
                    <a:pt x="543" y="174"/>
                    <a:pt x="551" y="175"/>
                    <a:pt x="559" y="175"/>
                  </a:cubicBezTo>
                  <a:cubicBezTo>
                    <a:pt x="633" y="175"/>
                    <a:pt x="660" y="52"/>
                    <a:pt x="577" y="25"/>
                  </a:cubicBezTo>
                  <a:cubicBezTo>
                    <a:pt x="529" y="9"/>
                    <a:pt x="480" y="1"/>
                    <a:pt x="4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9"/>
            <p:cNvSpPr/>
            <p:nvPr/>
          </p:nvSpPr>
          <p:spPr>
            <a:xfrm>
              <a:off x="5643417" y="3459612"/>
              <a:ext cx="155825" cy="127733"/>
            </a:xfrm>
            <a:custGeom>
              <a:avLst/>
              <a:gdLst/>
              <a:ahLst/>
              <a:cxnLst/>
              <a:rect l="l" t="t" r="r" b="b"/>
              <a:pathLst>
                <a:path w="1298" h="1064" extrusionOk="0">
                  <a:moveTo>
                    <a:pt x="759" y="0"/>
                  </a:moveTo>
                  <a:cubicBezTo>
                    <a:pt x="568" y="0"/>
                    <a:pt x="369" y="80"/>
                    <a:pt x="226" y="195"/>
                  </a:cubicBezTo>
                  <a:cubicBezTo>
                    <a:pt x="80" y="311"/>
                    <a:pt x="0" y="500"/>
                    <a:pt x="37" y="689"/>
                  </a:cubicBezTo>
                  <a:cubicBezTo>
                    <a:pt x="80" y="871"/>
                    <a:pt x="232" y="1017"/>
                    <a:pt x="415" y="1048"/>
                  </a:cubicBezTo>
                  <a:lnTo>
                    <a:pt x="433" y="1048"/>
                  </a:lnTo>
                  <a:cubicBezTo>
                    <a:pt x="476" y="1059"/>
                    <a:pt x="521" y="1064"/>
                    <a:pt x="565" y="1064"/>
                  </a:cubicBezTo>
                  <a:cubicBezTo>
                    <a:pt x="671" y="1064"/>
                    <a:pt x="779" y="1036"/>
                    <a:pt x="877" y="993"/>
                  </a:cubicBezTo>
                  <a:cubicBezTo>
                    <a:pt x="1036" y="920"/>
                    <a:pt x="1176" y="804"/>
                    <a:pt x="1237" y="640"/>
                  </a:cubicBezTo>
                  <a:cubicBezTo>
                    <a:pt x="1298" y="481"/>
                    <a:pt x="1273" y="299"/>
                    <a:pt x="1164" y="171"/>
                  </a:cubicBezTo>
                  <a:cubicBezTo>
                    <a:pt x="1056" y="50"/>
                    <a:pt x="911" y="0"/>
                    <a:pt x="7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9"/>
            <p:cNvSpPr/>
            <p:nvPr/>
          </p:nvSpPr>
          <p:spPr>
            <a:xfrm>
              <a:off x="6052897" y="3353130"/>
              <a:ext cx="155825" cy="127733"/>
            </a:xfrm>
            <a:custGeom>
              <a:avLst/>
              <a:gdLst/>
              <a:ahLst/>
              <a:cxnLst/>
              <a:rect l="l" t="t" r="r" b="b"/>
              <a:pathLst>
                <a:path w="1298" h="1064" extrusionOk="0">
                  <a:moveTo>
                    <a:pt x="757" y="0"/>
                  </a:moveTo>
                  <a:cubicBezTo>
                    <a:pt x="567" y="0"/>
                    <a:pt x="368" y="78"/>
                    <a:pt x="226" y="193"/>
                  </a:cubicBezTo>
                  <a:cubicBezTo>
                    <a:pt x="79" y="315"/>
                    <a:pt x="0" y="497"/>
                    <a:pt x="37" y="686"/>
                  </a:cubicBezTo>
                  <a:cubicBezTo>
                    <a:pt x="79" y="875"/>
                    <a:pt x="232" y="1015"/>
                    <a:pt x="421" y="1046"/>
                  </a:cubicBezTo>
                  <a:cubicBezTo>
                    <a:pt x="421" y="1052"/>
                    <a:pt x="427" y="1052"/>
                    <a:pt x="433" y="1052"/>
                  </a:cubicBezTo>
                  <a:cubicBezTo>
                    <a:pt x="474" y="1060"/>
                    <a:pt x="514" y="1064"/>
                    <a:pt x="555" y="1064"/>
                  </a:cubicBezTo>
                  <a:cubicBezTo>
                    <a:pt x="666" y="1064"/>
                    <a:pt x="775" y="1035"/>
                    <a:pt x="877" y="991"/>
                  </a:cubicBezTo>
                  <a:cubicBezTo>
                    <a:pt x="1036" y="918"/>
                    <a:pt x="1176" y="802"/>
                    <a:pt x="1237" y="638"/>
                  </a:cubicBezTo>
                  <a:cubicBezTo>
                    <a:pt x="1298" y="479"/>
                    <a:pt x="1273" y="296"/>
                    <a:pt x="1164" y="169"/>
                  </a:cubicBezTo>
                  <a:cubicBezTo>
                    <a:pt x="1056" y="50"/>
                    <a:pt x="909" y="0"/>
                    <a:pt x="7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9"/>
            <p:cNvSpPr/>
            <p:nvPr/>
          </p:nvSpPr>
          <p:spPr>
            <a:xfrm>
              <a:off x="5411366" y="2838491"/>
              <a:ext cx="174433" cy="244662"/>
            </a:xfrm>
            <a:custGeom>
              <a:avLst/>
              <a:gdLst/>
              <a:ahLst/>
              <a:cxnLst/>
              <a:rect l="l" t="t" r="r" b="b"/>
              <a:pathLst>
                <a:path w="1453" h="2038" extrusionOk="0">
                  <a:moveTo>
                    <a:pt x="1381" y="1"/>
                  </a:moveTo>
                  <a:cubicBezTo>
                    <a:pt x="1364" y="1"/>
                    <a:pt x="1346" y="9"/>
                    <a:pt x="1330" y="21"/>
                  </a:cubicBezTo>
                  <a:cubicBezTo>
                    <a:pt x="849" y="399"/>
                    <a:pt x="459" y="898"/>
                    <a:pt x="204" y="1459"/>
                  </a:cubicBezTo>
                  <a:cubicBezTo>
                    <a:pt x="130" y="1623"/>
                    <a:pt x="70" y="1788"/>
                    <a:pt x="15" y="1958"/>
                  </a:cubicBezTo>
                  <a:cubicBezTo>
                    <a:pt x="0" y="2006"/>
                    <a:pt x="40" y="2038"/>
                    <a:pt x="80" y="2038"/>
                  </a:cubicBezTo>
                  <a:cubicBezTo>
                    <a:pt x="106" y="2038"/>
                    <a:pt x="133" y="2023"/>
                    <a:pt x="143" y="1989"/>
                  </a:cubicBezTo>
                  <a:cubicBezTo>
                    <a:pt x="319" y="1416"/>
                    <a:pt x="630" y="886"/>
                    <a:pt x="1044" y="460"/>
                  </a:cubicBezTo>
                  <a:cubicBezTo>
                    <a:pt x="1160" y="332"/>
                    <a:pt x="1288" y="222"/>
                    <a:pt x="1422" y="113"/>
                  </a:cubicBezTo>
                  <a:cubicBezTo>
                    <a:pt x="1452" y="88"/>
                    <a:pt x="1446" y="46"/>
                    <a:pt x="1422" y="21"/>
                  </a:cubicBezTo>
                  <a:cubicBezTo>
                    <a:pt x="1410" y="7"/>
                    <a:pt x="1396" y="1"/>
                    <a:pt x="1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9"/>
            <p:cNvSpPr/>
            <p:nvPr/>
          </p:nvSpPr>
          <p:spPr>
            <a:xfrm>
              <a:off x="5925647" y="2743054"/>
              <a:ext cx="266991" cy="96520"/>
            </a:xfrm>
            <a:custGeom>
              <a:avLst/>
              <a:gdLst/>
              <a:ahLst/>
              <a:cxnLst/>
              <a:rect l="l" t="t" r="r" b="b"/>
              <a:pathLst>
                <a:path w="2224" h="804" extrusionOk="0">
                  <a:moveTo>
                    <a:pt x="86" y="0"/>
                  </a:moveTo>
                  <a:cubicBezTo>
                    <a:pt x="0" y="6"/>
                    <a:pt x="0" y="134"/>
                    <a:pt x="86" y="134"/>
                  </a:cubicBezTo>
                  <a:cubicBezTo>
                    <a:pt x="108" y="134"/>
                    <a:pt x="131" y="133"/>
                    <a:pt x="154" y="133"/>
                  </a:cubicBezTo>
                  <a:cubicBezTo>
                    <a:pt x="697" y="133"/>
                    <a:pt x="1232" y="273"/>
                    <a:pt x="1706" y="530"/>
                  </a:cubicBezTo>
                  <a:cubicBezTo>
                    <a:pt x="1852" y="609"/>
                    <a:pt x="1986" y="695"/>
                    <a:pt x="2114" y="792"/>
                  </a:cubicBezTo>
                  <a:cubicBezTo>
                    <a:pt x="2122" y="800"/>
                    <a:pt x="2132" y="803"/>
                    <a:pt x="2143" y="803"/>
                  </a:cubicBezTo>
                  <a:cubicBezTo>
                    <a:pt x="2167" y="803"/>
                    <a:pt x="2193" y="788"/>
                    <a:pt x="2205" y="768"/>
                  </a:cubicBezTo>
                  <a:cubicBezTo>
                    <a:pt x="2224" y="737"/>
                    <a:pt x="2205" y="701"/>
                    <a:pt x="2181" y="676"/>
                  </a:cubicBezTo>
                  <a:cubicBezTo>
                    <a:pt x="1712" y="323"/>
                    <a:pt x="1158" y="104"/>
                    <a:pt x="579" y="31"/>
                  </a:cubicBezTo>
                  <a:cubicBezTo>
                    <a:pt x="415" y="6"/>
                    <a:pt x="250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9"/>
            <p:cNvSpPr/>
            <p:nvPr/>
          </p:nvSpPr>
          <p:spPr>
            <a:xfrm>
              <a:off x="5304885" y="3002594"/>
              <a:ext cx="132415" cy="132415"/>
            </a:xfrm>
            <a:custGeom>
              <a:avLst/>
              <a:gdLst/>
              <a:ahLst/>
              <a:cxnLst/>
              <a:rect l="l" t="t" r="r" b="b"/>
              <a:pathLst>
                <a:path w="1103" h="1103" extrusionOk="0">
                  <a:moveTo>
                    <a:pt x="555" y="0"/>
                  </a:moveTo>
                  <a:cubicBezTo>
                    <a:pt x="250" y="0"/>
                    <a:pt x="0" y="250"/>
                    <a:pt x="0" y="549"/>
                  </a:cubicBezTo>
                  <a:cubicBezTo>
                    <a:pt x="0" y="853"/>
                    <a:pt x="250" y="1103"/>
                    <a:pt x="555" y="1103"/>
                  </a:cubicBezTo>
                  <a:cubicBezTo>
                    <a:pt x="853" y="1103"/>
                    <a:pt x="1103" y="853"/>
                    <a:pt x="1103" y="549"/>
                  </a:cubicBezTo>
                  <a:cubicBezTo>
                    <a:pt x="1103" y="250"/>
                    <a:pt x="853" y="0"/>
                    <a:pt x="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9"/>
            <p:cNvSpPr/>
            <p:nvPr/>
          </p:nvSpPr>
          <p:spPr>
            <a:xfrm>
              <a:off x="6041853" y="2669945"/>
              <a:ext cx="131815" cy="131695"/>
            </a:xfrm>
            <a:custGeom>
              <a:avLst/>
              <a:gdLst/>
              <a:ahLst/>
              <a:cxnLst/>
              <a:rect l="l" t="t" r="r" b="b"/>
              <a:pathLst>
                <a:path w="1098" h="1097" extrusionOk="0">
                  <a:moveTo>
                    <a:pt x="549" y="0"/>
                  </a:moveTo>
                  <a:cubicBezTo>
                    <a:pt x="245" y="0"/>
                    <a:pt x="1" y="244"/>
                    <a:pt x="1" y="548"/>
                  </a:cubicBezTo>
                  <a:cubicBezTo>
                    <a:pt x="1" y="853"/>
                    <a:pt x="245" y="1096"/>
                    <a:pt x="549" y="1096"/>
                  </a:cubicBezTo>
                  <a:cubicBezTo>
                    <a:pt x="854" y="1096"/>
                    <a:pt x="1097" y="853"/>
                    <a:pt x="1097" y="548"/>
                  </a:cubicBezTo>
                  <a:cubicBezTo>
                    <a:pt x="1097" y="244"/>
                    <a:pt x="854" y="0"/>
                    <a:pt x="5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9"/>
            <p:cNvSpPr/>
            <p:nvPr/>
          </p:nvSpPr>
          <p:spPr>
            <a:xfrm>
              <a:off x="6123125" y="2726968"/>
              <a:ext cx="132415" cy="131695"/>
            </a:xfrm>
            <a:custGeom>
              <a:avLst/>
              <a:gdLst/>
              <a:ahLst/>
              <a:cxnLst/>
              <a:rect l="l" t="t" r="r" b="b"/>
              <a:pathLst>
                <a:path w="1103" h="1097" extrusionOk="0">
                  <a:moveTo>
                    <a:pt x="548" y="0"/>
                  </a:moveTo>
                  <a:cubicBezTo>
                    <a:pt x="250" y="0"/>
                    <a:pt x="0" y="244"/>
                    <a:pt x="0" y="548"/>
                  </a:cubicBezTo>
                  <a:cubicBezTo>
                    <a:pt x="0" y="853"/>
                    <a:pt x="250" y="1097"/>
                    <a:pt x="548" y="1097"/>
                  </a:cubicBezTo>
                  <a:cubicBezTo>
                    <a:pt x="853" y="1097"/>
                    <a:pt x="1103" y="853"/>
                    <a:pt x="1103" y="548"/>
                  </a:cubicBezTo>
                  <a:cubicBezTo>
                    <a:pt x="1103" y="244"/>
                    <a:pt x="853" y="0"/>
                    <a:pt x="5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9"/>
            <p:cNvSpPr/>
            <p:nvPr/>
          </p:nvSpPr>
          <p:spPr>
            <a:xfrm>
              <a:off x="5336337" y="2895153"/>
              <a:ext cx="131695" cy="131695"/>
            </a:xfrm>
            <a:custGeom>
              <a:avLst/>
              <a:gdLst/>
              <a:ahLst/>
              <a:cxnLst/>
              <a:rect l="l" t="t" r="r" b="b"/>
              <a:pathLst>
                <a:path w="1097" h="1097" extrusionOk="0">
                  <a:moveTo>
                    <a:pt x="548" y="0"/>
                  </a:moveTo>
                  <a:cubicBezTo>
                    <a:pt x="244" y="0"/>
                    <a:pt x="0" y="244"/>
                    <a:pt x="0" y="548"/>
                  </a:cubicBezTo>
                  <a:cubicBezTo>
                    <a:pt x="0" y="853"/>
                    <a:pt x="244" y="1096"/>
                    <a:pt x="548" y="1096"/>
                  </a:cubicBezTo>
                  <a:cubicBezTo>
                    <a:pt x="853" y="1096"/>
                    <a:pt x="1097" y="853"/>
                    <a:pt x="1097" y="548"/>
                  </a:cubicBezTo>
                  <a:cubicBezTo>
                    <a:pt x="1097" y="244"/>
                    <a:pt x="853" y="0"/>
                    <a:pt x="5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9"/>
            <p:cNvSpPr/>
            <p:nvPr/>
          </p:nvSpPr>
          <p:spPr>
            <a:xfrm>
              <a:off x="5979068" y="3630678"/>
              <a:ext cx="174072" cy="140458"/>
            </a:xfrm>
            <a:custGeom>
              <a:avLst/>
              <a:gdLst/>
              <a:ahLst/>
              <a:cxnLst/>
              <a:rect l="l" t="t" r="r" b="b"/>
              <a:pathLst>
                <a:path w="1450" h="1170" extrusionOk="0">
                  <a:moveTo>
                    <a:pt x="1121" y="1"/>
                  </a:moveTo>
                  <a:lnTo>
                    <a:pt x="0" y="488"/>
                  </a:lnTo>
                  <a:lnTo>
                    <a:pt x="274" y="1121"/>
                  </a:lnTo>
                  <a:cubicBezTo>
                    <a:pt x="274" y="1121"/>
                    <a:pt x="416" y="1170"/>
                    <a:pt x="618" y="1170"/>
                  </a:cubicBezTo>
                  <a:cubicBezTo>
                    <a:pt x="856" y="1170"/>
                    <a:pt x="1179" y="1102"/>
                    <a:pt x="1450" y="805"/>
                  </a:cubicBezTo>
                  <a:lnTo>
                    <a:pt x="11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9"/>
            <p:cNvSpPr/>
            <p:nvPr/>
          </p:nvSpPr>
          <p:spPr>
            <a:xfrm>
              <a:off x="5859862" y="3723714"/>
              <a:ext cx="566036" cy="308408"/>
            </a:xfrm>
            <a:custGeom>
              <a:avLst/>
              <a:gdLst/>
              <a:ahLst/>
              <a:cxnLst/>
              <a:rect l="l" t="t" r="r" b="b"/>
              <a:pathLst>
                <a:path w="4715" h="2569" extrusionOk="0">
                  <a:moveTo>
                    <a:pt x="2801" y="1"/>
                  </a:moveTo>
                  <a:cubicBezTo>
                    <a:pt x="2582" y="1"/>
                    <a:pt x="2443" y="30"/>
                    <a:pt x="2443" y="30"/>
                  </a:cubicBezTo>
                  <a:cubicBezTo>
                    <a:pt x="2091" y="312"/>
                    <a:pt x="1718" y="365"/>
                    <a:pt x="1489" y="365"/>
                  </a:cubicBezTo>
                  <a:cubicBezTo>
                    <a:pt x="1353" y="365"/>
                    <a:pt x="1267" y="346"/>
                    <a:pt x="1267" y="346"/>
                  </a:cubicBezTo>
                  <a:cubicBezTo>
                    <a:pt x="189" y="913"/>
                    <a:pt x="0" y="2484"/>
                    <a:pt x="0" y="2484"/>
                  </a:cubicBezTo>
                  <a:cubicBezTo>
                    <a:pt x="323" y="2543"/>
                    <a:pt x="634" y="2569"/>
                    <a:pt x="931" y="2569"/>
                  </a:cubicBezTo>
                  <a:cubicBezTo>
                    <a:pt x="3229" y="2569"/>
                    <a:pt x="4715" y="1016"/>
                    <a:pt x="4715" y="1016"/>
                  </a:cubicBezTo>
                  <a:cubicBezTo>
                    <a:pt x="4129" y="138"/>
                    <a:pt x="3277" y="1"/>
                    <a:pt x="2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9"/>
            <p:cNvSpPr/>
            <p:nvPr/>
          </p:nvSpPr>
          <p:spPr>
            <a:xfrm>
              <a:off x="664336" y="995198"/>
              <a:ext cx="2475221" cy="619194"/>
            </a:xfrm>
            <a:custGeom>
              <a:avLst/>
              <a:gdLst/>
              <a:ahLst/>
              <a:cxnLst/>
              <a:rect l="l" t="t" r="r" b="b"/>
              <a:pathLst>
                <a:path w="21526" h="5385" extrusionOk="0">
                  <a:moveTo>
                    <a:pt x="11768" y="0"/>
                  </a:moveTo>
                  <a:cubicBezTo>
                    <a:pt x="10091" y="0"/>
                    <a:pt x="7878" y="1147"/>
                    <a:pt x="7060" y="4026"/>
                  </a:cubicBezTo>
                  <a:cubicBezTo>
                    <a:pt x="7060" y="4026"/>
                    <a:pt x="6999" y="2485"/>
                    <a:pt x="5415" y="2461"/>
                  </a:cubicBezTo>
                  <a:cubicBezTo>
                    <a:pt x="5405" y="2461"/>
                    <a:pt x="5395" y="2461"/>
                    <a:pt x="5385" y="2461"/>
                  </a:cubicBezTo>
                  <a:cubicBezTo>
                    <a:pt x="3824" y="2461"/>
                    <a:pt x="3235" y="3868"/>
                    <a:pt x="3375" y="4806"/>
                  </a:cubicBezTo>
                  <a:lnTo>
                    <a:pt x="0" y="5384"/>
                  </a:lnTo>
                  <a:lnTo>
                    <a:pt x="21526" y="5384"/>
                  </a:lnTo>
                  <a:lnTo>
                    <a:pt x="18724" y="5116"/>
                  </a:lnTo>
                  <a:cubicBezTo>
                    <a:pt x="18724" y="5116"/>
                    <a:pt x="19509" y="3575"/>
                    <a:pt x="18048" y="2832"/>
                  </a:cubicBezTo>
                  <a:cubicBezTo>
                    <a:pt x="17834" y="2725"/>
                    <a:pt x="17597" y="2679"/>
                    <a:pt x="17348" y="2679"/>
                  </a:cubicBezTo>
                  <a:cubicBezTo>
                    <a:pt x="15890" y="2679"/>
                    <a:pt x="14015" y="4252"/>
                    <a:pt x="14015" y="4252"/>
                  </a:cubicBezTo>
                  <a:cubicBezTo>
                    <a:pt x="14015" y="4252"/>
                    <a:pt x="14716" y="1699"/>
                    <a:pt x="13419" y="530"/>
                  </a:cubicBezTo>
                  <a:cubicBezTo>
                    <a:pt x="13043" y="190"/>
                    <a:pt x="12450" y="0"/>
                    <a:pt x="117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113DE22-ABC0-4C13-866D-2F82612B356A}"/>
              </a:ext>
            </a:extLst>
          </p:cNvPr>
          <p:cNvSpPr txBox="1"/>
          <p:nvPr/>
        </p:nvSpPr>
        <p:spPr>
          <a:xfrm>
            <a:off x="2396585" y="1307256"/>
            <a:ext cx="281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dirty="0"/>
              <a:t>1-4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9A0FC-41B8-4B6F-826C-3D324AA68BA7}"/>
              </a:ext>
            </a:extLst>
          </p:cNvPr>
          <p:cNvSpPr txBox="1"/>
          <p:nvPr/>
        </p:nvSpPr>
        <p:spPr>
          <a:xfrm>
            <a:off x="869796" y="2152965"/>
            <a:ext cx="4003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الأعـــــــــداد المُــــــــــــــــوجَّهة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BDEDAA-5358-46C2-B164-6C23E29F2674}"/>
              </a:ext>
            </a:extLst>
          </p:cNvPr>
          <p:cNvSpPr txBox="1"/>
          <p:nvPr/>
        </p:nvSpPr>
        <p:spPr>
          <a:xfrm>
            <a:off x="1172989" y="4239780"/>
            <a:ext cx="285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إعداد الأستاذة: شيخة </a:t>
            </a:r>
            <a:r>
              <a:rPr lang="ar-OM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A57D2A-0FF1-4659-839B-45478751DEB3}"/>
              </a:ext>
            </a:extLst>
          </p:cNvPr>
          <p:cNvSpPr txBox="1"/>
          <p:nvPr/>
        </p:nvSpPr>
        <p:spPr>
          <a:xfrm>
            <a:off x="5777625" y="9064"/>
            <a:ext cx="3274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الأولى: أنواع الأعداد والعمليات عليها 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7" name="Google Shape;867;p40"/>
          <p:cNvGrpSpPr/>
          <p:nvPr/>
        </p:nvGrpSpPr>
        <p:grpSpPr>
          <a:xfrm>
            <a:off x="1488012" y="106717"/>
            <a:ext cx="7797121" cy="5023360"/>
            <a:chOff x="1251659" y="132109"/>
            <a:chExt cx="7797121" cy="5023360"/>
          </a:xfrm>
        </p:grpSpPr>
        <p:sp>
          <p:nvSpPr>
            <p:cNvPr id="868" name="Google Shape;868;p40"/>
            <p:cNvSpPr/>
            <p:nvPr/>
          </p:nvSpPr>
          <p:spPr>
            <a:xfrm>
              <a:off x="6666025" y="2758450"/>
              <a:ext cx="2382755" cy="596224"/>
            </a:xfrm>
            <a:custGeom>
              <a:avLst/>
              <a:gdLst/>
              <a:ahLst/>
              <a:cxnLst/>
              <a:rect l="l" t="t" r="r" b="b"/>
              <a:pathLst>
                <a:path w="37814" h="9462" extrusionOk="0">
                  <a:moveTo>
                    <a:pt x="20674" y="1"/>
                  </a:moveTo>
                  <a:cubicBezTo>
                    <a:pt x="17727" y="1"/>
                    <a:pt x="13839" y="2012"/>
                    <a:pt x="12402" y="7074"/>
                  </a:cubicBezTo>
                  <a:cubicBezTo>
                    <a:pt x="12402" y="7074"/>
                    <a:pt x="12292" y="4363"/>
                    <a:pt x="9508" y="4327"/>
                  </a:cubicBezTo>
                  <a:cubicBezTo>
                    <a:pt x="9488" y="4327"/>
                    <a:pt x="9468" y="4326"/>
                    <a:pt x="9448" y="4326"/>
                  </a:cubicBezTo>
                  <a:cubicBezTo>
                    <a:pt x="6710" y="4326"/>
                    <a:pt x="5679" y="6800"/>
                    <a:pt x="5933" y="8450"/>
                  </a:cubicBezTo>
                  <a:lnTo>
                    <a:pt x="1" y="9462"/>
                  </a:lnTo>
                  <a:lnTo>
                    <a:pt x="37813" y="9462"/>
                  </a:lnTo>
                  <a:lnTo>
                    <a:pt x="32898" y="8993"/>
                  </a:lnTo>
                  <a:cubicBezTo>
                    <a:pt x="32898" y="8993"/>
                    <a:pt x="34274" y="6282"/>
                    <a:pt x="31704" y="4979"/>
                  </a:cubicBezTo>
                  <a:cubicBezTo>
                    <a:pt x="31328" y="4788"/>
                    <a:pt x="30911" y="4706"/>
                    <a:pt x="30472" y="4706"/>
                  </a:cubicBezTo>
                  <a:cubicBezTo>
                    <a:pt x="27913" y="4706"/>
                    <a:pt x="24620" y="7476"/>
                    <a:pt x="24620" y="7476"/>
                  </a:cubicBezTo>
                  <a:cubicBezTo>
                    <a:pt x="24620" y="7476"/>
                    <a:pt x="25850" y="2993"/>
                    <a:pt x="23572" y="928"/>
                  </a:cubicBezTo>
                  <a:cubicBezTo>
                    <a:pt x="22914" y="333"/>
                    <a:pt x="21872" y="1"/>
                    <a:pt x="206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4452025" y="3796675"/>
              <a:ext cx="2382755" cy="596224"/>
            </a:xfrm>
            <a:custGeom>
              <a:avLst/>
              <a:gdLst/>
              <a:ahLst/>
              <a:cxnLst/>
              <a:rect l="l" t="t" r="r" b="b"/>
              <a:pathLst>
                <a:path w="37814" h="9462" extrusionOk="0">
                  <a:moveTo>
                    <a:pt x="20674" y="1"/>
                  </a:moveTo>
                  <a:cubicBezTo>
                    <a:pt x="17727" y="1"/>
                    <a:pt x="13839" y="2012"/>
                    <a:pt x="12402" y="7074"/>
                  </a:cubicBezTo>
                  <a:cubicBezTo>
                    <a:pt x="12402" y="7074"/>
                    <a:pt x="12292" y="4363"/>
                    <a:pt x="9508" y="4327"/>
                  </a:cubicBezTo>
                  <a:cubicBezTo>
                    <a:pt x="9488" y="4327"/>
                    <a:pt x="9468" y="4326"/>
                    <a:pt x="9448" y="4326"/>
                  </a:cubicBezTo>
                  <a:cubicBezTo>
                    <a:pt x="6710" y="4326"/>
                    <a:pt x="5679" y="6800"/>
                    <a:pt x="5933" y="8450"/>
                  </a:cubicBezTo>
                  <a:lnTo>
                    <a:pt x="1" y="9462"/>
                  </a:lnTo>
                  <a:lnTo>
                    <a:pt x="37813" y="9462"/>
                  </a:lnTo>
                  <a:lnTo>
                    <a:pt x="32898" y="8993"/>
                  </a:lnTo>
                  <a:cubicBezTo>
                    <a:pt x="32898" y="8993"/>
                    <a:pt x="34274" y="6282"/>
                    <a:pt x="31704" y="4979"/>
                  </a:cubicBezTo>
                  <a:cubicBezTo>
                    <a:pt x="31328" y="4788"/>
                    <a:pt x="30911" y="4706"/>
                    <a:pt x="30472" y="4706"/>
                  </a:cubicBezTo>
                  <a:cubicBezTo>
                    <a:pt x="27913" y="4706"/>
                    <a:pt x="24620" y="7476"/>
                    <a:pt x="24620" y="7476"/>
                  </a:cubicBezTo>
                  <a:cubicBezTo>
                    <a:pt x="24620" y="7476"/>
                    <a:pt x="25850" y="2993"/>
                    <a:pt x="23572" y="928"/>
                  </a:cubicBezTo>
                  <a:cubicBezTo>
                    <a:pt x="22914" y="333"/>
                    <a:pt x="21872" y="1"/>
                    <a:pt x="206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1251659" y="147807"/>
              <a:ext cx="3117292" cy="780024"/>
            </a:xfrm>
            <a:custGeom>
              <a:avLst/>
              <a:gdLst/>
              <a:ahLst/>
              <a:cxnLst/>
              <a:rect l="l" t="t" r="r" b="b"/>
              <a:pathLst>
                <a:path w="37814" h="9462" extrusionOk="0">
                  <a:moveTo>
                    <a:pt x="20674" y="1"/>
                  </a:moveTo>
                  <a:cubicBezTo>
                    <a:pt x="17727" y="1"/>
                    <a:pt x="13839" y="2012"/>
                    <a:pt x="12402" y="7074"/>
                  </a:cubicBezTo>
                  <a:cubicBezTo>
                    <a:pt x="12402" y="7074"/>
                    <a:pt x="12292" y="4363"/>
                    <a:pt x="9508" y="4327"/>
                  </a:cubicBezTo>
                  <a:cubicBezTo>
                    <a:pt x="9488" y="4327"/>
                    <a:pt x="9468" y="4326"/>
                    <a:pt x="9448" y="4326"/>
                  </a:cubicBezTo>
                  <a:cubicBezTo>
                    <a:pt x="6710" y="4326"/>
                    <a:pt x="5679" y="6800"/>
                    <a:pt x="5933" y="8450"/>
                  </a:cubicBezTo>
                  <a:lnTo>
                    <a:pt x="1" y="9462"/>
                  </a:lnTo>
                  <a:lnTo>
                    <a:pt x="37813" y="9462"/>
                  </a:lnTo>
                  <a:lnTo>
                    <a:pt x="32898" y="8993"/>
                  </a:lnTo>
                  <a:cubicBezTo>
                    <a:pt x="32898" y="8993"/>
                    <a:pt x="34274" y="6282"/>
                    <a:pt x="31704" y="4979"/>
                  </a:cubicBezTo>
                  <a:cubicBezTo>
                    <a:pt x="31328" y="4788"/>
                    <a:pt x="30911" y="4706"/>
                    <a:pt x="30472" y="4706"/>
                  </a:cubicBezTo>
                  <a:cubicBezTo>
                    <a:pt x="27913" y="4706"/>
                    <a:pt x="24620" y="7476"/>
                    <a:pt x="24620" y="7476"/>
                  </a:cubicBezTo>
                  <a:cubicBezTo>
                    <a:pt x="24620" y="7476"/>
                    <a:pt x="25850" y="2993"/>
                    <a:pt x="23572" y="928"/>
                  </a:cubicBezTo>
                  <a:cubicBezTo>
                    <a:pt x="22914" y="333"/>
                    <a:pt x="21872" y="1"/>
                    <a:pt x="206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71" name="Google Shape;871;p40"/>
            <p:cNvGrpSpPr/>
            <p:nvPr/>
          </p:nvGrpSpPr>
          <p:grpSpPr>
            <a:xfrm>
              <a:off x="5279876" y="132109"/>
              <a:ext cx="3016388" cy="4749355"/>
              <a:chOff x="5279876" y="132109"/>
              <a:chExt cx="3016388" cy="4749355"/>
            </a:xfrm>
          </p:grpSpPr>
          <p:sp>
            <p:nvSpPr>
              <p:cNvPr id="872" name="Google Shape;872;p40"/>
              <p:cNvSpPr/>
              <p:nvPr/>
            </p:nvSpPr>
            <p:spPr>
              <a:xfrm rot="-531876">
                <a:off x="7872148" y="3650425"/>
                <a:ext cx="6047" cy="12192"/>
              </a:xfrm>
              <a:custGeom>
                <a:avLst/>
                <a:gdLst/>
                <a:ahLst/>
                <a:cxnLst/>
                <a:rect l="l" t="t" r="r" b="b"/>
                <a:pathLst>
                  <a:path w="61" h="123" extrusionOk="0">
                    <a:moveTo>
                      <a:pt x="37" y="1"/>
                    </a:moveTo>
                    <a:cubicBezTo>
                      <a:pt x="24" y="1"/>
                      <a:pt x="18" y="25"/>
                      <a:pt x="12" y="37"/>
                    </a:cubicBezTo>
                    <a:cubicBezTo>
                      <a:pt x="6" y="68"/>
                      <a:pt x="0" y="98"/>
                      <a:pt x="6" y="123"/>
                    </a:cubicBezTo>
                    <a:cubicBezTo>
                      <a:pt x="37" y="110"/>
                      <a:pt x="61" y="80"/>
                      <a:pt x="61" y="43"/>
                    </a:cubicBezTo>
                    <a:cubicBezTo>
                      <a:pt x="61" y="31"/>
                      <a:pt x="61" y="13"/>
                      <a:pt x="49" y="7"/>
                    </a:cubicBezTo>
                    <a:cubicBezTo>
                      <a:pt x="49" y="1"/>
                      <a:pt x="43" y="1"/>
                      <a:pt x="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40"/>
              <p:cNvSpPr/>
              <p:nvPr/>
            </p:nvSpPr>
            <p:spPr>
              <a:xfrm rot="-531876">
                <a:off x="7521907" y="2782339"/>
                <a:ext cx="209548" cy="344456"/>
              </a:xfrm>
              <a:custGeom>
                <a:avLst/>
                <a:gdLst/>
                <a:ahLst/>
                <a:cxnLst/>
                <a:rect l="l" t="t" r="r" b="b"/>
                <a:pathLst>
                  <a:path w="2114" h="3475" extrusionOk="0">
                    <a:moveTo>
                      <a:pt x="1280" y="1"/>
                    </a:moveTo>
                    <a:cubicBezTo>
                      <a:pt x="1207" y="1"/>
                      <a:pt x="893" y="837"/>
                      <a:pt x="810" y="1062"/>
                    </a:cubicBezTo>
                    <a:cubicBezTo>
                      <a:pt x="764" y="940"/>
                      <a:pt x="633" y="634"/>
                      <a:pt x="590" y="634"/>
                    </a:cubicBezTo>
                    <a:cubicBezTo>
                      <a:pt x="588" y="634"/>
                      <a:pt x="586" y="635"/>
                      <a:pt x="585" y="636"/>
                    </a:cubicBezTo>
                    <a:cubicBezTo>
                      <a:pt x="475" y="733"/>
                      <a:pt x="646" y="1300"/>
                      <a:pt x="688" y="1428"/>
                    </a:cubicBezTo>
                    <a:lnTo>
                      <a:pt x="0" y="3018"/>
                    </a:lnTo>
                    <a:cubicBezTo>
                      <a:pt x="305" y="3182"/>
                      <a:pt x="621" y="3340"/>
                      <a:pt x="950" y="3474"/>
                    </a:cubicBezTo>
                    <a:lnTo>
                      <a:pt x="1480" y="1763"/>
                    </a:lnTo>
                    <a:cubicBezTo>
                      <a:pt x="1565" y="1617"/>
                      <a:pt x="2114" y="685"/>
                      <a:pt x="2071" y="636"/>
                    </a:cubicBezTo>
                    <a:cubicBezTo>
                      <a:pt x="2068" y="633"/>
                      <a:pt x="2064" y="631"/>
                      <a:pt x="2059" y="631"/>
                    </a:cubicBezTo>
                    <a:cubicBezTo>
                      <a:pt x="1980" y="631"/>
                      <a:pt x="1639" y="1032"/>
                      <a:pt x="1639" y="1032"/>
                    </a:cubicBezTo>
                    <a:cubicBezTo>
                      <a:pt x="1639" y="1032"/>
                      <a:pt x="2034" y="246"/>
                      <a:pt x="1967" y="167"/>
                    </a:cubicBezTo>
                    <a:cubicBezTo>
                      <a:pt x="1965" y="163"/>
                      <a:pt x="1961" y="162"/>
                      <a:pt x="1956" y="162"/>
                    </a:cubicBezTo>
                    <a:cubicBezTo>
                      <a:pt x="1861" y="162"/>
                      <a:pt x="1395" y="916"/>
                      <a:pt x="1395" y="916"/>
                    </a:cubicBezTo>
                    <a:cubicBezTo>
                      <a:pt x="1395" y="916"/>
                      <a:pt x="1724" y="106"/>
                      <a:pt x="1681" y="63"/>
                    </a:cubicBezTo>
                    <a:cubicBezTo>
                      <a:pt x="1680" y="62"/>
                      <a:pt x="1679" y="62"/>
                      <a:pt x="1677" y="62"/>
                    </a:cubicBezTo>
                    <a:cubicBezTo>
                      <a:pt x="1614" y="62"/>
                      <a:pt x="1157" y="813"/>
                      <a:pt x="1157" y="813"/>
                    </a:cubicBezTo>
                    <a:cubicBezTo>
                      <a:pt x="1157" y="813"/>
                      <a:pt x="1352" y="57"/>
                      <a:pt x="1285" y="3"/>
                    </a:cubicBezTo>
                    <a:cubicBezTo>
                      <a:pt x="1284" y="1"/>
                      <a:pt x="1282" y="1"/>
                      <a:pt x="128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40"/>
              <p:cNvSpPr/>
              <p:nvPr/>
            </p:nvSpPr>
            <p:spPr>
              <a:xfrm rot="-531876">
                <a:off x="7400711" y="3062926"/>
                <a:ext cx="301932" cy="612289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6177" extrusionOk="0">
                    <a:moveTo>
                      <a:pt x="1907" y="0"/>
                    </a:moveTo>
                    <a:lnTo>
                      <a:pt x="0" y="4629"/>
                    </a:lnTo>
                    <a:lnTo>
                      <a:pt x="1145" y="6176"/>
                    </a:lnTo>
                    <a:lnTo>
                      <a:pt x="3046" y="287"/>
                    </a:lnTo>
                    <a:cubicBezTo>
                      <a:pt x="2717" y="213"/>
                      <a:pt x="2230" y="86"/>
                      <a:pt x="19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40"/>
              <p:cNvSpPr/>
              <p:nvPr/>
            </p:nvSpPr>
            <p:spPr>
              <a:xfrm rot="-531876">
                <a:off x="6723672" y="2906788"/>
                <a:ext cx="210242" cy="344456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3475" extrusionOk="0">
                    <a:moveTo>
                      <a:pt x="840" y="1"/>
                    </a:moveTo>
                    <a:cubicBezTo>
                      <a:pt x="838" y="1"/>
                      <a:pt x="837" y="1"/>
                      <a:pt x="835" y="3"/>
                    </a:cubicBezTo>
                    <a:cubicBezTo>
                      <a:pt x="762" y="57"/>
                      <a:pt x="963" y="813"/>
                      <a:pt x="963" y="813"/>
                    </a:cubicBezTo>
                    <a:cubicBezTo>
                      <a:pt x="963" y="813"/>
                      <a:pt x="506" y="62"/>
                      <a:pt x="443" y="62"/>
                    </a:cubicBezTo>
                    <a:cubicBezTo>
                      <a:pt x="441" y="62"/>
                      <a:pt x="440" y="62"/>
                      <a:pt x="439" y="63"/>
                    </a:cubicBezTo>
                    <a:cubicBezTo>
                      <a:pt x="396" y="106"/>
                      <a:pt x="719" y="916"/>
                      <a:pt x="719" y="916"/>
                    </a:cubicBezTo>
                    <a:cubicBezTo>
                      <a:pt x="719" y="916"/>
                      <a:pt x="259" y="162"/>
                      <a:pt x="158" y="162"/>
                    </a:cubicBezTo>
                    <a:cubicBezTo>
                      <a:pt x="154" y="162"/>
                      <a:pt x="150" y="163"/>
                      <a:pt x="147" y="167"/>
                    </a:cubicBezTo>
                    <a:cubicBezTo>
                      <a:pt x="80" y="246"/>
                      <a:pt x="476" y="1032"/>
                      <a:pt x="476" y="1032"/>
                    </a:cubicBezTo>
                    <a:cubicBezTo>
                      <a:pt x="476" y="1032"/>
                      <a:pt x="135" y="631"/>
                      <a:pt x="60" y="631"/>
                    </a:cubicBezTo>
                    <a:cubicBezTo>
                      <a:pt x="55" y="631"/>
                      <a:pt x="52" y="633"/>
                      <a:pt x="49" y="636"/>
                    </a:cubicBezTo>
                    <a:cubicBezTo>
                      <a:pt x="0" y="685"/>
                      <a:pt x="549" y="1617"/>
                      <a:pt x="634" y="1763"/>
                    </a:cubicBezTo>
                    <a:lnTo>
                      <a:pt x="1170" y="3474"/>
                    </a:lnTo>
                    <a:cubicBezTo>
                      <a:pt x="1493" y="3340"/>
                      <a:pt x="1809" y="3182"/>
                      <a:pt x="2120" y="3018"/>
                    </a:cubicBezTo>
                    <a:lnTo>
                      <a:pt x="1432" y="1428"/>
                    </a:lnTo>
                    <a:cubicBezTo>
                      <a:pt x="1468" y="1300"/>
                      <a:pt x="1645" y="733"/>
                      <a:pt x="1535" y="636"/>
                    </a:cubicBezTo>
                    <a:cubicBezTo>
                      <a:pt x="1533" y="635"/>
                      <a:pt x="1531" y="634"/>
                      <a:pt x="1529" y="634"/>
                    </a:cubicBezTo>
                    <a:cubicBezTo>
                      <a:pt x="1481" y="634"/>
                      <a:pt x="1356" y="940"/>
                      <a:pt x="1304" y="1062"/>
                    </a:cubicBezTo>
                    <a:cubicBezTo>
                      <a:pt x="1221" y="837"/>
                      <a:pt x="913" y="1"/>
                      <a:pt x="8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40"/>
              <p:cNvSpPr/>
              <p:nvPr/>
            </p:nvSpPr>
            <p:spPr>
              <a:xfrm rot="-531876">
                <a:off x="6875739" y="3144807"/>
                <a:ext cx="301932" cy="612289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6177" extrusionOk="0">
                    <a:moveTo>
                      <a:pt x="1139" y="0"/>
                    </a:moveTo>
                    <a:cubicBezTo>
                      <a:pt x="810" y="86"/>
                      <a:pt x="323" y="213"/>
                      <a:pt x="0" y="287"/>
                    </a:cubicBezTo>
                    <a:lnTo>
                      <a:pt x="1895" y="6176"/>
                    </a:lnTo>
                    <a:lnTo>
                      <a:pt x="3046" y="4629"/>
                    </a:lnTo>
                    <a:lnTo>
                      <a:pt x="113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40"/>
              <p:cNvSpPr/>
              <p:nvPr/>
            </p:nvSpPr>
            <p:spPr>
              <a:xfrm rot="-531876">
                <a:off x="7191000" y="3557476"/>
                <a:ext cx="251874" cy="56302"/>
              </a:xfrm>
              <a:custGeom>
                <a:avLst/>
                <a:gdLst/>
                <a:ahLst/>
                <a:cxnLst/>
                <a:rect l="l" t="t" r="r" b="b"/>
                <a:pathLst>
                  <a:path w="2541" h="568" extrusionOk="0">
                    <a:moveTo>
                      <a:pt x="189" y="1"/>
                    </a:moveTo>
                    <a:cubicBezTo>
                      <a:pt x="134" y="25"/>
                      <a:pt x="67" y="50"/>
                      <a:pt x="0" y="74"/>
                    </a:cubicBezTo>
                    <a:cubicBezTo>
                      <a:pt x="6" y="86"/>
                      <a:pt x="18" y="92"/>
                      <a:pt x="18" y="98"/>
                    </a:cubicBezTo>
                    <a:cubicBezTo>
                      <a:pt x="360" y="391"/>
                      <a:pt x="798" y="567"/>
                      <a:pt x="1273" y="567"/>
                    </a:cubicBezTo>
                    <a:cubicBezTo>
                      <a:pt x="1748" y="567"/>
                      <a:pt x="2181" y="397"/>
                      <a:pt x="2516" y="111"/>
                    </a:cubicBezTo>
                    <a:cubicBezTo>
                      <a:pt x="2522" y="98"/>
                      <a:pt x="2534" y="92"/>
                      <a:pt x="2540" y="80"/>
                    </a:cubicBezTo>
                    <a:cubicBezTo>
                      <a:pt x="2473" y="56"/>
                      <a:pt x="2412" y="25"/>
                      <a:pt x="2351" y="7"/>
                    </a:cubicBezTo>
                    <a:cubicBezTo>
                      <a:pt x="2065" y="251"/>
                      <a:pt x="1687" y="403"/>
                      <a:pt x="1273" y="403"/>
                    </a:cubicBezTo>
                    <a:cubicBezTo>
                      <a:pt x="859" y="403"/>
                      <a:pt x="481" y="251"/>
                      <a:pt x="189" y="1"/>
                    </a:cubicBezTo>
                    <a:close/>
                  </a:path>
                </a:pathLst>
              </a:custGeom>
              <a:solidFill>
                <a:srgbClr val="235A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40"/>
              <p:cNvSpPr/>
              <p:nvPr/>
            </p:nvSpPr>
            <p:spPr>
              <a:xfrm rot="-531876">
                <a:off x="7165002" y="3489061"/>
                <a:ext cx="294795" cy="13946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407" extrusionOk="0">
                    <a:moveTo>
                      <a:pt x="659" y="1"/>
                    </a:moveTo>
                    <a:lnTo>
                      <a:pt x="659" y="591"/>
                    </a:lnTo>
                    <a:cubicBezTo>
                      <a:pt x="659" y="591"/>
                      <a:pt x="348" y="719"/>
                      <a:pt x="1" y="865"/>
                    </a:cubicBezTo>
                    <a:cubicBezTo>
                      <a:pt x="165" y="1012"/>
                      <a:pt x="324" y="1170"/>
                      <a:pt x="519" y="1274"/>
                    </a:cubicBezTo>
                    <a:cubicBezTo>
                      <a:pt x="707" y="1370"/>
                      <a:pt x="908" y="1406"/>
                      <a:pt x="1113" y="1406"/>
                    </a:cubicBezTo>
                    <a:cubicBezTo>
                      <a:pt x="1466" y="1406"/>
                      <a:pt x="1830" y="1299"/>
                      <a:pt x="2157" y="1207"/>
                    </a:cubicBezTo>
                    <a:cubicBezTo>
                      <a:pt x="2364" y="1146"/>
                      <a:pt x="2577" y="1079"/>
                      <a:pt x="2772" y="981"/>
                    </a:cubicBezTo>
                    <a:cubicBezTo>
                      <a:pt x="2839" y="945"/>
                      <a:pt x="2906" y="908"/>
                      <a:pt x="2973" y="865"/>
                    </a:cubicBezTo>
                    <a:cubicBezTo>
                      <a:pt x="2626" y="719"/>
                      <a:pt x="2309" y="591"/>
                      <a:pt x="2309" y="591"/>
                    </a:cubicBez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40"/>
              <p:cNvSpPr/>
              <p:nvPr/>
            </p:nvSpPr>
            <p:spPr>
              <a:xfrm rot="-531876">
                <a:off x="7107112" y="3554622"/>
                <a:ext cx="494034" cy="543497"/>
              </a:xfrm>
              <a:custGeom>
                <a:avLst/>
                <a:gdLst/>
                <a:ahLst/>
                <a:cxnLst/>
                <a:rect l="l" t="t" r="r" b="b"/>
                <a:pathLst>
                  <a:path w="4984" h="5483" extrusionOk="0">
                    <a:moveTo>
                      <a:pt x="1414" y="1"/>
                    </a:moveTo>
                    <a:cubicBezTo>
                      <a:pt x="988" y="171"/>
                      <a:pt x="141" y="525"/>
                      <a:pt x="80" y="634"/>
                    </a:cubicBezTo>
                    <a:cubicBezTo>
                      <a:pt x="1" y="774"/>
                      <a:pt x="628" y="4131"/>
                      <a:pt x="671" y="4252"/>
                    </a:cubicBezTo>
                    <a:cubicBezTo>
                      <a:pt x="714" y="4374"/>
                      <a:pt x="1706" y="5440"/>
                      <a:pt x="2492" y="5483"/>
                    </a:cubicBezTo>
                    <a:cubicBezTo>
                      <a:pt x="3272" y="5440"/>
                      <a:pt x="4271" y="4374"/>
                      <a:pt x="4307" y="4252"/>
                    </a:cubicBezTo>
                    <a:cubicBezTo>
                      <a:pt x="4350" y="4131"/>
                      <a:pt x="4983" y="774"/>
                      <a:pt x="4898" y="634"/>
                    </a:cubicBezTo>
                    <a:cubicBezTo>
                      <a:pt x="4843" y="531"/>
                      <a:pt x="4009" y="178"/>
                      <a:pt x="3576" y="7"/>
                    </a:cubicBezTo>
                    <a:cubicBezTo>
                      <a:pt x="3290" y="251"/>
                      <a:pt x="2912" y="403"/>
                      <a:pt x="2498" y="403"/>
                    </a:cubicBezTo>
                    <a:cubicBezTo>
                      <a:pt x="2084" y="403"/>
                      <a:pt x="1706" y="251"/>
                      <a:pt x="141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40"/>
              <p:cNvSpPr/>
              <p:nvPr/>
            </p:nvSpPr>
            <p:spPr>
              <a:xfrm rot="-531876">
                <a:off x="7537884" y="3185984"/>
                <a:ext cx="106360" cy="11151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125" extrusionOk="0">
                    <a:moveTo>
                      <a:pt x="402" y="1"/>
                    </a:moveTo>
                    <a:cubicBezTo>
                      <a:pt x="146" y="1"/>
                      <a:pt x="44" y="327"/>
                      <a:pt x="44" y="327"/>
                    </a:cubicBezTo>
                    <a:lnTo>
                      <a:pt x="1" y="1125"/>
                    </a:lnTo>
                    <a:cubicBezTo>
                      <a:pt x="823" y="1125"/>
                      <a:pt x="1073" y="369"/>
                      <a:pt x="640" y="83"/>
                    </a:cubicBezTo>
                    <a:cubicBezTo>
                      <a:pt x="549" y="24"/>
                      <a:pt x="470" y="1"/>
                      <a:pt x="4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40"/>
              <p:cNvSpPr/>
              <p:nvPr/>
            </p:nvSpPr>
            <p:spPr>
              <a:xfrm rot="-531876">
                <a:off x="6910958" y="3283814"/>
                <a:ext cx="105765" cy="111515"/>
              </a:xfrm>
              <a:custGeom>
                <a:avLst/>
                <a:gdLst/>
                <a:ahLst/>
                <a:cxnLst/>
                <a:rect l="l" t="t" r="r" b="b"/>
                <a:pathLst>
                  <a:path w="1067" h="1125" extrusionOk="0">
                    <a:moveTo>
                      <a:pt x="672" y="1"/>
                    </a:moveTo>
                    <a:cubicBezTo>
                      <a:pt x="603" y="1"/>
                      <a:pt x="524" y="24"/>
                      <a:pt x="433" y="83"/>
                    </a:cubicBezTo>
                    <a:cubicBezTo>
                      <a:pt x="0" y="369"/>
                      <a:pt x="250" y="1125"/>
                      <a:pt x="1066" y="1125"/>
                    </a:cubicBezTo>
                    <a:lnTo>
                      <a:pt x="1030" y="327"/>
                    </a:lnTo>
                    <a:cubicBezTo>
                      <a:pt x="1030" y="327"/>
                      <a:pt x="927" y="1"/>
                      <a:pt x="6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40"/>
              <p:cNvSpPr/>
              <p:nvPr/>
            </p:nvSpPr>
            <p:spPr>
              <a:xfrm rot="-531876">
                <a:off x="6970677" y="3064657"/>
                <a:ext cx="611694" cy="437633"/>
              </a:xfrm>
              <a:custGeom>
                <a:avLst/>
                <a:gdLst/>
                <a:ahLst/>
                <a:cxnLst/>
                <a:rect l="l" t="t" r="r" b="b"/>
                <a:pathLst>
                  <a:path w="6171" h="4415" extrusionOk="0">
                    <a:moveTo>
                      <a:pt x="2976" y="0"/>
                    </a:moveTo>
                    <a:cubicBezTo>
                      <a:pt x="2768" y="0"/>
                      <a:pt x="2561" y="17"/>
                      <a:pt x="2357" y="53"/>
                    </a:cubicBezTo>
                    <a:cubicBezTo>
                      <a:pt x="1669" y="169"/>
                      <a:pt x="688" y="540"/>
                      <a:pt x="420" y="1783"/>
                    </a:cubicBezTo>
                    <a:cubicBezTo>
                      <a:pt x="0" y="3720"/>
                      <a:pt x="1620" y="4414"/>
                      <a:pt x="3076" y="4414"/>
                    </a:cubicBezTo>
                    <a:lnTo>
                      <a:pt x="3088" y="4414"/>
                    </a:lnTo>
                    <a:cubicBezTo>
                      <a:pt x="4544" y="4414"/>
                      <a:pt x="6170" y="3720"/>
                      <a:pt x="5750" y="1783"/>
                    </a:cubicBezTo>
                    <a:cubicBezTo>
                      <a:pt x="5464" y="473"/>
                      <a:pt x="4270" y="126"/>
                      <a:pt x="3508" y="35"/>
                    </a:cubicBezTo>
                    <a:cubicBezTo>
                      <a:pt x="3332" y="12"/>
                      <a:pt x="3154" y="0"/>
                      <a:pt x="29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40"/>
              <p:cNvSpPr/>
              <p:nvPr/>
            </p:nvSpPr>
            <p:spPr>
              <a:xfrm rot="-531876">
                <a:off x="6989552" y="3066006"/>
                <a:ext cx="539235" cy="213017"/>
              </a:xfrm>
              <a:custGeom>
                <a:avLst/>
                <a:gdLst/>
                <a:ahLst/>
                <a:cxnLst/>
                <a:rect l="l" t="t" r="r" b="b"/>
                <a:pathLst>
                  <a:path w="5440" h="2149" extrusionOk="0">
                    <a:moveTo>
                      <a:pt x="2611" y="0"/>
                    </a:moveTo>
                    <a:cubicBezTo>
                      <a:pt x="2403" y="0"/>
                      <a:pt x="2196" y="17"/>
                      <a:pt x="1992" y="53"/>
                    </a:cubicBezTo>
                    <a:cubicBezTo>
                      <a:pt x="1304" y="169"/>
                      <a:pt x="323" y="540"/>
                      <a:pt x="55" y="1783"/>
                    </a:cubicBezTo>
                    <a:cubicBezTo>
                      <a:pt x="31" y="1911"/>
                      <a:pt x="13" y="2033"/>
                      <a:pt x="1" y="2148"/>
                    </a:cubicBezTo>
                    <a:cubicBezTo>
                      <a:pt x="329" y="1009"/>
                      <a:pt x="1280" y="650"/>
                      <a:pt x="1962" y="534"/>
                    </a:cubicBezTo>
                    <a:cubicBezTo>
                      <a:pt x="2175" y="498"/>
                      <a:pt x="2391" y="481"/>
                      <a:pt x="2606" y="481"/>
                    </a:cubicBezTo>
                    <a:cubicBezTo>
                      <a:pt x="2790" y="481"/>
                      <a:pt x="2973" y="494"/>
                      <a:pt x="3156" y="516"/>
                    </a:cubicBezTo>
                    <a:cubicBezTo>
                      <a:pt x="3911" y="607"/>
                      <a:pt x="5074" y="942"/>
                      <a:pt x="5440" y="2148"/>
                    </a:cubicBezTo>
                    <a:cubicBezTo>
                      <a:pt x="5428" y="2033"/>
                      <a:pt x="5409" y="1911"/>
                      <a:pt x="5385" y="1783"/>
                    </a:cubicBezTo>
                    <a:cubicBezTo>
                      <a:pt x="5099" y="473"/>
                      <a:pt x="3905" y="126"/>
                      <a:pt x="3143" y="35"/>
                    </a:cubicBezTo>
                    <a:cubicBezTo>
                      <a:pt x="2967" y="12"/>
                      <a:pt x="2789" y="0"/>
                      <a:pt x="26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40"/>
              <p:cNvSpPr/>
              <p:nvPr/>
            </p:nvSpPr>
            <p:spPr>
              <a:xfrm rot="-531876">
                <a:off x="7088157" y="2962434"/>
                <a:ext cx="309168" cy="181793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1834" extrusionOk="0">
                    <a:moveTo>
                      <a:pt x="1198" y="0"/>
                    </a:moveTo>
                    <a:cubicBezTo>
                      <a:pt x="1176" y="0"/>
                      <a:pt x="1152" y="6"/>
                      <a:pt x="1127" y="19"/>
                    </a:cubicBezTo>
                    <a:cubicBezTo>
                      <a:pt x="774" y="195"/>
                      <a:pt x="1115" y="1066"/>
                      <a:pt x="1115" y="1066"/>
                    </a:cubicBezTo>
                    <a:cubicBezTo>
                      <a:pt x="1115" y="1066"/>
                      <a:pt x="915" y="575"/>
                      <a:pt x="743" y="575"/>
                    </a:cubicBezTo>
                    <a:cubicBezTo>
                      <a:pt x="718" y="575"/>
                      <a:pt x="693" y="586"/>
                      <a:pt x="670" y="610"/>
                    </a:cubicBezTo>
                    <a:cubicBezTo>
                      <a:pt x="554" y="719"/>
                      <a:pt x="652" y="951"/>
                      <a:pt x="743" y="1121"/>
                    </a:cubicBezTo>
                    <a:cubicBezTo>
                      <a:pt x="512" y="1164"/>
                      <a:pt x="250" y="1237"/>
                      <a:pt x="0" y="1365"/>
                    </a:cubicBezTo>
                    <a:cubicBezTo>
                      <a:pt x="305" y="1645"/>
                      <a:pt x="908" y="1834"/>
                      <a:pt x="1596" y="1834"/>
                    </a:cubicBezTo>
                    <a:cubicBezTo>
                      <a:pt x="2236" y="1834"/>
                      <a:pt x="2796" y="1676"/>
                      <a:pt x="3119" y="1426"/>
                    </a:cubicBezTo>
                    <a:cubicBezTo>
                      <a:pt x="2875" y="1304"/>
                      <a:pt x="2625" y="1219"/>
                      <a:pt x="2388" y="1164"/>
                    </a:cubicBezTo>
                    <a:cubicBezTo>
                      <a:pt x="2449" y="963"/>
                      <a:pt x="2516" y="652"/>
                      <a:pt x="2376" y="604"/>
                    </a:cubicBezTo>
                    <a:cubicBezTo>
                      <a:pt x="2362" y="599"/>
                      <a:pt x="2349" y="596"/>
                      <a:pt x="2336" y="596"/>
                    </a:cubicBezTo>
                    <a:cubicBezTo>
                      <a:pt x="2148" y="596"/>
                      <a:pt x="1967" y="1045"/>
                      <a:pt x="1955" y="1091"/>
                    </a:cubicBezTo>
                    <a:lnTo>
                      <a:pt x="1949" y="1091"/>
                    </a:lnTo>
                    <a:cubicBezTo>
                      <a:pt x="1968" y="1042"/>
                      <a:pt x="2229" y="250"/>
                      <a:pt x="1949" y="141"/>
                    </a:cubicBezTo>
                    <a:cubicBezTo>
                      <a:pt x="1933" y="133"/>
                      <a:pt x="1916" y="130"/>
                      <a:pt x="1901" y="130"/>
                    </a:cubicBezTo>
                    <a:cubicBezTo>
                      <a:pt x="1647" y="130"/>
                      <a:pt x="1523" y="999"/>
                      <a:pt x="1523" y="999"/>
                    </a:cubicBezTo>
                    <a:cubicBezTo>
                      <a:pt x="1523" y="999"/>
                      <a:pt x="1486" y="0"/>
                      <a:pt x="11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40"/>
              <p:cNvSpPr/>
              <p:nvPr/>
            </p:nvSpPr>
            <p:spPr>
              <a:xfrm rot="-531876">
                <a:off x="7242055" y="3252969"/>
                <a:ext cx="64629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52" h="342" extrusionOk="0">
                    <a:moveTo>
                      <a:pt x="323" y="1"/>
                    </a:moveTo>
                    <a:cubicBezTo>
                      <a:pt x="146" y="1"/>
                      <a:pt x="0" y="147"/>
                      <a:pt x="0" y="330"/>
                    </a:cubicBezTo>
                    <a:cubicBezTo>
                      <a:pt x="0" y="336"/>
                      <a:pt x="6" y="342"/>
                      <a:pt x="12" y="342"/>
                    </a:cubicBezTo>
                    <a:cubicBezTo>
                      <a:pt x="19" y="342"/>
                      <a:pt x="25" y="336"/>
                      <a:pt x="25" y="330"/>
                    </a:cubicBezTo>
                    <a:cubicBezTo>
                      <a:pt x="25" y="159"/>
                      <a:pt x="159" y="25"/>
                      <a:pt x="323" y="25"/>
                    </a:cubicBezTo>
                    <a:cubicBezTo>
                      <a:pt x="494" y="25"/>
                      <a:pt x="628" y="159"/>
                      <a:pt x="628" y="330"/>
                    </a:cubicBezTo>
                    <a:cubicBezTo>
                      <a:pt x="628" y="336"/>
                      <a:pt x="634" y="342"/>
                      <a:pt x="640" y="342"/>
                    </a:cubicBezTo>
                    <a:cubicBezTo>
                      <a:pt x="646" y="342"/>
                      <a:pt x="652" y="336"/>
                      <a:pt x="652" y="330"/>
                    </a:cubicBezTo>
                    <a:cubicBezTo>
                      <a:pt x="652" y="147"/>
                      <a:pt x="506" y="1"/>
                      <a:pt x="3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40"/>
              <p:cNvSpPr/>
              <p:nvPr/>
            </p:nvSpPr>
            <p:spPr>
              <a:xfrm rot="-531876">
                <a:off x="7276515" y="3336159"/>
                <a:ext cx="27259" cy="45994"/>
              </a:xfrm>
              <a:custGeom>
                <a:avLst/>
                <a:gdLst/>
                <a:ahLst/>
                <a:cxnLst/>
                <a:rect l="l" t="t" r="r" b="b"/>
                <a:pathLst>
                  <a:path w="275" h="464" extrusionOk="0">
                    <a:moveTo>
                      <a:pt x="134" y="0"/>
                    </a:moveTo>
                    <a:cubicBezTo>
                      <a:pt x="61" y="0"/>
                      <a:pt x="0" y="104"/>
                      <a:pt x="0" y="232"/>
                    </a:cubicBezTo>
                    <a:cubicBezTo>
                      <a:pt x="0" y="360"/>
                      <a:pt x="61" y="463"/>
                      <a:pt x="134" y="463"/>
                    </a:cubicBezTo>
                    <a:cubicBezTo>
                      <a:pt x="214" y="463"/>
                      <a:pt x="274" y="360"/>
                      <a:pt x="274" y="232"/>
                    </a:cubicBezTo>
                    <a:cubicBezTo>
                      <a:pt x="274" y="104"/>
                      <a:pt x="214" y="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40"/>
              <p:cNvSpPr/>
              <p:nvPr/>
            </p:nvSpPr>
            <p:spPr>
              <a:xfrm rot="-531876">
                <a:off x="7033809" y="3367352"/>
                <a:ext cx="135304" cy="138377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1396" extrusionOk="0">
                    <a:moveTo>
                      <a:pt x="457" y="1"/>
                    </a:moveTo>
                    <a:cubicBezTo>
                      <a:pt x="293" y="1"/>
                      <a:pt x="134" y="43"/>
                      <a:pt x="0" y="128"/>
                    </a:cubicBezTo>
                    <a:cubicBezTo>
                      <a:pt x="165" y="756"/>
                      <a:pt x="634" y="1158"/>
                      <a:pt x="1219" y="1395"/>
                    </a:cubicBezTo>
                    <a:cubicBezTo>
                      <a:pt x="1310" y="1255"/>
                      <a:pt x="1365" y="1085"/>
                      <a:pt x="1365" y="902"/>
                    </a:cubicBezTo>
                    <a:cubicBezTo>
                      <a:pt x="1365" y="403"/>
                      <a:pt x="957" y="1"/>
                      <a:pt x="4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40"/>
              <p:cNvSpPr/>
              <p:nvPr/>
            </p:nvSpPr>
            <p:spPr>
              <a:xfrm rot="-531876">
                <a:off x="7068283" y="3219066"/>
                <a:ext cx="134214" cy="133520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347" extrusionOk="0">
                    <a:moveTo>
                      <a:pt x="677" y="0"/>
                    </a:moveTo>
                    <a:cubicBezTo>
                      <a:pt x="306" y="0"/>
                      <a:pt x="1" y="305"/>
                      <a:pt x="1" y="676"/>
                    </a:cubicBezTo>
                    <a:cubicBezTo>
                      <a:pt x="1" y="1048"/>
                      <a:pt x="306" y="1346"/>
                      <a:pt x="677" y="1346"/>
                    </a:cubicBezTo>
                    <a:cubicBezTo>
                      <a:pt x="1049" y="1346"/>
                      <a:pt x="1353" y="1048"/>
                      <a:pt x="1353" y="676"/>
                    </a:cubicBezTo>
                    <a:cubicBezTo>
                      <a:pt x="1353" y="305"/>
                      <a:pt x="1049" y="0"/>
                      <a:pt x="6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40"/>
              <p:cNvSpPr/>
              <p:nvPr/>
            </p:nvSpPr>
            <p:spPr>
              <a:xfrm rot="-531876">
                <a:off x="7092463" y="3243154"/>
                <a:ext cx="85841" cy="8524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860" extrusionOk="0">
                    <a:moveTo>
                      <a:pt x="433" y="1"/>
                    </a:moveTo>
                    <a:cubicBezTo>
                      <a:pt x="196" y="1"/>
                      <a:pt x="1" y="196"/>
                      <a:pt x="1" y="433"/>
                    </a:cubicBezTo>
                    <a:cubicBezTo>
                      <a:pt x="1" y="671"/>
                      <a:pt x="196" y="860"/>
                      <a:pt x="433" y="860"/>
                    </a:cubicBezTo>
                    <a:cubicBezTo>
                      <a:pt x="671" y="860"/>
                      <a:pt x="866" y="671"/>
                      <a:pt x="866" y="433"/>
                    </a:cubicBezTo>
                    <a:cubicBezTo>
                      <a:pt x="866" y="196"/>
                      <a:pt x="671" y="1"/>
                      <a:pt x="4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40"/>
              <p:cNvSpPr/>
              <p:nvPr/>
            </p:nvSpPr>
            <p:spPr>
              <a:xfrm rot="-531876">
                <a:off x="7070658" y="3319277"/>
                <a:ext cx="123806" cy="41533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419" extrusionOk="0">
                    <a:moveTo>
                      <a:pt x="412" y="0"/>
                    </a:moveTo>
                    <a:cubicBezTo>
                      <a:pt x="176" y="0"/>
                      <a:pt x="0" y="54"/>
                      <a:pt x="0" y="54"/>
                    </a:cubicBezTo>
                    <a:cubicBezTo>
                      <a:pt x="213" y="345"/>
                      <a:pt x="519" y="419"/>
                      <a:pt x="775" y="419"/>
                    </a:cubicBezTo>
                    <a:cubicBezTo>
                      <a:pt x="1038" y="419"/>
                      <a:pt x="1249" y="340"/>
                      <a:pt x="1249" y="340"/>
                    </a:cubicBezTo>
                    <a:cubicBezTo>
                      <a:pt x="1003" y="66"/>
                      <a:pt x="671" y="0"/>
                      <a:pt x="412" y="0"/>
                    </a:cubicBezTo>
                    <a:close/>
                  </a:path>
                </a:pathLst>
              </a:custGeom>
              <a:solidFill>
                <a:srgbClr val="89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40"/>
              <p:cNvSpPr/>
              <p:nvPr/>
            </p:nvSpPr>
            <p:spPr>
              <a:xfrm rot="-531876">
                <a:off x="7422151" y="3306781"/>
                <a:ext cx="135304" cy="138377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1396" extrusionOk="0">
                    <a:moveTo>
                      <a:pt x="902" y="1"/>
                    </a:moveTo>
                    <a:cubicBezTo>
                      <a:pt x="403" y="1"/>
                      <a:pt x="1" y="403"/>
                      <a:pt x="1" y="902"/>
                    </a:cubicBezTo>
                    <a:cubicBezTo>
                      <a:pt x="1" y="1085"/>
                      <a:pt x="55" y="1255"/>
                      <a:pt x="147" y="1395"/>
                    </a:cubicBezTo>
                    <a:cubicBezTo>
                      <a:pt x="731" y="1158"/>
                      <a:pt x="1200" y="756"/>
                      <a:pt x="1365" y="128"/>
                    </a:cubicBezTo>
                    <a:cubicBezTo>
                      <a:pt x="1231" y="43"/>
                      <a:pt x="1073" y="1"/>
                      <a:pt x="9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40"/>
              <p:cNvSpPr/>
              <p:nvPr/>
            </p:nvSpPr>
            <p:spPr>
              <a:xfrm rot="-531876">
                <a:off x="7344583" y="3176025"/>
                <a:ext cx="133520" cy="133520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347" extrusionOk="0">
                    <a:moveTo>
                      <a:pt x="670" y="0"/>
                    </a:moveTo>
                    <a:cubicBezTo>
                      <a:pt x="299" y="0"/>
                      <a:pt x="0" y="305"/>
                      <a:pt x="0" y="676"/>
                    </a:cubicBezTo>
                    <a:cubicBezTo>
                      <a:pt x="0" y="1048"/>
                      <a:pt x="299" y="1346"/>
                      <a:pt x="670" y="1346"/>
                    </a:cubicBezTo>
                    <a:cubicBezTo>
                      <a:pt x="1048" y="1346"/>
                      <a:pt x="1346" y="1048"/>
                      <a:pt x="1346" y="676"/>
                    </a:cubicBezTo>
                    <a:cubicBezTo>
                      <a:pt x="1346" y="305"/>
                      <a:pt x="1048" y="0"/>
                      <a:pt x="6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40"/>
              <p:cNvSpPr/>
              <p:nvPr/>
            </p:nvSpPr>
            <p:spPr>
              <a:xfrm rot="-531876">
                <a:off x="7368664" y="3200121"/>
                <a:ext cx="85247" cy="85247"/>
              </a:xfrm>
              <a:custGeom>
                <a:avLst/>
                <a:gdLst/>
                <a:ahLst/>
                <a:cxnLst/>
                <a:rect l="l" t="t" r="r" b="b"/>
                <a:pathLst>
                  <a:path w="860" h="860" extrusionOk="0">
                    <a:moveTo>
                      <a:pt x="427" y="1"/>
                    </a:moveTo>
                    <a:cubicBezTo>
                      <a:pt x="190" y="1"/>
                      <a:pt x="1" y="196"/>
                      <a:pt x="1" y="433"/>
                    </a:cubicBezTo>
                    <a:cubicBezTo>
                      <a:pt x="1" y="671"/>
                      <a:pt x="190" y="860"/>
                      <a:pt x="427" y="860"/>
                    </a:cubicBezTo>
                    <a:cubicBezTo>
                      <a:pt x="671" y="860"/>
                      <a:pt x="860" y="671"/>
                      <a:pt x="860" y="433"/>
                    </a:cubicBezTo>
                    <a:cubicBezTo>
                      <a:pt x="860" y="196"/>
                      <a:pt x="671" y="1"/>
                      <a:pt x="4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40"/>
              <p:cNvSpPr/>
              <p:nvPr/>
            </p:nvSpPr>
            <p:spPr>
              <a:xfrm rot="-531876">
                <a:off x="7367721" y="3272990"/>
                <a:ext cx="123211" cy="41533"/>
              </a:xfrm>
              <a:custGeom>
                <a:avLst/>
                <a:gdLst/>
                <a:ahLst/>
                <a:cxnLst/>
                <a:rect l="l" t="t" r="r" b="b"/>
                <a:pathLst>
                  <a:path w="1243" h="419" extrusionOk="0">
                    <a:moveTo>
                      <a:pt x="834" y="0"/>
                    </a:moveTo>
                    <a:cubicBezTo>
                      <a:pt x="576" y="0"/>
                      <a:pt x="246" y="66"/>
                      <a:pt x="0" y="340"/>
                    </a:cubicBezTo>
                    <a:cubicBezTo>
                      <a:pt x="0" y="340"/>
                      <a:pt x="209" y="419"/>
                      <a:pt x="471" y="419"/>
                    </a:cubicBezTo>
                    <a:cubicBezTo>
                      <a:pt x="725" y="419"/>
                      <a:pt x="1030" y="345"/>
                      <a:pt x="1243" y="54"/>
                    </a:cubicBezTo>
                    <a:cubicBezTo>
                      <a:pt x="1243" y="54"/>
                      <a:pt x="1068" y="0"/>
                      <a:pt x="834" y="0"/>
                    </a:cubicBezTo>
                    <a:close/>
                  </a:path>
                </a:pathLst>
              </a:custGeom>
              <a:solidFill>
                <a:srgbClr val="89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40"/>
              <p:cNvSpPr/>
              <p:nvPr/>
            </p:nvSpPr>
            <p:spPr>
              <a:xfrm rot="-531876">
                <a:off x="5759734" y="3039291"/>
                <a:ext cx="1112271" cy="813412"/>
              </a:xfrm>
              <a:custGeom>
                <a:avLst/>
                <a:gdLst/>
                <a:ahLst/>
                <a:cxnLst/>
                <a:rect l="l" t="t" r="r" b="b"/>
                <a:pathLst>
                  <a:path w="11221" h="8206" extrusionOk="0">
                    <a:moveTo>
                      <a:pt x="1715" y="1"/>
                    </a:moveTo>
                    <a:cubicBezTo>
                      <a:pt x="1712" y="1"/>
                      <a:pt x="1709" y="1"/>
                      <a:pt x="1706" y="1"/>
                    </a:cubicBezTo>
                    <a:cubicBezTo>
                      <a:pt x="1706" y="1"/>
                      <a:pt x="1938" y="62"/>
                      <a:pt x="2041" y="238"/>
                    </a:cubicBezTo>
                    <a:cubicBezTo>
                      <a:pt x="2041" y="238"/>
                      <a:pt x="1722" y="98"/>
                      <a:pt x="1436" y="98"/>
                    </a:cubicBezTo>
                    <a:cubicBezTo>
                      <a:pt x="1380" y="98"/>
                      <a:pt x="1325" y="104"/>
                      <a:pt x="1274" y="117"/>
                    </a:cubicBezTo>
                    <a:lnTo>
                      <a:pt x="1487" y="202"/>
                    </a:lnTo>
                    <a:cubicBezTo>
                      <a:pt x="1310" y="214"/>
                      <a:pt x="1146" y="251"/>
                      <a:pt x="987" y="330"/>
                    </a:cubicBezTo>
                    <a:cubicBezTo>
                      <a:pt x="744" y="452"/>
                      <a:pt x="555" y="665"/>
                      <a:pt x="397" y="890"/>
                    </a:cubicBezTo>
                    <a:cubicBezTo>
                      <a:pt x="208" y="1170"/>
                      <a:pt x="43" y="1481"/>
                      <a:pt x="31" y="1822"/>
                    </a:cubicBezTo>
                    <a:cubicBezTo>
                      <a:pt x="1" y="2370"/>
                      <a:pt x="415" y="2906"/>
                      <a:pt x="957" y="3022"/>
                    </a:cubicBezTo>
                    <a:cubicBezTo>
                      <a:pt x="1109" y="3059"/>
                      <a:pt x="1268" y="3059"/>
                      <a:pt x="1414" y="3126"/>
                    </a:cubicBezTo>
                    <a:cubicBezTo>
                      <a:pt x="1554" y="3193"/>
                      <a:pt x="1676" y="3351"/>
                      <a:pt x="1621" y="3497"/>
                    </a:cubicBezTo>
                    <a:cubicBezTo>
                      <a:pt x="1596" y="3570"/>
                      <a:pt x="1536" y="3625"/>
                      <a:pt x="1481" y="3680"/>
                    </a:cubicBezTo>
                    <a:cubicBezTo>
                      <a:pt x="1389" y="3771"/>
                      <a:pt x="1304" y="3881"/>
                      <a:pt x="1225" y="3990"/>
                    </a:cubicBezTo>
                    <a:cubicBezTo>
                      <a:pt x="1225" y="3990"/>
                      <a:pt x="1225" y="3990"/>
                      <a:pt x="1225" y="3984"/>
                    </a:cubicBezTo>
                    <a:cubicBezTo>
                      <a:pt x="1261" y="3832"/>
                      <a:pt x="1195" y="3759"/>
                      <a:pt x="1194" y="3759"/>
                    </a:cubicBezTo>
                    <a:lnTo>
                      <a:pt x="1194" y="3759"/>
                    </a:lnTo>
                    <a:cubicBezTo>
                      <a:pt x="1213" y="3899"/>
                      <a:pt x="1067" y="4283"/>
                      <a:pt x="1067" y="4283"/>
                    </a:cubicBezTo>
                    <a:cubicBezTo>
                      <a:pt x="1044" y="4124"/>
                      <a:pt x="968" y="4118"/>
                      <a:pt x="958" y="4118"/>
                    </a:cubicBezTo>
                    <a:cubicBezTo>
                      <a:pt x="957" y="4118"/>
                      <a:pt x="957" y="4118"/>
                      <a:pt x="957" y="4118"/>
                    </a:cubicBezTo>
                    <a:cubicBezTo>
                      <a:pt x="1036" y="4258"/>
                      <a:pt x="957" y="4630"/>
                      <a:pt x="957" y="4630"/>
                    </a:cubicBezTo>
                    <a:lnTo>
                      <a:pt x="957" y="4624"/>
                    </a:lnTo>
                    <a:cubicBezTo>
                      <a:pt x="945" y="4703"/>
                      <a:pt x="933" y="4782"/>
                      <a:pt x="926" y="4861"/>
                    </a:cubicBezTo>
                    <a:cubicBezTo>
                      <a:pt x="908" y="5306"/>
                      <a:pt x="1115" y="5763"/>
                      <a:pt x="1493" y="6007"/>
                    </a:cubicBezTo>
                    <a:cubicBezTo>
                      <a:pt x="1784" y="6188"/>
                      <a:pt x="2118" y="6222"/>
                      <a:pt x="2465" y="6222"/>
                    </a:cubicBezTo>
                    <a:cubicBezTo>
                      <a:pt x="2673" y="6222"/>
                      <a:pt x="2885" y="6210"/>
                      <a:pt x="3096" y="6210"/>
                    </a:cubicBezTo>
                    <a:cubicBezTo>
                      <a:pt x="3333" y="6210"/>
                      <a:pt x="3568" y="6226"/>
                      <a:pt x="3789" y="6293"/>
                    </a:cubicBezTo>
                    <a:cubicBezTo>
                      <a:pt x="3893" y="6323"/>
                      <a:pt x="3990" y="6366"/>
                      <a:pt x="4069" y="6439"/>
                    </a:cubicBezTo>
                    <a:cubicBezTo>
                      <a:pt x="4130" y="6494"/>
                      <a:pt x="4167" y="6567"/>
                      <a:pt x="4209" y="6640"/>
                    </a:cubicBezTo>
                    <a:cubicBezTo>
                      <a:pt x="4786" y="7601"/>
                      <a:pt x="5895" y="8206"/>
                      <a:pt x="7013" y="8206"/>
                    </a:cubicBezTo>
                    <a:cubicBezTo>
                      <a:pt x="7171" y="8206"/>
                      <a:pt x="7329" y="8194"/>
                      <a:pt x="7486" y="8169"/>
                    </a:cubicBezTo>
                    <a:cubicBezTo>
                      <a:pt x="7572" y="8157"/>
                      <a:pt x="7657" y="8132"/>
                      <a:pt x="7742" y="8114"/>
                    </a:cubicBezTo>
                    <a:cubicBezTo>
                      <a:pt x="8351" y="8090"/>
                      <a:pt x="8991" y="8132"/>
                      <a:pt x="9588" y="8041"/>
                    </a:cubicBezTo>
                    <a:cubicBezTo>
                      <a:pt x="9813" y="8004"/>
                      <a:pt x="10087" y="7925"/>
                      <a:pt x="10294" y="7828"/>
                    </a:cubicBezTo>
                    <a:cubicBezTo>
                      <a:pt x="10794" y="7596"/>
                      <a:pt x="11025" y="6993"/>
                      <a:pt x="11141" y="6457"/>
                    </a:cubicBezTo>
                    <a:cubicBezTo>
                      <a:pt x="11220" y="6067"/>
                      <a:pt x="11214" y="5665"/>
                      <a:pt x="11171" y="5270"/>
                    </a:cubicBezTo>
                    <a:cubicBezTo>
                      <a:pt x="11159" y="5142"/>
                      <a:pt x="11184" y="4868"/>
                      <a:pt x="11031" y="4855"/>
                    </a:cubicBezTo>
                    <a:cubicBezTo>
                      <a:pt x="11030" y="4855"/>
                      <a:pt x="11028" y="4855"/>
                      <a:pt x="11026" y="4855"/>
                    </a:cubicBezTo>
                    <a:cubicBezTo>
                      <a:pt x="10908" y="4855"/>
                      <a:pt x="10634" y="5063"/>
                      <a:pt x="10520" y="5117"/>
                    </a:cubicBezTo>
                    <a:cubicBezTo>
                      <a:pt x="10374" y="5190"/>
                      <a:pt x="10221" y="5263"/>
                      <a:pt x="10069" y="5330"/>
                    </a:cubicBezTo>
                    <a:cubicBezTo>
                      <a:pt x="10075" y="5312"/>
                      <a:pt x="10075" y="5300"/>
                      <a:pt x="10081" y="5282"/>
                    </a:cubicBezTo>
                    <a:cubicBezTo>
                      <a:pt x="10179" y="4813"/>
                      <a:pt x="10209" y="4295"/>
                      <a:pt x="9965" y="3887"/>
                    </a:cubicBezTo>
                    <a:cubicBezTo>
                      <a:pt x="9681" y="3413"/>
                      <a:pt x="9195" y="3198"/>
                      <a:pt x="8675" y="3198"/>
                    </a:cubicBezTo>
                    <a:cubicBezTo>
                      <a:pt x="8660" y="3198"/>
                      <a:pt x="8646" y="3198"/>
                      <a:pt x="8631" y="3199"/>
                    </a:cubicBezTo>
                    <a:cubicBezTo>
                      <a:pt x="8615" y="3199"/>
                      <a:pt x="8600" y="3199"/>
                      <a:pt x="8584" y="3199"/>
                    </a:cubicBezTo>
                    <a:cubicBezTo>
                      <a:pt x="8050" y="3199"/>
                      <a:pt x="7696" y="2902"/>
                      <a:pt x="7365" y="2541"/>
                    </a:cubicBezTo>
                    <a:cubicBezTo>
                      <a:pt x="7298" y="2468"/>
                      <a:pt x="7042" y="2157"/>
                      <a:pt x="7066" y="1968"/>
                    </a:cubicBezTo>
                    <a:lnTo>
                      <a:pt x="7066" y="1968"/>
                    </a:lnTo>
                    <a:cubicBezTo>
                      <a:pt x="7066" y="1968"/>
                      <a:pt x="7036" y="2066"/>
                      <a:pt x="7042" y="2175"/>
                    </a:cubicBezTo>
                    <a:cubicBezTo>
                      <a:pt x="6908" y="2029"/>
                      <a:pt x="6768" y="1889"/>
                      <a:pt x="6609" y="1767"/>
                    </a:cubicBezTo>
                    <a:cubicBezTo>
                      <a:pt x="6609" y="1767"/>
                      <a:pt x="6244" y="1408"/>
                      <a:pt x="5970" y="1359"/>
                    </a:cubicBezTo>
                    <a:cubicBezTo>
                      <a:pt x="5702" y="1310"/>
                      <a:pt x="5635" y="1243"/>
                      <a:pt x="5586" y="1164"/>
                    </a:cubicBezTo>
                    <a:lnTo>
                      <a:pt x="5586" y="1164"/>
                    </a:lnTo>
                    <a:cubicBezTo>
                      <a:pt x="5586" y="1164"/>
                      <a:pt x="5641" y="1280"/>
                      <a:pt x="5763" y="1408"/>
                    </a:cubicBezTo>
                    <a:cubicBezTo>
                      <a:pt x="5711" y="1402"/>
                      <a:pt x="5659" y="1399"/>
                      <a:pt x="5607" y="1399"/>
                    </a:cubicBezTo>
                    <a:cubicBezTo>
                      <a:pt x="5445" y="1399"/>
                      <a:pt x="5283" y="1429"/>
                      <a:pt x="5135" y="1493"/>
                    </a:cubicBezTo>
                    <a:cubicBezTo>
                      <a:pt x="5068" y="1524"/>
                      <a:pt x="5007" y="1560"/>
                      <a:pt x="4946" y="1597"/>
                    </a:cubicBezTo>
                    <a:cubicBezTo>
                      <a:pt x="4946" y="1597"/>
                      <a:pt x="4692" y="1690"/>
                      <a:pt x="4475" y="1690"/>
                    </a:cubicBezTo>
                    <a:cubicBezTo>
                      <a:pt x="4349" y="1690"/>
                      <a:pt x="4236" y="1658"/>
                      <a:pt x="4191" y="1560"/>
                    </a:cubicBezTo>
                    <a:lnTo>
                      <a:pt x="4191" y="1560"/>
                    </a:lnTo>
                    <a:cubicBezTo>
                      <a:pt x="4191" y="1560"/>
                      <a:pt x="4185" y="1743"/>
                      <a:pt x="4587" y="1834"/>
                    </a:cubicBezTo>
                    <a:cubicBezTo>
                      <a:pt x="4584" y="1837"/>
                      <a:pt x="4460" y="1875"/>
                      <a:pt x="4316" y="1875"/>
                    </a:cubicBezTo>
                    <a:cubicBezTo>
                      <a:pt x="4176" y="1875"/>
                      <a:pt x="4017" y="1839"/>
                      <a:pt x="3935" y="1700"/>
                    </a:cubicBezTo>
                    <a:lnTo>
                      <a:pt x="3935" y="1700"/>
                    </a:lnTo>
                    <a:cubicBezTo>
                      <a:pt x="3935" y="1700"/>
                      <a:pt x="3948" y="1926"/>
                      <a:pt x="4228" y="1987"/>
                    </a:cubicBezTo>
                    <a:cubicBezTo>
                      <a:pt x="4187" y="1993"/>
                      <a:pt x="4147" y="1996"/>
                      <a:pt x="4106" y="1996"/>
                    </a:cubicBezTo>
                    <a:cubicBezTo>
                      <a:pt x="4026" y="1996"/>
                      <a:pt x="3948" y="1982"/>
                      <a:pt x="3874" y="1950"/>
                    </a:cubicBezTo>
                    <a:cubicBezTo>
                      <a:pt x="3771" y="1895"/>
                      <a:pt x="3692" y="1810"/>
                      <a:pt x="3619" y="1719"/>
                    </a:cubicBezTo>
                    <a:cubicBezTo>
                      <a:pt x="3430" y="1487"/>
                      <a:pt x="3278" y="1231"/>
                      <a:pt x="3107" y="994"/>
                    </a:cubicBezTo>
                    <a:cubicBezTo>
                      <a:pt x="3107" y="994"/>
                      <a:pt x="2614" y="232"/>
                      <a:pt x="2266" y="159"/>
                    </a:cubicBezTo>
                    <a:lnTo>
                      <a:pt x="2266" y="159"/>
                    </a:lnTo>
                    <a:cubicBezTo>
                      <a:pt x="2267" y="159"/>
                      <a:pt x="2370" y="245"/>
                      <a:pt x="2437" y="379"/>
                    </a:cubicBezTo>
                    <a:cubicBezTo>
                      <a:pt x="2395" y="336"/>
                      <a:pt x="2041" y="1"/>
                      <a:pt x="17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40"/>
              <p:cNvSpPr/>
              <p:nvPr/>
            </p:nvSpPr>
            <p:spPr>
              <a:xfrm rot="-531876">
                <a:off x="6434931" y="3744540"/>
                <a:ext cx="447545" cy="159491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1609" extrusionOk="0">
                    <a:moveTo>
                      <a:pt x="1487" y="0"/>
                    </a:moveTo>
                    <a:lnTo>
                      <a:pt x="1487" y="549"/>
                    </a:lnTo>
                    <a:cubicBezTo>
                      <a:pt x="1487" y="549"/>
                      <a:pt x="92" y="1103"/>
                      <a:pt x="13" y="1231"/>
                    </a:cubicBezTo>
                    <a:cubicBezTo>
                      <a:pt x="1" y="1255"/>
                      <a:pt x="13" y="1401"/>
                      <a:pt x="37" y="1608"/>
                    </a:cubicBezTo>
                    <a:lnTo>
                      <a:pt x="4478" y="1608"/>
                    </a:lnTo>
                    <a:cubicBezTo>
                      <a:pt x="4502" y="1401"/>
                      <a:pt x="4514" y="1255"/>
                      <a:pt x="4502" y="1231"/>
                    </a:cubicBezTo>
                    <a:cubicBezTo>
                      <a:pt x="4423" y="1103"/>
                      <a:pt x="3028" y="549"/>
                      <a:pt x="3028" y="549"/>
                    </a:cubicBezTo>
                    <a:lnTo>
                      <a:pt x="3022" y="549"/>
                    </a:lnTo>
                    <a:lnTo>
                      <a:pt x="30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40"/>
              <p:cNvSpPr/>
              <p:nvPr/>
            </p:nvSpPr>
            <p:spPr>
              <a:xfrm rot="-531876">
                <a:off x="6394940" y="3803764"/>
                <a:ext cx="540424" cy="115380"/>
              </a:xfrm>
              <a:custGeom>
                <a:avLst/>
                <a:gdLst/>
                <a:ahLst/>
                <a:cxnLst/>
                <a:rect l="l" t="t" r="r" b="b"/>
                <a:pathLst>
                  <a:path w="5452" h="1164" extrusionOk="0">
                    <a:moveTo>
                      <a:pt x="1821" y="0"/>
                    </a:moveTo>
                    <a:cubicBezTo>
                      <a:pt x="1474" y="140"/>
                      <a:pt x="79" y="743"/>
                      <a:pt x="18" y="853"/>
                    </a:cubicBezTo>
                    <a:cubicBezTo>
                      <a:pt x="0" y="884"/>
                      <a:pt x="481" y="865"/>
                      <a:pt x="524" y="1164"/>
                    </a:cubicBezTo>
                    <a:lnTo>
                      <a:pt x="4915" y="1164"/>
                    </a:lnTo>
                    <a:cubicBezTo>
                      <a:pt x="4958" y="865"/>
                      <a:pt x="5451" y="823"/>
                      <a:pt x="5433" y="792"/>
                    </a:cubicBezTo>
                    <a:cubicBezTo>
                      <a:pt x="5372" y="683"/>
                      <a:pt x="3971" y="140"/>
                      <a:pt x="3624" y="0"/>
                    </a:cubicBezTo>
                    <a:cubicBezTo>
                      <a:pt x="3393" y="232"/>
                      <a:pt x="3076" y="378"/>
                      <a:pt x="2723" y="378"/>
                    </a:cubicBezTo>
                    <a:cubicBezTo>
                      <a:pt x="2369" y="378"/>
                      <a:pt x="2053" y="232"/>
                      <a:pt x="18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40"/>
              <p:cNvSpPr/>
              <p:nvPr/>
            </p:nvSpPr>
            <p:spPr>
              <a:xfrm rot="-531876">
                <a:off x="6234826" y="3488512"/>
                <a:ext cx="106360" cy="122220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233" extrusionOk="0">
                    <a:moveTo>
                      <a:pt x="710" y="1"/>
                    </a:moveTo>
                    <a:cubicBezTo>
                      <a:pt x="648" y="1"/>
                      <a:pt x="577" y="17"/>
                      <a:pt x="494" y="57"/>
                    </a:cubicBezTo>
                    <a:cubicBezTo>
                      <a:pt x="1" y="288"/>
                      <a:pt x="147" y="1110"/>
                      <a:pt x="1000" y="1232"/>
                    </a:cubicBezTo>
                    <a:lnTo>
                      <a:pt x="1073" y="392"/>
                    </a:lnTo>
                    <a:cubicBezTo>
                      <a:pt x="1073" y="392"/>
                      <a:pt x="1010" y="1"/>
                      <a:pt x="7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40"/>
              <p:cNvSpPr/>
              <p:nvPr/>
            </p:nvSpPr>
            <p:spPr>
              <a:xfrm rot="-531876">
                <a:off x="6887421" y="3477063"/>
                <a:ext cx="117858" cy="111812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1128" extrusionOk="0">
                    <a:moveTo>
                      <a:pt x="532" y="0"/>
                    </a:moveTo>
                    <a:cubicBezTo>
                      <a:pt x="296" y="0"/>
                      <a:pt x="159" y="286"/>
                      <a:pt x="159" y="286"/>
                    </a:cubicBezTo>
                    <a:lnTo>
                      <a:pt x="0" y="1114"/>
                    </a:lnTo>
                    <a:cubicBezTo>
                      <a:pt x="62" y="1123"/>
                      <a:pt x="122" y="1127"/>
                      <a:pt x="179" y="1127"/>
                    </a:cubicBezTo>
                    <a:cubicBezTo>
                      <a:pt x="897" y="1127"/>
                      <a:pt x="1189" y="455"/>
                      <a:pt x="810" y="127"/>
                    </a:cubicBezTo>
                    <a:cubicBezTo>
                      <a:pt x="707" y="35"/>
                      <a:pt x="613" y="0"/>
                      <a:pt x="5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40"/>
              <p:cNvSpPr/>
              <p:nvPr/>
            </p:nvSpPr>
            <p:spPr>
              <a:xfrm rot="-531876">
                <a:off x="6279962" y="3304443"/>
                <a:ext cx="631420" cy="463702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4678" extrusionOk="0">
                    <a:moveTo>
                      <a:pt x="3096" y="0"/>
                    </a:moveTo>
                    <a:cubicBezTo>
                      <a:pt x="3059" y="0"/>
                      <a:pt x="3022" y="1"/>
                      <a:pt x="2985" y="2"/>
                    </a:cubicBezTo>
                    <a:cubicBezTo>
                      <a:pt x="2254" y="20"/>
                      <a:pt x="1182" y="258"/>
                      <a:pt x="719" y="1507"/>
                    </a:cubicBezTo>
                    <a:cubicBezTo>
                      <a:pt x="0" y="3456"/>
                      <a:pt x="1578" y="4412"/>
                      <a:pt x="3082" y="4631"/>
                    </a:cubicBezTo>
                    <a:lnTo>
                      <a:pt x="3101" y="4631"/>
                    </a:lnTo>
                    <a:cubicBezTo>
                      <a:pt x="3314" y="4661"/>
                      <a:pt x="3532" y="4678"/>
                      <a:pt x="3751" y="4678"/>
                    </a:cubicBezTo>
                    <a:cubicBezTo>
                      <a:pt x="5072" y="4678"/>
                      <a:pt x="6369" y="4076"/>
                      <a:pt x="6244" y="2298"/>
                    </a:cubicBezTo>
                    <a:cubicBezTo>
                      <a:pt x="6146" y="898"/>
                      <a:pt x="4952" y="362"/>
                      <a:pt x="4179" y="148"/>
                    </a:cubicBezTo>
                    <a:cubicBezTo>
                      <a:pt x="3825" y="54"/>
                      <a:pt x="3461" y="0"/>
                      <a:pt x="3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40"/>
              <p:cNvSpPr/>
              <p:nvPr/>
            </p:nvSpPr>
            <p:spPr>
              <a:xfrm rot="-531876">
                <a:off x="6321026" y="3229109"/>
                <a:ext cx="608126" cy="328398"/>
              </a:xfrm>
              <a:custGeom>
                <a:avLst/>
                <a:gdLst/>
                <a:ahLst/>
                <a:cxnLst/>
                <a:rect l="l" t="t" r="r" b="b"/>
                <a:pathLst>
                  <a:path w="6135" h="3313" extrusionOk="0">
                    <a:moveTo>
                      <a:pt x="2878" y="0"/>
                    </a:moveTo>
                    <a:cubicBezTo>
                      <a:pt x="2864" y="0"/>
                      <a:pt x="2849" y="4"/>
                      <a:pt x="2833" y="11"/>
                    </a:cubicBezTo>
                    <a:cubicBezTo>
                      <a:pt x="2608" y="121"/>
                      <a:pt x="2961" y="583"/>
                      <a:pt x="2961" y="583"/>
                    </a:cubicBezTo>
                    <a:cubicBezTo>
                      <a:pt x="2961" y="583"/>
                      <a:pt x="2730" y="334"/>
                      <a:pt x="2598" y="334"/>
                    </a:cubicBezTo>
                    <a:cubicBezTo>
                      <a:pt x="2578" y="334"/>
                      <a:pt x="2561" y="339"/>
                      <a:pt x="2547" y="352"/>
                    </a:cubicBezTo>
                    <a:cubicBezTo>
                      <a:pt x="2462" y="425"/>
                      <a:pt x="2754" y="614"/>
                      <a:pt x="2918" y="705"/>
                    </a:cubicBezTo>
                    <a:cubicBezTo>
                      <a:pt x="2747" y="689"/>
                      <a:pt x="2586" y="681"/>
                      <a:pt x="2434" y="681"/>
                    </a:cubicBezTo>
                    <a:cubicBezTo>
                      <a:pt x="87" y="681"/>
                      <a:pt x="1" y="2508"/>
                      <a:pt x="1" y="2508"/>
                    </a:cubicBezTo>
                    <a:cubicBezTo>
                      <a:pt x="106" y="2534"/>
                      <a:pt x="203" y="2545"/>
                      <a:pt x="291" y="2545"/>
                    </a:cubicBezTo>
                    <a:cubicBezTo>
                      <a:pt x="981" y="2545"/>
                      <a:pt x="1158" y="1850"/>
                      <a:pt x="1158" y="1850"/>
                    </a:cubicBezTo>
                    <a:cubicBezTo>
                      <a:pt x="1328" y="1938"/>
                      <a:pt x="1488" y="1973"/>
                      <a:pt x="1635" y="1973"/>
                    </a:cubicBezTo>
                    <a:cubicBezTo>
                      <a:pt x="2188" y="1973"/>
                      <a:pt x="2553" y="1479"/>
                      <a:pt x="2553" y="1479"/>
                    </a:cubicBezTo>
                    <a:lnTo>
                      <a:pt x="2553" y="1479"/>
                    </a:lnTo>
                    <a:cubicBezTo>
                      <a:pt x="2242" y="2094"/>
                      <a:pt x="1731" y="2149"/>
                      <a:pt x="1731" y="2149"/>
                    </a:cubicBezTo>
                    <a:cubicBezTo>
                      <a:pt x="1757" y="2151"/>
                      <a:pt x="1782" y="2152"/>
                      <a:pt x="1808" y="2152"/>
                    </a:cubicBezTo>
                    <a:cubicBezTo>
                      <a:pt x="2393" y="2152"/>
                      <a:pt x="2854" y="1570"/>
                      <a:pt x="3052" y="1278"/>
                    </a:cubicBezTo>
                    <a:cubicBezTo>
                      <a:pt x="3162" y="1625"/>
                      <a:pt x="3461" y="2362"/>
                      <a:pt x="4070" y="2484"/>
                    </a:cubicBezTo>
                    <a:cubicBezTo>
                      <a:pt x="4070" y="2484"/>
                      <a:pt x="3601" y="2289"/>
                      <a:pt x="3467" y="1613"/>
                    </a:cubicBezTo>
                    <a:lnTo>
                      <a:pt x="3467" y="1613"/>
                    </a:lnTo>
                    <a:cubicBezTo>
                      <a:pt x="3467" y="1613"/>
                      <a:pt x="3749" y="2380"/>
                      <a:pt x="4475" y="2380"/>
                    </a:cubicBezTo>
                    <a:cubicBezTo>
                      <a:pt x="4547" y="2380"/>
                      <a:pt x="4623" y="2372"/>
                      <a:pt x="4703" y="2356"/>
                    </a:cubicBezTo>
                    <a:lnTo>
                      <a:pt x="4703" y="2356"/>
                    </a:lnTo>
                    <a:cubicBezTo>
                      <a:pt x="4703" y="2356"/>
                      <a:pt x="4673" y="3270"/>
                      <a:pt x="5635" y="3312"/>
                    </a:cubicBezTo>
                    <a:cubicBezTo>
                      <a:pt x="5635" y="3312"/>
                      <a:pt x="6134" y="1235"/>
                      <a:pt x="3205" y="748"/>
                    </a:cubicBezTo>
                    <a:lnTo>
                      <a:pt x="3205" y="742"/>
                    </a:lnTo>
                    <a:lnTo>
                      <a:pt x="3180" y="742"/>
                    </a:lnTo>
                    <a:cubicBezTo>
                      <a:pt x="3266" y="614"/>
                      <a:pt x="3503" y="248"/>
                      <a:pt x="3363" y="200"/>
                    </a:cubicBezTo>
                    <a:cubicBezTo>
                      <a:pt x="3353" y="196"/>
                      <a:pt x="3343" y="194"/>
                      <a:pt x="3333" y="194"/>
                    </a:cubicBezTo>
                    <a:cubicBezTo>
                      <a:pt x="3186" y="194"/>
                      <a:pt x="3095" y="602"/>
                      <a:pt x="3095" y="602"/>
                    </a:cubicBezTo>
                    <a:cubicBezTo>
                      <a:pt x="3095" y="602"/>
                      <a:pt x="3069" y="0"/>
                      <a:pt x="28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40"/>
              <p:cNvSpPr/>
              <p:nvPr/>
            </p:nvSpPr>
            <p:spPr>
              <a:xfrm rot="-531876">
                <a:off x="6397699" y="3444622"/>
                <a:ext cx="149281" cy="140360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1416" extrusionOk="0">
                    <a:moveTo>
                      <a:pt x="752" y="0"/>
                    </a:moveTo>
                    <a:cubicBezTo>
                      <a:pt x="404" y="0"/>
                      <a:pt x="106" y="254"/>
                      <a:pt x="56" y="604"/>
                    </a:cubicBezTo>
                    <a:cubicBezTo>
                      <a:pt x="1" y="994"/>
                      <a:pt x="269" y="1354"/>
                      <a:pt x="653" y="1408"/>
                    </a:cubicBezTo>
                    <a:cubicBezTo>
                      <a:pt x="686" y="1413"/>
                      <a:pt x="719" y="1416"/>
                      <a:pt x="752" y="1416"/>
                    </a:cubicBezTo>
                    <a:cubicBezTo>
                      <a:pt x="1097" y="1416"/>
                      <a:pt x="1400" y="1161"/>
                      <a:pt x="1450" y="805"/>
                    </a:cubicBezTo>
                    <a:cubicBezTo>
                      <a:pt x="1505" y="422"/>
                      <a:pt x="1237" y="62"/>
                      <a:pt x="854" y="8"/>
                    </a:cubicBezTo>
                    <a:cubicBezTo>
                      <a:pt x="820" y="3"/>
                      <a:pt x="786" y="0"/>
                      <a:pt x="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40"/>
              <p:cNvSpPr/>
              <p:nvPr/>
            </p:nvSpPr>
            <p:spPr>
              <a:xfrm rot="-531876">
                <a:off x="6402863" y="3448116"/>
                <a:ext cx="91194" cy="85742"/>
              </a:xfrm>
              <a:custGeom>
                <a:avLst/>
                <a:gdLst/>
                <a:ahLst/>
                <a:cxnLst/>
                <a:rect l="l" t="t" r="r" b="b"/>
                <a:pathLst>
                  <a:path w="920" h="865" extrusionOk="0">
                    <a:moveTo>
                      <a:pt x="628" y="0"/>
                    </a:moveTo>
                    <a:cubicBezTo>
                      <a:pt x="347" y="13"/>
                      <a:pt x="98" y="195"/>
                      <a:pt x="0" y="463"/>
                    </a:cubicBezTo>
                    <a:cubicBezTo>
                      <a:pt x="18" y="658"/>
                      <a:pt x="171" y="829"/>
                      <a:pt x="384" y="859"/>
                    </a:cubicBezTo>
                    <a:cubicBezTo>
                      <a:pt x="406" y="863"/>
                      <a:pt x="428" y="864"/>
                      <a:pt x="450" y="864"/>
                    </a:cubicBezTo>
                    <a:cubicBezTo>
                      <a:pt x="668" y="864"/>
                      <a:pt x="862" y="703"/>
                      <a:pt x="889" y="476"/>
                    </a:cubicBezTo>
                    <a:cubicBezTo>
                      <a:pt x="920" y="268"/>
                      <a:pt x="810" y="80"/>
                      <a:pt x="6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40"/>
              <p:cNvSpPr/>
              <p:nvPr/>
            </p:nvSpPr>
            <p:spPr>
              <a:xfrm rot="-531876">
                <a:off x="6352869" y="3588738"/>
                <a:ext cx="136593" cy="155625"/>
              </a:xfrm>
              <a:custGeom>
                <a:avLst/>
                <a:gdLst/>
                <a:ahLst/>
                <a:cxnLst/>
                <a:rect l="l" t="t" r="r" b="b"/>
                <a:pathLst>
                  <a:path w="1378" h="1570" extrusionOk="0">
                    <a:moveTo>
                      <a:pt x="362" y="0"/>
                    </a:moveTo>
                    <a:cubicBezTo>
                      <a:pt x="237" y="0"/>
                      <a:pt x="114" y="26"/>
                      <a:pt x="1" y="71"/>
                    </a:cubicBezTo>
                    <a:cubicBezTo>
                      <a:pt x="80" y="747"/>
                      <a:pt x="506" y="1240"/>
                      <a:pt x="1079" y="1569"/>
                    </a:cubicBezTo>
                    <a:cubicBezTo>
                      <a:pt x="1194" y="1435"/>
                      <a:pt x="1274" y="1271"/>
                      <a:pt x="1298" y="1082"/>
                    </a:cubicBezTo>
                    <a:cubicBezTo>
                      <a:pt x="1377" y="564"/>
                      <a:pt x="1018" y="83"/>
                      <a:pt x="494" y="10"/>
                    </a:cubicBezTo>
                    <a:cubicBezTo>
                      <a:pt x="450" y="4"/>
                      <a:pt x="406" y="0"/>
                      <a:pt x="3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40"/>
              <p:cNvSpPr/>
              <p:nvPr/>
            </p:nvSpPr>
            <p:spPr>
              <a:xfrm rot="-531876">
                <a:off x="6689858" y="3441094"/>
                <a:ext cx="149182" cy="139864"/>
              </a:xfrm>
              <a:custGeom>
                <a:avLst/>
                <a:gdLst/>
                <a:ahLst/>
                <a:cxnLst/>
                <a:rect l="l" t="t" r="r" b="b"/>
                <a:pathLst>
                  <a:path w="1505" h="1411" extrusionOk="0">
                    <a:moveTo>
                      <a:pt x="746" y="0"/>
                    </a:moveTo>
                    <a:cubicBezTo>
                      <a:pt x="405" y="0"/>
                      <a:pt x="105" y="258"/>
                      <a:pt x="55" y="606"/>
                    </a:cubicBezTo>
                    <a:cubicBezTo>
                      <a:pt x="0" y="989"/>
                      <a:pt x="268" y="1349"/>
                      <a:pt x="652" y="1404"/>
                    </a:cubicBezTo>
                    <a:cubicBezTo>
                      <a:pt x="686" y="1408"/>
                      <a:pt x="720" y="1411"/>
                      <a:pt x="753" y="1411"/>
                    </a:cubicBezTo>
                    <a:cubicBezTo>
                      <a:pt x="1101" y="1411"/>
                      <a:pt x="1400" y="1157"/>
                      <a:pt x="1450" y="807"/>
                    </a:cubicBezTo>
                    <a:cubicBezTo>
                      <a:pt x="1505" y="417"/>
                      <a:pt x="1237" y="64"/>
                      <a:pt x="853" y="9"/>
                    </a:cubicBezTo>
                    <a:cubicBezTo>
                      <a:pt x="817" y="3"/>
                      <a:pt x="781" y="0"/>
                      <a:pt x="7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40"/>
              <p:cNvSpPr/>
              <p:nvPr/>
            </p:nvSpPr>
            <p:spPr>
              <a:xfrm rot="-531876">
                <a:off x="6694931" y="3444687"/>
                <a:ext cx="91293" cy="85148"/>
              </a:xfrm>
              <a:custGeom>
                <a:avLst/>
                <a:gdLst/>
                <a:ahLst/>
                <a:cxnLst/>
                <a:rect l="l" t="t" r="r" b="b"/>
                <a:pathLst>
                  <a:path w="921" h="859" extrusionOk="0">
                    <a:moveTo>
                      <a:pt x="628" y="1"/>
                    </a:moveTo>
                    <a:cubicBezTo>
                      <a:pt x="348" y="13"/>
                      <a:pt x="98" y="196"/>
                      <a:pt x="1" y="458"/>
                    </a:cubicBezTo>
                    <a:cubicBezTo>
                      <a:pt x="19" y="659"/>
                      <a:pt x="177" y="823"/>
                      <a:pt x="385" y="853"/>
                    </a:cubicBezTo>
                    <a:cubicBezTo>
                      <a:pt x="407" y="857"/>
                      <a:pt x="429" y="858"/>
                      <a:pt x="451" y="858"/>
                    </a:cubicBezTo>
                    <a:cubicBezTo>
                      <a:pt x="669" y="858"/>
                      <a:pt x="863" y="697"/>
                      <a:pt x="896" y="476"/>
                    </a:cubicBezTo>
                    <a:cubicBezTo>
                      <a:pt x="921" y="269"/>
                      <a:pt x="811" y="80"/>
                      <a:pt x="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40"/>
              <p:cNvSpPr/>
              <p:nvPr/>
            </p:nvSpPr>
            <p:spPr>
              <a:xfrm rot="-531876">
                <a:off x="6749928" y="3590716"/>
                <a:ext cx="154138" cy="133223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1344" extrusionOk="0">
                    <a:moveTo>
                      <a:pt x="963" y="0"/>
                    </a:moveTo>
                    <a:cubicBezTo>
                      <a:pt x="499" y="0"/>
                      <a:pt x="92" y="341"/>
                      <a:pt x="25" y="814"/>
                    </a:cubicBezTo>
                    <a:cubicBezTo>
                      <a:pt x="1" y="1002"/>
                      <a:pt x="31" y="1185"/>
                      <a:pt x="105" y="1343"/>
                    </a:cubicBezTo>
                    <a:cubicBezTo>
                      <a:pt x="744" y="1191"/>
                      <a:pt x="1292" y="838"/>
                      <a:pt x="1554" y="211"/>
                    </a:cubicBezTo>
                    <a:cubicBezTo>
                      <a:pt x="1426" y="107"/>
                      <a:pt x="1274" y="34"/>
                      <a:pt x="1097" y="10"/>
                    </a:cubicBezTo>
                    <a:cubicBezTo>
                      <a:pt x="1052" y="3"/>
                      <a:pt x="1008" y="0"/>
                      <a:pt x="9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40"/>
              <p:cNvSpPr/>
              <p:nvPr/>
            </p:nvSpPr>
            <p:spPr>
              <a:xfrm rot="-531876">
                <a:off x="6608104" y="3488451"/>
                <a:ext cx="30233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85" extrusionOk="0">
                    <a:moveTo>
                      <a:pt x="79" y="1"/>
                    </a:moveTo>
                    <a:cubicBezTo>
                      <a:pt x="73" y="1"/>
                      <a:pt x="67" y="7"/>
                      <a:pt x="67" y="13"/>
                    </a:cubicBezTo>
                    <a:cubicBezTo>
                      <a:pt x="61" y="19"/>
                      <a:pt x="67" y="25"/>
                      <a:pt x="73" y="25"/>
                    </a:cubicBezTo>
                    <a:cubicBezTo>
                      <a:pt x="195" y="43"/>
                      <a:pt x="280" y="153"/>
                      <a:pt x="262" y="275"/>
                    </a:cubicBezTo>
                    <a:cubicBezTo>
                      <a:pt x="245" y="388"/>
                      <a:pt x="149" y="465"/>
                      <a:pt x="37" y="465"/>
                    </a:cubicBezTo>
                    <a:cubicBezTo>
                      <a:pt x="29" y="465"/>
                      <a:pt x="21" y="464"/>
                      <a:pt x="12" y="463"/>
                    </a:cubicBezTo>
                    <a:cubicBezTo>
                      <a:pt x="11" y="462"/>
                      <a:pt x="9" y="461"/>
                      <a:pt x="7" y="461"/>
                    </a:cubicBezTo>
                    <a:cubicBezTo>
                      <a:pt x="3" y="461"/>
                      <a:pt x="0" y="465"/>
                      <a:pt x="0" y="470"/>
                    </a:cubicBezTo>
                    <a:cubicBezTo>
                      <a:pt x="0" y="476"/>
                      <a:pt x="0" y="482"/>
                      <a:pt x="6" y="482"/>
                    </a:cubicBezTo>
                    <a:cubicBezTo>
                      <a:pt x="18" y="483"/>
                      <a:pt x="29" y="484"/>
                      <a:pt x="40" y="484"/>
                    </a:cubicBezTo>
                    <a:cubicBezTo>
                      <a:pt x="161" y="484"/>
                      <a:pt x="264" y="397"/>
                      <a:pt x="287" y="275"/>
                    </a:cubicBezTo>
                    <a:cubicBezTo>
                      <a:pt x="305" y="141"/>
                      <a:pt x="207" y="19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40"/>
              <p:cNvSpPr/>
              <p:nvPr/>
            </p:nvSpPr>
            <p:spPr>
              <a:xfrm rot="-531876">
                <a:off x="6584309" y="3577296"/>
                <a:ext cx="71369" cy="40641"/>
              </a:xfrm>
              <a:custGeom>
                <a:avLst/>
                <a:gdLst/>
                <a:ahLst/>
                <a:cxnLst/>
                <a:rect l="l" t="t" r="r" b="b"/>
                <a:pathLst>
                  <a:path w="720" h="410" extrusionOk="0">
                    <a:moveTo>
                      <a:pt x="38" y="0"/>
                    </a:moveTo>
                    <a:cubicBezTo>
                      <a:pt x="34" y="0"/>
                      <a:pt x="31" y="5"/>
                      <a:pt x="31" y="9"/>
                    </a:cubicBezTo>
                    <a:cubicBezTo>
                      <a:pt x="1" y="198"/>
                      <a:pt x="135" y="380"/>
                      <a:pt x="324" y="405"/>
                    </a:cubicBezTo>
                    <a:cubicBezTo>
                      <a:pt x="342" y="408"/>
                      <a:pt x="361" y="409"/>
                      <a:pt x="379" y="409"/>
                    </a:cubicBezTo>
                    <a:cubicBezTo>
                      <a:pt x="551" y="409"/>
                      <a:pt x="697" y="283"/>
                      <a:pt x="719" y="106"/>
                    </a:cubicBezTo>
                    <a:cubicBezTo>
                      <a:pt x="719" y="100"/>
                      <a:pt x="719" y="94"/>
                      <a:pt x="713" y="94"/>
                    </a:cubicBezTo>
                    <a:cubicBezTo>
                      <a:pt x="707" y="94"/>
                      <a:pt x="701" y="100"/>
                      <a:pt x="701" y="106"/>
                    </a:cubicBezTo>
                    <a:cubicBezTo>
                      <a:pt x="679" y="265"/>
                      <a:pt x="539" y="385"/>
                      <a:pt x="382" y="385"/>
                    </a:cubicBezTo>
                    <a:cubicBezTo>
                      <a:pt x="365" y="385"/>
                      <a:pt x="347" y="383"/>
                      <a:pt x="330" y="380"/>
                    </a:cubicBezTo>
                    <a:cubicBezTo>
                      <a:pt x="153" y="356"/>
                      <a:pt x="25" y="192"/>
                      <a:pt x="49" y="15"/>
                    </a:cubicBezTo>
                    <a:cubicBezTo>
                      <a:pt x="56" y="9"/>
                      <a:pt x="49" y="3"/>
                      <a:pt x="43" y="3"/>
                    </a:cubicBezTo>
                    <a:cubicBezTo>
                      <a:pt x="42" y="1"/>
                      <a:pt x="40" y="0"/>
                      <a:pt x="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40"/>
              <p:cNvSpPr/>
              <p:nvPr/>
            </p:nvSpPr>
            <p:spPr>
              <a:xfrm rot="-531876">
                <a:off x="6749965" y="3563684"/>
                <a:ext cx="343663" cy="297868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005" extrusionOk="0">
                    <a:moveTo>
                      <a:pt x="1556" y="1"/>
                    </a:moveTo>
                    <a:cubicBezTo>
                      <a:pt x="1555" y="1"/>
                      <a:pt x="1554" y="1"/>
                      <a:pt x="1554" y="1"/>
                    </a:cubicBezTo>
                    <a:cubicBezTo>
                      <a:pt x="1511" y="32"/>
                      <a:pt x="1127" y="720"/>
                      <a:pt x="1127" y="720"/>
                    </a:cubicBezTo>
                    <a:cubicBezTo>
                      <a:pt x="1127" y="720"/>
                      <a:pt x="1108" y="719"/>
                      <a:pt x="1075" y="719"/>
                    </a:cubicBezTo>
                    <a:cubicBezTo>
                      <a:pt x="879" y="719"/>
                      <a:pt x="183" y="759"/>
                      <a:pt x="1" y="1317"/>
                    </a:cubicBezTo>
                    <a:cubicBezTo>
                      <a:pt x="1" y="1317"/>
                      <a:pt x="13" y="1640"/>
                      <a:pt x="74" y="1737"/>
                    </a:cubicBezTo>
                    <a:cubicBezTo>
                      <a:pt x="135" y="1835"/>
                      <a:pt x="1596" y="3004"/>
                      <a:pt x="1596" y="3004"/>
                    </a:cubicBezTo>
                    <a:lnTo>
                      <a:pt x="3466" y="3004"/>
                    </a:lnTo>
                    <a:lnTo>
                      <a:pt x="981" y="1396"/>
                    </a:lnTo>
                    <a:cubicBezTo>
                      <a:pt x="981" y="1396"/>
                      <a:pt x="1377" y="891"/>
                      <a:pt x="1401" y="793"/>
                    </a:cubicBezTo>
                    <a:cubicBezTo>
                      <a:pt x="1425" y="704"/>
                      <a:pt x="1584" y="1"/>
                      <a:pt x="15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40"/>
              <p:cNvSpPr/>
              <p:nvPr/>
            </p:nvSpPr>
            <p:spPr>
              <a:xfrm rot="-531876">
                <a:off x="6741169" y="3575805"/>
                <a:ext cx="157706" cy="175251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768" fill="none" extrusionOk="0">
                    <a:moveTo>
                      <a:pt x="1481" y="1749"/>
                    </a:moveTo>
                    <a:lnTo>
                      <a:pt x="981" y="1426"/>
                    </a:lnTo>
                    <a:cubicBezTo>
                      <a:pt x="981" y="1426"/>
                      <a:pt x="1377" y="921"/>
                      <a:pt x="1401" y="823"/>
                    </a:cubicBezTo>
                    <a:cubicBezTo>
                      <a:pt x="1426" y="732"/>
                      <a:pt x="1590" y="1"/>
                      <a:pt x="1554" y="31"/>
                    </a:cubicBezTo>
                    <a:cubicBezTo>
                      <a:pt x="1511" y="62"/>
                      <a:pt x="1127" y="750"/>
                      <a:pt x="1127" y="750"/>
                    </a:cubicBezTo>
                    <a:cubicBezTo>
                      <a:pt x="1127" y="750"/>
                      <a:pt x="214" y="695"/>
                      <a:pt x="1" y="1347"/>
                    </a:cubicBezTo>
                    <a:cubicBezTo>
                      <a:pt x="1" y="1347"/>
                      <a:pt x="13" y="1670"/>
                      <a:pt x="74" y="1767"/>
                    </a:cubicBezTo>
                  </a:path>
                </a:pathLst>
              </a:custGeom>
              <a:noFill/>
              <a:ln w="600" cap="rnd" cmpd="sng">
                <a:solidFill>
                  <a:srgbClr val="E2AAA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40"/>
              <p:cNvSpPr/>
              <p:nvPr/>
            </p:nvSpPr>
            <p:spPr>
              <a:xfrm rot="-531876">
                <a:off x="6207657" y="3648269"/>
                <a:ext cx="343663" cy="297868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005" extrusionOk="0">
                    <a:moveTo>
                      <a:pt x="1911" y="1"/>
                    </a:moveTo>
                    <a:cubicBezTo>
                      <a:pt x="1877" y="1"/>
                      <a:pt x="2036" y="704"/>
                      <a:pt x="2060" y="793"/>
                    </a:cubicBezTo>
                    <a:cubicBezTo>
                      <a:pt x="2090" y="891"/>
                      <a:pt x="2480" y="1396"/>
                      <a:pt x="2480" y="1396"/>
                    </a:cubicBezTo>
                    <a:lnTo>
                      <a:pt x="1" y="3004"/>
                    </a:lnTo>
                    <a:lnTo>
                      <a:pt x="1865" y="3004"/>
                    </a:lnTo>
                    <a:cubicBezTo>
                      <a:pt x="1865" y="3004"/>
                      <a:pt x="3333" y="1835"/>
                      <a:pt x="3387" y="1737"/>
                    </a:cubicBezTo>
                    <a:cubicBezTo>
                      <a:pt x="3448" y="1640"/>
                      <a:pt x="3467" y="1317"/>
                      <a:pt x="3467" y="1317"/>
                    </a:cubicBezTo>
                    <a:cubicBezTo>
                      <a:pt x="3284" y="759"/>
                      <a:pt x="2584" y="719"/>
                      <a:pt x="2386" y="719"/>
                    </a:cubicBezTo>
                    <a:cubicBezTo>
                      <a:pt x="2353" y="719"/>
                      <a:pt x="2334" y="720"/>
                      <a:pt x="2334" y="720"/>
                    </a:cubicBezTo>
                    <a:cubicBezTo>
                      <a:pt x="2334" y="720"/>
                      <a:pt x="1950" y="32"/>
                      <a:pt x="1913" y="1"/>
                    </a:cubicBezTo>
                    <a:cubicBezTo>
                      <a:pt x="1913" y="1"/>
                      <a:pt x="1912" y="1"/>
                      <a:pt x="19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40"/>
              <p:cNvSpPr/>
              <p:nvPr/>
            </p:nvSpPr>
            <p:spPr>
              <a:xfrm rot="-531876">
                <a:off x="6382011" y="3631778"/>
                <a:ext cx="158301" cy="175251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768" fill="none" extrusionOk="0">
                    <a:moveTo>
                      <a:pt x="110" y="1749"/>
                    </a:moveTo>
                    <a:lnTo>
                      <a:pt x="610" y="1426"/>
                    </a:lnTo>
                    <a:cubicBezTo>
                      <a:pt x="610" y="1426"/>
                      <a:pt x="220" y="921"/>
                      <a:pt x="190" y="823"/>
                    </a:cubicBezTo>
                    <a:cubicBezTo>
                      <a:pt x="165" y="732"/>
                      <a:pt x="1" y="1"/>
                      <a:pt x="43" y="31"/>
                    </a:cubicBezTo>
                    <a:cubicBezTo>
                      <a:pt x="80" y="62"/>
                      <a:pt x="464" y="750"/>
                      <a:pt x="464" y="750"/>
                    </a:cubicBezTo>
                    <a:cubicBezTo>
                      <a:pt x="464" y="750"/>
                      <a:pt x="1383" y="695"/>
                      <a:pt x="1597" y="1347"/>
                    </a:cubicBezTo>
                    <a:cubicBezTo>
                      <a:pt x="1597" y="1347"/>
                      <a:pt x="1578" y="1670"/>
                      <a:pt x="1517" y="1767"/>
                    </a:cubicBezTo>
                  </a:path>
                </a:pathLst>
              </a:custGeom>
              <a:noFill/>
              <a:ln w="600" cap="rnd" cmpd="sng">
                <a:solidFill>
                  <a:srgbClr val="E2AAA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40"/>
              <p:cNvSpPr/>
              <p:nvPr/>
            </p:nvSpPr>
            <p:spPr>
              <a:xfrm rot="-531876">
                <a:off x="5681411" y="1882636"/>
                <a:ext cx="448140" cy="2158524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21776" extrusionOk="0">
                    <a:moveTo>
                      <a:pt x="135" y="0"/>
                    </a:moveTo>
                    <a:lnTo>
                      <a:pt x="1" y="219"/>
                    </a:lnTo>
                    <a:lnTo>
                      <a:pt x="4137" y="21775"/>
                    </a:lnTo>
                    <a:lnTo>
                      <a:pt x="4520" y="21391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40"/>
              <p:cNvSpPr/>
              <p:nvPr/>
            </p:nvSpPr>
            <p:spPr>
              <a:xfrm rot="-531876">
                <a:off x="7701261" y="1617255"/>
                <a:ext cx="438425" cy="2066141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20844" extrusionOk="0">
                    <a:moveTo>
                      <a:pt x="4313" y="0"/>
                    </a:moveTo>
                    <a:lnTo>
                      <a:pt x="1" y="20844"/>
                    </a:lnTo>
                    <a:lnTo>
                      <a:pt x="506" y="20844"/>
                    </a:lnTo>
                    <a:lnTo>
                      <a:pt x="4423" y="378"/>
                    </a:lnTo>
                    <a:lnTo>
                      <a:pt x="43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40"/>
              <p:cNvSpPr/>
              <p:nvPr/>
            </p:nvSpPr>
            <p:spPr>
              <a:xfrm rot="-531876">
                <a:off x="6302389" y="3821905"/>
                <a:ext cx="1692443" cy="934739"/>
              </a:xfrm>
              <a:custGeom>
                <a:avLst/>
                <a:gdLst/>
                <a:ahLst/>
                <a:cxnLst/>
                <a:rect l="l" t="t" r="r" b="b"/>
                <a:pathLst>
                  <a:path w="17074" h="9430" extrusionOk="0">
                    <a:moveTo>
                      <a:pt x="0" y="1"/>
                    </a:moveTo>
                    <a:lnTo>
                      <a:pt x="883" y="4922"/>
                    </a:lnTo>
                    <a:cubicBezTo>
                      <a:pt x="1352" y="7529"/>
                      <a:pt x="3624" y="9429"/>
                      <a:pt x="6274" y="9429"/>
                    </a:cubicBezTo>
                    <a:lnTo>
                      <a:pt x="10720" y="9429"/>
                    </a:lnTo>
                    <a:cubicBezTo>
                      <a:pt x="13272" y="9429"/>
                      <a:pt x="15471" y="7639"/>
                      <a:pt x="15995" y="5147"/>
                    </a:cubicBezTo>
                    <a:lnTo>
                      <a:pt x="1707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40"/>
              <p:cNvSpPr/>
              <p:nvPr/>
            </p:nvSpPr>
            <p:spPr>
              <a:xfrm rot="-531876">
                <a:off x="6227077" y="3818571"/>
                <a:ext cx="1717819" cy="178225"/>
              </a:xfrm>
              <a:custGeom>
                <a:avLst/>
                <a:gdLst/>
                <a:ahLst/>
                <a:cxnLst/>
                <a:rect l="l" t="t" r="r" b="b"/>
                <a:pathLst>
                  <a:path w="17330" h="1798" extrusionOk="0">
                    <a:moveTo>
                      <a:pt x="1" y="0"/>
                    </a:moveTo>
                    <a:cubicBezTo>
                      <a:pt x="1" y="993"/>
                      <a:pt x="811" y="1797"/>
                      <a:pt x="1804" y="1797"/>
                    </a:cubicBezTo>
                    <a:lnTo>
                      <a:pt x="15527" y="1797"/>
                    </a:lnTo>
                    <a:cubicBezTo>
                      <a:pt x="16526" y="1797"/>
                      <a:pt x="17330" y="993"/>
                      <a:pt x="1733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40"/>
              <p:cNvSpPr/>
              <p:nvPr/>
            </p:nvSpPr>
            <p:spPr>
              <a:xfrm rot="-531876">
                <a:off x="7288735" y="3669322"/>
                <a:ext cx="190318" cy="370228"/>
              </a:xfrm>
              <a:custGeom>
                <a:avLst/>
                <a:gdLst/>
                <a:ahLst/>
                <a:cxnLst/>
                <a:rect l="l" t="t" r="r" b="b"/>
                <a:pathLst>
                  <a:path w="1920" h="3735" extrusionOk="0">
                    <a:moveTo>
                      <a:pt x="961" y="1"/>
                    </a:moveTo>
                    <a:cubicBezTo>
                      <a:pt x="946" y="1"/>
                      <a:pt x="931" y="3"/>
                      <a:pt x="914" y="7"/>
                    </a:cubicBezTo>
                    <a:cubicBezTo>
                      <a:pt x="610" y="80"/>
                      <a:pt x="780" y="586"/>
                      <a:pt x="847" y="750"/>
                    </a:cubicBezTo>
                    <a:cubicBezTo>
                      <a:pt x="791" y="618"/>
                      <a:pt x="629" y="286"/>
                      <a:pt x="468" y="286"/>
                    </a:cubicBezTo>
                    <a:cubicBezTo>
                      <a:pt x="435" y="286"/>
                      <a:pt x="403" y="299"/>
                      <a:pt x="372" y="330"/>
                    </a:cubicBezTo>
                    <a:cubicBezTo>
                      <a:pt x="141" y="561"/>
                      <a:pt x="829" y="1048"/>
                      <a:pt x="829" y="1048"/>
                    </a:cubicBezTo>
                    <a:cubicBezTo>
                      <a:pt x="360" y="1213"/>
                      <a:pt x="1" y="2230"/>
                      <a:pt x="1" y="2736"/>
                    </a:cubicBezTo>
                    <a:cubicBezTo>
                      <a:pt x="1" y="3290"/>
                      <a:pt x="427" y="3735"/>
                      <a:pt x="957" y="3735"/>
                    </a:cubicBezTo>
                    <a:cubicBezTo>
                      <a:pt x="1487" y="3735"/>
                      <a:pt x="1919" y="3290"/>
                      <a:pt x="1919" y="2736"/>
                    </a:cubicBezTo>
                    <a:cubicBezTo>
                      <a:pt x="1919" y="2230"/>
                      <a:pt x="1554" y="1213"/>
                      <a:pt x="1085" y="1048"/>
                    </a:cubicBezTo>
                    <a:cubicBezTo>
                      <a:pt x="1085" y="1048"/>
                      <a:pt x="1596" y="573"/>
                      <a:pt x="1383" y="476"/>
                    </a:cubicBezTo>
                    <a:cubicBezTo>
                      <a:pt x="1364" y="467"/>
                      <a:pt x="1345" y="463"/>
                      <a:pt x="1326" y="463"/>
                    </a:cubicBezTo>
                    <a:cubicBezTo>
                      <a:pt x="1150" y="463"/>
                      <a:pt x="1030" y="847"/>
                      <a:pt x="1030" y="847"/>
                    </a:cubicBezTo>
                    <a:cubicBezTo>
                      <a:pt x="1030" y="847"/>
                      <a:pt x="1251" y="1"/>
                      <a:pt x="9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40"/>
              <p:cNvSpPr/>
              <p:nvPr/>
            </p:nvSpPr>
            <p:spPr>
              <a:xfrm rot="-531876">
                <a:off x="7375336" y="3719090"/>
                <a:ext cx="1289" cy="1289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0"/>
                    </a:moveTo>
                    <a:cubicBezTo>
                      <a:pt x="7" y="0"/>
                      <a:pt x="1" y="6"/>
                      <a:pt x="1" y="6"/>
                    </a:cubicBezTo>
                    <a:cubicBezTo>
                      <a:pt x="7" y="6"/>
                      <a:pt x="7" y="6"/>
                      <a:pt x="13" y="13"/>
                    </a:cubicBezTo>
                    <a:cubicBezTo>
                      <a:pt x="13" y="6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E5B7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40"/>
              <p:cNvSpPr/>
              <p:nvPr/>
            </p:nvSpPr>
            <p:spPr>
              <a:xfrm rot="-531876">
                <a:off x="6710678" y="3759483"/>
                <a:ext cx="190318" cy="370228"/>
              </a:xfrm>
              <a:custGeom>
                <a:avLst/>
                <a:gdLst/>
                <a:ahLst/>
                <a:cxnLst/>
                <a:rect l="l" t="t" r="r" b="b"/>
                <a:pathLst>
                  <a:path w="1920" h="3735" extrusionOk="0">
                    <a:moveTo>
                      <a:pt x="961" y="1"/>
                    </a:moveTo>
                    <a:cubicBezTo>
                      <a:pt x="947" y="1"/>
                      <a:pt x="931" y="3"/>
                      <a:pt x="914" y="7"/>
                    </a:cubicBezTo>
                    <a:cubicBezTo>
                      <a:pt x="616" y="80"/>
                      <a:pt x="786" y="586"/>
                      <a:pt x="853" y="750"/>
                    </a:cubicBezTo>
                    <a:cubicBezTo>
                      <a:pt x="792" y="618"/>
                      <a:pt x="634" y="286"/>
                      <a:pt x="470" y="286"/>
                    </a:cubicBezTo>
                    <a:cubicBezTo>
                      <a:pt x="437" y="286"/>
                      <a:pt x="404" y="299"/>
                      <a:pt x="372" y="330"/>
                    </a:cubicBezTo>
                    <a:cubicBezTo>
                      <a:pt x="140" y="561"/>
                      <a:pt x="835" y="1048"/>
                      <a:pt x="835" y="1048"/>
                    </a:cubicBezTo>
                    <a:cubicBezTo>
                      <a:pt x="366" y="1213"/>
                      <a:pt x="0" y="2230"/>
                      <a:pt x="0" y="2736"/>
                    </a:cubicBezTo>
                    <a:cubicBezTo>
                      <a:pt x="0" y="3290"/>
                      <a:pt x="433" y="3735"/>
                      <a:pt x="963" y="3735"/>
                    </a:cubicBezTo>
                    <a:cubicBezTo>
                      <a:pt x="1493" y="3735"/>
                      <a:pt x="1919" y="3290"/>
                      <a:pt x="1919" y="2736"/>
                    </a:cubicBezTo>
                    <a:cubicBezTo>
                      <a:pt x="1919" y="2230"/>
                      <a:pt x="1560" y="1213"/>
                      <a:pt x="1091" y="1048"/>
                    </a:cubicBezTo>
                    <a:cubicBezTo>
                      <a:pt x="1091" y="1048"/>
                      <a:pt x="1596" y="573"/>
                      <a:pt x="1389" y="476"/>
                    </a:cubicBezTo>
                    <a:cubicBezTo>
                      <a:pt x="1369" y="467"/>
                      <a:pt x="1350" y="463"/>
                      <a:pt x="1331" y="463"/>
                    </a:cubicBezTo>
                    <a:cubicBezTo>
                      <a:pt x="1150" y="463"/>
                      <a:pt x="1030" y="847"/>
                      <a:pt x="1030" y="847"/>
                    </a:cubicBezTo>
                    <a:cubicBezTo>
                      <a:pt x="1030" y="847"/>
                      <a:pt x="1257" y="1"/>
                      <a:pt x="9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40"/>
              <p:cNvSpPr/>
              <p:nvPr/>
            </p:nvSpPr>
            <p:spPr>
              <a:xfrm rot="-531876">
                <a:off x="6797871" y="3809205"/>
                <a:ext cx="694" cy="1289"/>
              </a:xfrm>
              <a:custGeom>
                <a:avLst/>
                <a:gdLst/>
                <a:ahLst/>
                <a:cxnLst/>
                <a:rect l="l" t="t" r="r" b="b"/>
                <a:pathLst>
                  <a:path w="7" h="13" extrusionOk="0">
                    <a:moveTo>
                      <a:pt x="7" y="0"/>
                    </a:moveTo>
                    <a:cubicBezTo>
                      <a:pt x="1" y="0"/>
                      <a:pt x="1" y="6"/>
                      <a:pt x="1" y="6"/>
                    </a:cubicBezTo>
                    <a:cubicBezTo>
                      <a:pt x="1" y="6"/>
                      <a:pt x="7" y="6"/>
                      <a:pt x="7" y="13"/>
                    </a:cubicBezTo>
                    <a:cubicBezTo>
                      <a:pt x="7" y="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E5B7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40"/>
              <p:cNvSpPr/>
              <p:nvPr/>
            </p:nvSpPr>
            <p:spPr>
              <a:xfrm rot="-531876">
                <a:off x="6208068" y="3793192"/>
                <a:ext cx="1773329" cy="254947"/>
              </a:xfrm>
              <a:custGeom>
                <a:avLst/>
                <a:gdLst/>
                <a:ahLst/>
                <a:cxnLst/>
                <a:rect l="l" t="t" r="r" b="b"/>
                <a:pathLst>
                  <a:path w="17890" h="2572" extrusionOk="0">
                    <a:moveTo>
                      <a:pt x="293" y="1"/>
                    </a:moveTo>
                    <a:cubicBezTo>
                      <a:pt x="135" y="1"/>
                      <a:pt x="1" y="135"/>
                      <a:pt x="1" y="299"/>
                    </a:cubicBezTo>
                    <a:cubicBezTo>
                      <a:pt x="1" y="464"/>
                      <a:pt x="135" y="598"/>
                      <a:pt x="293" y="598"/>
                    </a:cubicBezTo>
                    <a:cubicBezTo>
                      <a:pt x="324" y="598"/>
                      <a:pt x="348" y="591"/>
                      <a:pt x="372" y="585"/>
                    </a:cubicBezTo>
                    <a:cubicBezTo>
                      <a:pt x="610" y="1207"/>
                      <a:pt x="1341" y="2571"/>
                      <a:pt x="3064" y="2571"/>
                    </a:cubicBezTo>
                    <a:cubicBezTo>
                      <a:pt x="5166" y="2571"/>
                      <a:pt x="5799" y="567"/>
                      <a:pt x="5872" y="305"/>
                    </a:cubicBezTo>
                    <a:lnTo>
                      <a:pt x="6153" y="305"/>
                    </a:lnTo>
                    <a:cubicBezTo>
                      <a:pt x="6232" y="567"/>
                      <a:pt x="6865" y="2571"/>
                      <a:pt x="8961" y="2571"/>
                    </a:cubicBezTo>
                    <a:cubicBezTo>
                      <a:pt x="11056" y="2571"/>
                      <a:pt x="11683" y="561"/>
                      <a:pt x="11756" y="305"/>
                    </a:cubicBezTo>
                    <a:lnTo>
                      <a:pt x="12055" y="305"/>
                    </a:lnTo>
                    <a:cubicBezTo>
                      <a:pt x="12128" y="567"/>
                      <a:pt x="12761" y="2571"/>
                      <a:pt x="14857" y="2571"/>
                    </a:cubicBezTo>
                    <a:cubicBezTo>
                      <a:pt x="16580" y="2571"/>
                      <a:pt x="17311" y="1219"/>
                      <a:pt x="17555" y="591"/>
                    </a:cubicBezTo>
                    <a:cubicBezTo>
                      <a:pt x="17567" y="591"/>
                      <a:pt x="17579" y="598"/>
                      <a:pt x="17591" y="598"/>
                    </a:cubicBezTo>
                    <a:cubicBezTo>
                      <a:pt x="17756" y="598"/>
                      <a:pt x="17890" y="464"/>
                      <a:pt x="17890" y="299"/>
                    </a:cubicBezTo>
                    <a:cubicBezTo>
                      <a:pt x="17890" y="135"/>
                      <a:pt x="17756" y="1"/>
                      <a:pt x="17591" y="1"/>
                    </a:cubicBezTo>
                    <a:cubicBezTo>
                      <a:pt x="17427" y="1"/>
                      <a:pt x="17299" y="135"/>
                      <a:pt x="17299" y="299"/>
                    </a:cubicBezTo>
                    <a:cubicBezTo>
                      <a:pt x="17299" y="421"/>
                      <a:pt x="17372" y="531"/>
                      <a:pt x="17488" y="573"/>
                    </a:cubicBezTo>
                    <a:cubicBezTo>
                      <a:pt x="17244" y="1188"/>
                      <a:pt x="16532" y="2498"/>
                      <a:pt x="14857" y="2498"/>
                    </a:cubicBezTo>
                    <a:cubicBezTo>
                      <a:pt x="12688" y="2498"/>
                      <a:pt x="12122" y="281"/>
                      <a:pt x="12116" y="263"/>
                    </a:cubicBezTo>
                    <a:cubicBezTo>
                      <a:pt x="12110" y="244"/>
                      <a:pt x="12097" y="232"/>
                      <a:pt x="12079" y="232"/>
                    </a:cubicBezTo>
                    <a:lnTo>
                      <a:pt x="11726" y="232"/>
                    </a:lnTo>
                    <a:cubicBezTo>
                      <a:pt x="11720" y="232"/>
                      <a:pt x="11720" y="232"/>
                      <a:pt x="11714" y="238"/>
                    </a:cubicBezTo>
                    <a:lnTo>
                      <a:pt x="11708" y="238"/>
                    </a:lnTo>
                    <a:cubicBezTo>
                      <a:pt x="11708" y="238"/>
                      <a:pt x="11708" y="238"/>
                      <a:pt x="11701" y="244"/>
                    </a:cubicBezTo>
                    <a:cubicBezTo>
                      <a:pt x="11695" y="250"/>
                      <a:pt x="11695" y="250"/>
                      <a:pt x="11695" y="250"/>
                    </a:cubicBezTo>
                    <a:cubicBezTo>
                      <a:pt x="11695" y="256"/>
                      <a:pt x="11695" y="256"/>
                      <a:pt x="11695" y="256"/>
                    </a:cubicBezTo>
                    <a:cubicBezTo>
                      <a:pt x="11689" y="256"/>
                      <a:pt x="11689" y="263"/>
                      <a:pt x="11689" y="263"/>
                    </a:cubicBezTo>
                    <a:cubicBezTo>
                      <a:pt x="11683" y="281"/>
                      <a:pt x="11135" y="2498"/>
                      <a:pt x="8961" y="2498"/>
                    </a:cubicBezTo>
                    <a:cubicBezTo>
                      <a:pt x="6786" y="2498"/>
                      <a:pt x="6226" y="281"/>
                      <a:pt x="6220" y="263"/>
                    </a:cubicBezTo>
                    <a:cubicBezTo>
                      <a:pt x="6214" y="244"/>
                      <a:pt x="6201" y="232"/>
                      <a:pt x="6183" y="232"/>
                    </a:cubicBezTo>
                    <a:lnTo>
                      <a:pt x="5848" y="232"/>
                    </a:lnTo>
                    <a:cubicBezTo>
                      <a:pt x="5830" y="232"/>
                      <a:pt x="5818" y="244"/>
                      <a:pt x="5812" y="263"/>
                    </a:cubicBezTo>
                    <a:cubicBezTo>
                      <a:pt x="5805" y="281"/>
                      <a:pt x="5239" y="2498"/>
                      <a:pt x="3064" y="2498"/>
                    </a:cubicBezTo>
                    <a:cubicBezTo>
                      <a:pt x="1383" y="2498"/>
                      <a:pt x="671" y="1164"/>
                      <a:pt x="433" y="555"/>
                    </a:cubicBezTo>
                    <a:cubicBezTo>
                      <a:pt x="531" y="506"/>
                      <a:pt x="592" y="409"/>
                      <a:pt x="592" y="299"/>
                    </a:cubicBezTo>
                    <a:cubicBezTo>
                      <a:pt x="592" y="135"/>
                      <a:pt x="458" y="1"/>
                      <a:pt x="2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40"/>
              <p:cNvSpPr/>
              <p:nvPr/>
            </p:nvSpPr>
            <p:spPr>
              <a:xfrm rot="-531876">
                <a:off x="5459649" y="311882"/>
                <a:ext cx="2529248" cy="2529248"/>
              </a:xfrm>
              <a:custGeom>
                <a:avLst/>
                <a:gdLst/>
                <a:ahLst/>
                <a:cxnLst/>
                <a:rect l="l" t="t" r="r" b="b"/>
                <a:pathLst>
                  <a:path w="25516" h="25516" extrusionOk="0">
                    <a:moveTo>
                      <a:pt x="12761" y="1"/>
                    </a:moveTo>
                    <a:cubicBezTo>
                      <a:pt x="5713" y="1"/>
                      <a:pt x="0" y="5708"/>
                      <a:pt x="0" y="12755"/>
                    </a:cubicBezTo>
                    <a:cubicBezTo>
                      <a:pt x="0" y="19803"/>
                      <a:pt x="5713" y="25516"/>
                      <a:pt x="12761" y="25516"/>
                    </a:cubicBezTo>
                    <a:cubicBezTo>
                      <a:pt x="19802" y="25516"/>
                      <a:pt x="25515" y="19803"/>
                      <a:pt x="25515" y="12755"/>
                    </a:cubicBezTo>
                    <a:cubicBezTo>
                      <a:pt x="25515" y="5708"/>
                      <a:pt x="19802" y="1"/>
                      <a:pt x="127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40"/>
              <p:cNvSpPr/>
              <p:nvPr/>
            </p:nvSpPr>
            <p:spPr>
              <a:xfrm rot="-531876">
                <a:off x="5695767" y="313147"/>
                <a:ext cx="2040765" cy="2529248"/>
              </a:xfrm>
              <a:custGeom>
                <a:avLst/>
                <a:gdLst/>
                <a:ahLst/>
                <a:cxnLst/>
                <a:rect l="l" t="t" r="r" b="b"/>
                <a:pathLst>
                  <a:path w="20588" h="25516" extrusionOk="0">
                    <a:moveTo>
                      <a:pt x="10294" y="1"/>
                    </a:moveTo>
                    <a:cubicBezTo>
                      <a:pt x="4611" y="1"/>
                      <a:pt x="1" y="5708"/>
                      <a:pt x="1" y="12755"/>
                    </a:cubicBezTo>
                    <a:cubicBezTo>
                      <a:pt x="1" y="19803"/>
                      <a:pt x="4611" y="25516"/>
                      <a:pt x="10294" y="25516"/>
                    </a:cubicBezTo>
                    <a:cubicBezTo>
                      <a:pt x="15977" y="25516"/>
                      <a:pt x="20588" y="19803"/>
                      <a:pt x="20588" y="12755"/>
                    </a:cubicBezTo>
                    <a:cubicBezTo>
                      <a:pt x="20588" y="5708"/>
                      <a:pt x="15977" y="1"/>
                      <a:pt x="102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40"/>
              <p:cNvSpPr/>
              <p:nvPr/>
            </p:nvSpPr>
            <p:spPr>
              <a:xfrm rot="-531876">
                <a:off x="6006035" y="311882"/>
                <a:ext cx="1436406" cy="2529248"/>
              </a:xfrm>
              <a:custGeom>
                <a:avLst/>
                <a:gdLst/>
                <a:ahLst/>
                <a:cxnLst/>
                <a:rect l="l" t="t" r="r" b="b"/>
                <a:pathLst>
                  <a:path w="14491" h="25516" extrusionOk="0">
                    <a:moveTo>
                      <a:pt x="7243" y="1"/>
                    </a:moveTo>
                    <a:cubicBezTo>
                      <a:pt x="3241" y="1"/>
                      <a:pt x="0" y="5708"/>
                      <a:pt x="0" y="12755"/>
                    </a:cubicBezTo>
                    <a:cubicBezTo>
                      <a:pt x="0" y="19803"/>
                      <a:pt x="3241" y="25516"/>
                      <a:pt x="7243" y="25516"/>
                    </a:cubicBezTo>
                    <a:cubicBezTo>
                      <a:pt x="11244" y="25516"/>
                      <a:pt x="14491" y="19803"/>
                      <a:pt x="14491" y="12755"/>
                    </a:cubicBezTo>
                    <a:cubicBezTo>
                      <a:pt x="14491" y="5708"/>
                      <a:pt x="11244" y="1"/>
                      <a:pt x="72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40"/>
              <p:cNvSpPr/>
              <p:nvPr/>
            </p:nvSpPr>
            <p:spPr>
              <a:xfrm rot="-531876">
                <a:off x="6336757" y="309785"/>
                <a:ext cx="801814" cy="2529248"/>
              </a:xfrm>
              <a:custGeom>
                <a:avLst/>
                <a:gdLst/>
                <a:ahLst/>
                <a:cxnLst/>
                <a:rect l="l" t="t" r="r" b="b"/>
                <a:pathLst>
                  <a:path w="8089" h="25516" extrusionOk="0">
                    <a:moveTo>
                      <a:pt x="4045" y="1"/>
                    </a:moveTo>
                    <a:cubicBezTo>
                      <a:pt x="1809" y="1"/>
                      <a:pt x="0" y="5708"/>
                      <a:pt x="0" y="12755"/>
                    </a:cubicBezTo>
                    <a:cubicBezTo>
                      <a:pt x="0" y="19803"/>
                      <a:pt x="1809" y="25516"/>
                      <a:pt x="4045" y="25516"/>
                    </a:cubicBezTo>
                    <a:cubicBezTo>
                      <a:pt x="6280" y="25516"/>
                      <a:pt x="8089" y="19803"/>
                      <a:pt x="8089" y="12755"/>
                    </a:cubicBezTo>
                    <a:cubicBezTo>
                      <a:pt x="8089" y="5708"/>
                      <a:pt x="6280" y="1"/>
                      <a:pt x="40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40"/>
              <p:cNvSpPr/>
              <p:nvPr/>
            </p:nvSpPr>
            <p:spPr>
              <a:xfrm rot="-531876">
                <a:off x="6608495" y="310194"/>
                <a:ext cx="253064" cy="2529248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25516" extrusionOk="0">
                    <a:moveTo>
                      <a:pt x="1273" y="1"/>
                    </a:moveTo>
                    <a:cubicBezTo>
                      <a:pt x="573" y="1"/>
                      <a:pt x="0" y="5708"/>
                      <a:pt x="0" y="12755"/>
                    </a:cubicBezTo>
                    <a:cubicBezTo>
                      <a:pt x="0" y="19803"/>
                      <a:pt x="573" y="25516"/>
                      <a:pt x="1273" y="25516"/>
                    </a:cubicBezTo>
                    <a:cubicBezTo>
                      <a:pt x="1980" y="25516"/>
                      <a:pt x="2552" y="19803"/>
                      <a:pt x="2552" y="12755"/>
                    </a:cubicBezTo>
                    <a:cubicBezTo>
                      <a:pt x="2552" y="5708"/>
                      <a:pt x="1980" y="1"/>
                      <a:pt x="12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8" name="Google Shape;928;p40"/>
            <p:cNvSpPr/>
            <p:nvPr/>
          </p:nvSpPr>
          <p:spPr>
            <a:xfrm>
              <a:off x="8083074" y="586739"/>
              <a:ext cx="478724" cy="506854"/>
            </a:xfrm>
            <a:custGeom>
              <a:avLst/>
              <a:gdLst/>
              <a:ahLst/>
              <a:cxnLst/>
              <a:rect l="l" t="t" r="r" b="b"/>
              <a:pathLst>
                <a:path w="4874" h="5160" extrusionOk="0">
                  <a:moveTo>
                    <a:pt x="2437" y="1"/>
                  </a:moveTo>
                  <a:lnTo>
                    <a:pt x="1895" y="1536"/>
                  </a:lnTo>
                  <a:lnTo>
                    <a:pt x="537" y="1030"/>
                  </a:lnTo>
                  <a:lnTo>
                    <a:pt x="1609" y="1981"/>
                  </a:lnTo>
                  <a:lnTo>
                    <a:pt x="1" y="2395"/>
                  </a:lnTo>
                  <a:lnTo>
                    <a:pt x="1542" y="2791"/>
                  </a:lnTo>
                  <a:lnTo>
                    <a:pt x="640" y="4185"/>
                  </a:lnTo>
                  <a:lnTo>
                    <a:pt x="1932" y="3327"/>
                  </a:lnTo>
                  <a:lnTo>
                    <a:pt x="2437" y="5160"/>
                  </a:lnTo>
                  <a:lnTo>
                    <a:pt x="2937" y="3327"/>
                  </a:lnTo>
                  <a:lnTo>
                    <a:pt x="4228" y="4185"/>
                  </a:lnTo>
                  <a:lnTo>
                    <a:pt x="3332" y="2791"/>
                  </a:lnTo>
                  <a:lnTo>
                    <a:pt x="4873" y="2395"/>
                  </a:lnTo>
                  <a:lnTo>
                    <a:pt x="3259" y="1981"/>
                  </a:lnTo>
                  <a:lnTo>
                    <a:pt x="4331" y="1030"/>
                  </a:lnTo>
                  <a:lnTo>
                    <a:pt x="4331" y="1030"/>
                  </a:lnTo>
                  <a:lnTo>
                    <a:pt x="2973" y="1536"/>
                  </a:lnTo>
                  <a:lnTo>
                    <a:pt x="24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0"/>
            <p:cNvSpPr/>
            <p:nvPr/>
          </p:nvSpPr>
          <p:spPr>
            <a:xfrm>
              <a:off x="5279875" y="2495305"/>
              <a:ext cx="163018" cy="172826"/>
            </a:xfrm>
            <a:custGeom>
              <a:avLst/>
              <a:gdLst/>
              <a:ahLst/>
              <a:cxnLst/>
              <a:rect l="l" t="t" r="r" b="b"/>
              <a:pathLst>
                <a:path w="2925" h="3101" extrusionOk="0">
                  <a:moveTo>
                    <a:pt x="1462" y="1"/>
                  </a:moveTo>
                  <a:lnTo>
                    <a:pt x="1140" y="920"/>
                  </a:lnTo>
                  <a:lnTo>
                    <a:pt x="323" y="622"/>
                  </a:lnTo>
                  <a:lnTo>
                    <a:pt x="323" y="622"/>
                  </a:lnTo>
                  <a:lnTo>
                    <a:pt x="963" y="1188"/>
                  </a:lnTo>
                  <a:lnTo>
                    <a:pt x="1" y="1438"/>
                  </a:lnTo>
                  <a:lnTo>
                    <a:pt x="920" y="1676"/>
                  </a:lnTo>
                  <a:lnTo>
                    <a:pt x="384" y="2510"/>
                  </a:lnTo>
                  <a:lnTo>
                    <a:pt x="384" y="2510"/>
                  </a:lnTo>
                  <a:lnTo>
                    <a:pt x="1158" y="1998"/>
                  </a:lnTo>
                  <a:lnTo>
                    <a:pt x="1462" y="3101"/>
                  </a:lnTo>
                  <a:lnTo>
                    <a:pt x="1761" y="1998"/>
                  </a:lnTo>
                  <a:lnTo>
                    <a:pt x="2534" y="2510"/>
                  </a:lnTo>
                  <a:lnTo>
                    <a:pt x="2534" y="2510"/>
                  </a:lnTo>
                  <a:lnTo>
                    <a:pt x="1998" y="1676"/>
                  </a:lnTo>
                  <a:lnTo>
                    <a:pt x="2924" y="1438"/>
                  </a:lnTo>
                  <a:lnTo>
                    <a:pt x="1956" y="1188"/>
                  </a:lnTo>
                  <a:lnTo>
                    <a:pt x="2601" y="622"/>
                  </a:lnTo>
                  <a:lnTo>
                    <a:pt x="2601" y="622"/>
                  </a:lnTo>
                  <a:lnTo>
                    <a:pt x="1785" y="9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8418151" y="4384767"/>
              <a:ext cx="287293" cy="304014"/>
            </a:xfrm>
            <a:custGeom>
              <a:avLst/>
              <a:gdLst/>
              <a:ahLst/>
              <a:cxnLst/>
              <a:rect l="l" t="t" r="r" b="b"/>
              <a:pathLst>
                <a:path w="2925" h="3095" extrusionOk="0">
                  <a:moveTo>
                    <a:pt x="2534" y="2510"/>
                  </a:moveTo>
                  <a:lnTo>
                    <a:pt x="2534" y="2510"/>
                  </a:lnTo>
                  <a:lnTo>
                    <a:pt x="2534" y="2510"/>
                  </a:lnTo>
                  <a:close/>
                  <a:moveTo>
                    <a:pt x="1462" y="1"/>
                  </a:moveTo>
                  <a:lnTo>
                    <a:pt x="1140" y="920"/>
                  </a:lnTo>
                  <a:lnTo>
                    <a:pt x="323" y="616"/>
                  </a:lnTo>
                  <a:lnTo>
                    <a:pt x="323" y="616"/>
                  </a:lnTo>
                  <a:lnTo>
                    <a:pt x="969" y="1182"/>
                  </a:lnTo>
                  <a:lnTo>
                    <a:pt x="1" y="1432"/>
                  </a:lnTo>
                  <a:lnTo>
                    <a:pt x="926" y="1669"/>
                  </a:lnTo>
                  <a:lnTo>
                    <a:pt x="384" y="2510"/>
                  </a:lnTo>
                  <a:lnTo>
                    <a:pt x="1158" y="1992"/>
                  </a:lnTo>
                  <a:lnTo>
                    <a:pt x="1462" y="3095"/>
                  </a:lnTo>
                  <a:lnTo>
                    <a:pt x="1761" y="1992"/>
                  </a:lnTo>
                  <a:lnTo>
                    <a:pt x="2534" y="2510"/>
                  </a:lnTo>
                  <a:lnTo>
                    <a:pt x="1998" y="1669"/>
                  </a:lnTo>
                  <a:lnTo>
                    <a:pt x="2924" y="1432"/>
                  </a:lnTo>
                  <a:lnTo>
                    <a:pt x="1956" y="1182"/>
                  </a:lnTo>
                  <a:lnTo>
                    <a:pt x="2601" y="616"/>
                  </a:lnTo>
                  <a:lnTo>
                    <a:pt x="2601" y="616"/>
                  </a:lnTo>
                  <a:lnTo>
                    <a:pt x="1785" y="920"/>
                  </a:lnTo>
                  <a:lnTo>
                    <a:pt x="146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0"/>
            <p:cNvSpPr/>
            <p:nvPr/>
          </p:nvSpPr>
          <p:spPr>
            <a:xfrm>
              <a:off x="7743819" y="208284"/>
              <a:ext cx="339252" cy="331223"/>
            </a:xfrm>
            <a:custGeom>
              <a:avLst/>
              <a:gdLst/>
              <a:ahLst/>
              <a:cxnLst/>
              <a:rect l="l" t="t" r="r" b="b"/>
              <a:pathLst>
                <a:path w="3454" h="3372" extrusionOk="0">
                  <a:moveTo>
                    <a:pt x="1616" y="1"/>
                  </a:moveTo>
                  <a:cubicBezTo>
                    <a:pt x="1549" y="1"/>
                    <a:pt x="1487" y="44"/>
                    <a:pt x="1493" y="131"/>
                  </a:cubicBezTo>
                  <a:cubicBezTo>
                    <a:pt x="1523" y="557"/>
                    <a:pt x="1554" y="990"/>
                    <a:pt x="1584" y="1422"/>
                  </a:cubicBezTo>
                  <a:lnTo>
                    <a:pt x="1042" y="966"/>
                  </a:lnTo>
                  <a:cubicBezTo>
                    <a:pt x="1015" y="942"/>
                    <a:pt x="985" y="932"/>
                    <a:pt x="956" y="932"/>
                  </a:cubicBezTo>
                  <a:cubicBezTo>
                    <a:pt x="848" y="932"/>
                    <a:pt x="754" y="1068"/>
                    <a:pt x="859" y="1154"/>
                  </a:cubicBezTo>
                  <a:lnTo>
                    <a:pt x="1359" y="1581"/>
                  </a:lnTo>
                  <a:cubicBezTo>
                    <a:pt x="963" y="1605"/>
                    <a:pt x="567" y="1629"/>
                    <a:pt x="171" y="1654"/>
                  </a:cubicBezTo>
                  <a:cubicBezTo>
                    <a:pt x="2" y="1660"/>
                    <a:pt x="0" y="1922"/>
                    <a:pt x="165" y="1922"/>
                  </a:cubicBezTo>
                  <a:cubicBezTo>
                    <a:pt x="167" y="1922"/>
                    <a:pt x="169" y="1922"/>
                    <a:pt x="171" y="1922"/>
                  </a:cubicBezTo>
                  <a:cubicBezTo>
                    <a:pt x="622" y="1891"/>
                    <a:pt x="1072" y="1867"/>
                    <a:pt x="1523" y="1837"/>
                  </a:cubicBezTo>
                  <a:lnTo>
                    <a:pt x="1523" y="1837"/>
                  </a:lnTo>
                  <a:cubicBezTo>
                    <a:pt x="1353" y="2007"/>
                    <a:pt x="1182" y="2172"/>
                    <a:pt x="1018" y="2342"/>
                  </a:cubicBezTo>
                  <a:cubicBezTo>
                    <a:pt x="923" y="2436"/>
                    <a:pt x="1015" y="2570"/>
                    <a:pt x="1117" y="2570"/>
                  </a:cubicBezTo>
                  <a:cubicBezTo>
                    <a:pt x="1147" y="2570"/>
                    <a:pt x="1179" y="2559"/>
                    <a:pt x="1206" y="2531"/>
                  </a:cubicBezTo>
                  <a:cubicBezTo>
                    <a:pt x="1346" y="2391"/>
                    <a:pt x="1487" y="2251"/>
                    <a:pt x="1627" y="2111"/>
                  </a:cubicBezTo>
                  <a:cubicBezTo>
                    <a:pt x="1651" y="2488"/>
                    <a:pt x="1675" y="2866"/>
                    <a:pt x="1694" y="3244"/>
                  </a:cubicBezTo>
                  <a:cubicBezTo>
                    <a:pt x="1700" y="3329"/>
                    <a:pt x="1768" y="3371"/>
                    <a:pt x="1834" y="3371"/>
                  </a:cubicBezTo>
                  <a:cubicBezTo>
                    <a:pt x="1901" y="3371"/>
                    <a:pt x="1965" y="3329"/>
                    <a:pt x="1962" y="3244"/>
                  </a:cubicBezTo>
                  <a:cubicBezTo>
                    <a:pt x="1937" y="2835"/>
                    <a:pt x="1913" y="2433"/>
                    <a:pt x="1889" y="2025"/>
                  </a:cubicBezTo>
                  <a:lnTo>
                    <a:pt x="1889" y="2025"/>
                  </a:lnTo>
                  <a:cubicBezTo>
                    <a:pt x="2059" y="2172"/>
                    <a:pt x="2236" y="2318"/>
                    <a:pt x="2406" y="2464"/>
                  </a:cubicBezTo>
                  <a:cubicBezTo>
                    <a:pt x="2433" y="2487"/>
                    <a:pt x="2463" y="2497"/>
                    <a:pt x="2492" y="2497"/>
                  </a:cubicBezTo>
                  <a:cubicBezTo>
                    <a:pt x="2600" y="2497"/>
                    <a:pt x="2696" y="2361"/>
                    <a:pt x="2595" y="2275"/>
                  </a:cubicBezTo>
                  <a:cubicBezTo>
                    <a:pt x="2406" y="2117"/>
                    <a:pt x="2224" y="1958"/>
                    <a:pt x="2035" y="1806"/>
                  </a:cubicBezTo>
                  <a:cubicBezTo>
                    <a:pt x="2449" y="1776"/>
                    <a:pt x="2869" y="1745"/>
                    <a:pt x="3283" y="1715"/>
                  </a:cubicBezTo>
                  <a:cubicBezTo>
                    <a:pt x="3450" y="1703"/>
                    <a:pt x="3454" y="1452"/>
                    <a:pt x="3295" y="1452"/>
                  </a:cubicBezTo>
                  <a:cubicBezTo>
                    <a:pt x="3291" y="1452"/>
                    <a:pt x="3287" y="1453"/>
                    <a:pt x="3283" y="1453"/>
                  </a:cubicBezTo>
                  <a:cubicBezTo>
                    <a:pt x="2924" y="1477"/>
                    <a:pt x="2571" y="1502"/>
                    <a:pt x="2211" y="1526"/>
                  </a:cubicBezTo>
                  <a:lnTo>
                    <a:pt x="2552" y="1191"/>
                  </a:lnTo>
                  <a:cubicBezTo>
                    <a:pt x="2642" y="1097"/>
                    <a:pt x="2553" y="963"/>
                    <a:pt x="2452" y="963"/>
                  </a:cubicBezTo>
                  <a:cubicBezTo>
                    <a:pt x="2422" y="963"/>
                    <a:pt x="2391" y="974"/>
                    <a:pt x="2364" y="1002"/>
                  </a:cubicBezTo>
                  <a:cubicBezTo>
                    <a:pt x="2193" y="1167"/>
                    <a:pt x="2023" y="1337"/>
                    <a:pt x="1852" y="1508"/>
                  </a:cubicBezTo>
                  <a:cubicBezTo>
                    <a:pt x="1822" y="1045"/>
                    <a:pt x="1791" y="588"/>
                    <a:pt x="1761" y="131"/>
                  </a:cubicBezTo>
                  <a:cubicBezTo>
                    <a:pt x="1754" y="45"/>
                    <a:pt x="1683" y="1"/>
                    <a:pt x="16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0"/>
            <p:cNvSpPr/>
            <p:nvPr/>
          </p:nvSpPr>
          <p:spPr>
            <a:xfrm>
              <a:off x="6181580" y="2834250"/>
              <a:ext cx="219620" cy="214234"/>
            </a:xfrm>
            <a:custGeom>
              <a:avLst/>
              <a:gdLst/>
              <a:ahLst/>
              <a:cxnLst/>
              <a:rect l="l" t="t" r="r" b="b"/>
              <a:pathLst>
                <a:path w="2236" h="2181" extrusionOk="0">
                  <a:moveTo>
                    <a:pt x="1045" y="0"/>
                  </a:moveTo>
                  <a:cubicBezTo>
                    <a:pt x="1003" y="0"/>
                    <a:pt x="963" y="28"/>
                    <a:pt x="969" y="82"/>
                  </a:cubicBezTo>
                  <a:cubicBezTo>
                    <a:pt x="987" y="363"/>
                    <a:pt x="1006" y="643"/>
                    <a:pt x="1024" y="923"/>
                  </a:cubicBezTo>
                  <a:lnTo>
                    <a:pt x="677" y="631"/>
                  </a:lnTo>
                  <a:cubicBezTo>
                    <a:pt x="658" y="615"/>
                    <a:pt x="638" y="608"/>
                    <a:pt x="618" y="608"/>
                  </a:cubicBezTo>
                  <a:cubicBezTo>
                    <a:pt x="548" y="608"/>
                    <a:pt x="488" y="694"/>
                    <a:pt x="555" y="746"/>
                  </a:cubicBezTo>
                  <a:cubicBezTo>
                    <a:pt x="665" y="844"/>
                    <a:pt x="774" y="935"/>
                    <a:pt x="884" y="1026"/>
                  </a:cubicBezTo>
                  <a:cubicBezTo>
                    <a:pt x="622" y="1039"/>
                    <a:pt x="366" y="1057"/>
                    <a:pt x="110" y="1069"/>
                  </a:cubicBezTo>
                  <a:cubicBezTo>
                    <a:pt x="3" y="1075"/>
                    <a:pt x="1" y="1240"/>
                    <a:pt x="105" y="1240"/>
                  </a:cubicBezTo>
                  <a:cubicBezTo>
                    <a:pt x="106" y="1240"/>
                    <a:pt x="108" y="1240"/>
                    <a:pt x="110" y="1240"/>
                  </a:cubicBezTo>
                  <a:cubicBezTo>
                    <a:pt x="403" y="1227"/>
                    <a:pt x="695" y="1209"/>
                    <a:pt x="987" y="1191"/>
                  </a:cubicBezTo>
                  <a:lnTo>
                    <a:pt x="987" y="1191"/>
                  </a:lnTo>
                  <a:cubicBezTo>
                    <a:pt x="878" y="1301"/>
                    <a:pt x="768" y="1404"/>
                    <a:pt x="658" y="1514"/>
                  </a:cubicBezTo>
                  <a:cubicBezTo>
                    <a:pt x="597" y="1575"/>
                    <a:pt x="656" y="1661"/>
                    <a:pt x="722" y="1661"/>
                  </a:cubicBezTo>
                  <a:cubicBezTo>
                    <a:pt x="742" y="1661"/>
                    <a:pt x="762" y="1654"/>
                    <a:pt x="780" y="1636"/>
                  </a:cubicBezTo>
                  <a:cubicBezTo>
                    <a:pt x="872" y="1544"/>
                    <a:pt x="963" y="1453"/>
                    <a:pt x="1054" y="1368"/>
                  </a:cubicBezTo>
                  <a:cubicBezTo>
                    <a:pt x="1067" y="1611"/>
                    <a:pt x="1085" y="1855"/>
                    <a:pt x="1097" y="2098"/>
                  </a:cubicBezTo>
                  <a:cubicBezTo>
                    <a:pt x="1100" y="2153"/>
                    <a:pt x="1144" y="2181"/>
                    <a:pt x="1187" y="2181"/>
                  </a:cubicBezTo>
                  <a:cubicBezTo>
                    <a:pt x="1230" y="2181"/>
                    <a:pt x="1271" y="2153"/>
                    <a:pt x="1268" y="2098"/>
                  </a:cubicBezTo>
                  <a:cubicBezTo>
                    <a:pt x="1255" y="1837"/>
                    <a:pt x="1237" y="1575"/>
                    <a:pt x="1219" y="1313"/>
                  </a:cubicBezTo>
                  <a:lnTo>
                    <a:pt x="1219" y="1313"/>
                  </a:lnTo>
                  <a:lnTo>
                    <a:pt x="1554" y="1593"/>
                  </a:lnTo>
                  <a:cubicBezTo>
                    <a:pt x="1572" y="1609"/>
                    <a:pt x="1593" y="1615"/>
                    <a:pt x="1612" y="1615"/>
                  </a:cubicBezTo>
                  <a:cubicBezTo>
                    <a:pt x="1682" y="1615"/>
                    <a:pt x="1742" y="1528"/>
                    <a:pt x="1676" y="1471"/>
                  </a:cubicBezTo>
                  <a:cubicBezTo>
                    <a:pt x="1560" y="1374"/>
                    <a:pt x="1438" y="1270"/>
                    <a:pt x="1316" y="1167"/>
                  </a:cubicBezTo>
                  <a:cubicBezTo>
                    <a:pt x="1584" y="1148"/>
                    <a:pt x="1852" y="1130"/>
                    <a:pt x="2126" y="1112"/>
                  </a:cubicBezTo>
                  <a:cubicBezTo>
                    <a:pt x="2234" y="1106"/>
                    <a:pt x="2236" y="941"/>
                    <a:pt x="2132" y="941"/>
                  </a:cubicBezTo>
                  <a:cubicBezTo>
                    <a:pt x="2130" y="941"/>
                    <a:pt x="2128" y="941"/>
                    <a:pt x="2126" y="941"/>
                  </a:cubicBezTo>
                  <a:cubicBezTo>
                    <a:pt x="1895" y="959"/>
                    <a:pt x="1663" y="972"/>
                    <a:pt x="1432" y="990"/>
                  </a:cubicBezTo>
                  <a:lnTo>
                    <a:pt x="1651" y="771"/>
                  </a:lnTo>
                  <a:cubicBezTo>
                    <a:pt x="1712" y="710"/>
                    <a:pt x="1654" y="623"/>
                    <a:pt x="1588" y="623"/>
                  </a:cubicBezTo>
                  <a:cubicBezTo>
                    <a:pt x="1568" y="623"/>
                    <a:pt x="1548" y="631"/>
                    <a:pt x="1529" y="649"/>
                  </a:cubicBezTo>
                  <a:cubicBezTo>
                    <a:pt x="1420" y="758"/>
                    <a:pt x="1310" y="868"/>
                    <a:pt x="1201" y="978"/>
                  </a:cubicBezTo>
                  <a:cubicBezTo>
                    <a:pt x="1182" y="679"/>
                    <a:pt x="1158" y="381"/>
                    <a:pt x="1140" y="82"/>
                  </a:cubicBezTo>
                  <a:cubicBezTo>
                    <a:pt x="1134" y="28"/>
                    <a:pt x="1088" y="0"/>
                    <a:pt x="1045" y="0"/>
                  </a:cubicBezTo>
                  <a:close/>
                </a:path>
              </a:pathLst>
            </a:custGeom>
            <a:solidFill>
              <a:srgbClr val="F5C0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0"/>
            <p:cNvSpPr/>
            <p:nvPr/>
          </p:nvSpPr>
          <p:spPr>
            <a:xfrm>
              <a:off x="8190297" y="1540691"/>
              <a:ext cx="354280" cy="366880"/>
            </a:xfrm>
            <a:custGeom>
              <a:avLst/>
              <a:gdLst/>
              <a:ahLst/>
              <a:cxnLst/>
              <a:rect l="l" t="t" r="r" b="b"/>
              <a:pathLst>
                <a:path w="3607" h="3735" extrusionOk="0">
                  <a:moveTo>
                    <a:pt x="1962" y="553"/>
                  </a:moveTo>
                  <a:cubicBezTo>
                    <a:pt x="1981" y="839"/>
                    <a:pt x="2005" y="1119"/>
                    <a:pt x="2029" y="1405"/>
                  </a:cubicBezTo>
                  <a:cubicBezTo>
                    <a:pt x="1859" y="1363"/>
                    <a:pt x="1682" y="1314"/>
                    <a:pt x="1512" y="1265"/>
                  </a:cubicBezTo>
                  <a:cubicBezTo>
                    <a:pt x="1664" y="1028"/>
                    <a:pt x="1816" y="790"/>
                    <a:pt x="1962" y="553"/>
                  </a:cubicBezTo>
                  <a:close/>
                  <a:moveTo>
                    <a:pt x="683" y="1271"/>
                  </a:moveTo>
                  <a:cubicBezTo>
                    <a:pt x="823" y="1320"/>
                    <a:pt x="963" y="1375"/>
                    <a:pt x="1110" y="1417"/>
                  </a:cubicBezTo>
                  <a:cubicBezTo>
                    <a:pt x="1067" y="1484"/>
                    <a:pt x="1030" y="1545"/>
                    <a:pt x="988" y="1612"/>
                  </a:cubicBezTo>
                  <a:cubicBezTo>
                    <a:pt x="884" y="1497"/>
                    <a:pt x="787" y="1381"/>
                    <a:pt x="683" y="1271"/>
                  </a:cubicBezTo>
                  <a:close/>
                  <a:moveTo>
                    <a:pt x="2328" y="1746"/>
                  </a:moveTo>
                  <a:cubicBezTo>
                    <a:pt x="2523" y="1795"/>
                    <a:pt x="2718" y="1832"/>
                    <a:pt x="2912" y="1874"/>
                  </a:cubicBezTo>
                  <a:cubicBezTo>
                    <a:pt x="2730" y="1935"/>
                    <a:pt x="2547" y="1990"/>
                    <a:pt x="2358" y="2051"/>
                  </a:cubicBezTo>
                  <a:cubicBezTo>
                    <a:pt x="2352" y="1947"/>
                    <a:pt x="2340" y="1850"/>
                    <a:pt x="2328" y="1746"/>
                  </a:cubicBezTo>
                  <a:close/>
                  <a:moveTo>
                    <a:pt x="1371" y="1503"/>
                  </a:moveTo>
                  <a:cubicBezTo>
                    <a:pt x="1597" y="1570"/>
                    <a:pt x="1822" y="1625"/>
                    <a:pt x="2054" y="1685"/>
                  </a:cubicBezTo>
                  <a:cubicBezTo>
                    <a:pt x="2072" y="1832"/>
                    <a:pt x="2084" y="1984"/>
                    <a:pt x="2102" y="2130"/>
                  </a:cubicBezTo>
                  <a:cubicBezTo>
                    <a:pt x="1926" y="2191"/>
                    <a:pt x="1755" y="2246"/>
                    <a:pt x="1579" y="2301"/>
                  </a:cubicBezTo>
                  <a:cubicBezTo>
                    <a:pt x="1445" y="2136"/>
                    <a:pt x="1311" y="1978"/>
                    <a:pt x="1170" y="1819"/>
                  </a:cubicBezTo>
                  <a:cubicBezTo>
                    <a:pt x="1237" y="1716"/>
                    <a:pt x="1304" y="1606"/>
                    <a:pt x="1371" y="1503"/>
                  </a:cubicBezTo>
                  <a:close/>
                  <a:moveTo>
                    <a:pt x="1024" y="2057"/>
                  </a:moveTo>
                  <a:cubicBezTo>
                    <a:pt x="1122" y="2167"/>
                    <a:pt x="1213" y="2276"/>
                    <a:pt x="1304" y="2386"/>
                  </a:cubicBezTo>
                  <a:cubicBezTo>
                    <a:pt x="1110" y="2447"/>
                    <a:pt x="915" y="2514"/>
                    <a:pt x="714" y="2575"/>
                  </a:cubicBezTo>
                  <a:cubicBezTo>
                    <a:pt x="817" y="2404"/>
                    <a:pt x="921" y="2228"/>
                    <a:pt x="1024" y="2057"/>
                  </a:cubicBezTo>
                  <a:close/>
                  <a:moveTo>
                    <a:pt x="2139" y="2398"/>
                  </a:moveTo>
                  <a:cubicBezTo>
                    <a:pt x="2163" y="2636"/>
                    <a:pt x="2200" y="2873"/>
                    <a:pt x="2236" y="3105"/>
                  </a:cubicBezTo>
                  <a:cubicBezTo>
                    <a:pt x="2078" y="2910"/>
                    <a:pt x="1920" y="2715"/>
                    <a:pt x="1761" y="2520"/>
                  </a:cubicBezTo>
                  <a:cubicBezTo>
                    <a:pt x="1883" y="2477"/>
                    <a:pt x="2011" y="2441"/>
                    <a:pt x="2139" y="2398"/>
                  </a:cubicBezTo>
                  <a:close/>
                  <a:moveTo>
                    <a:pt x="2062" y="0"/>
                  </a:moveTo>
                  <a:cubicBezTo>
                    <a:pt x="2026" y="0"/>
                    <a:pt x="1989" y="17"/>
                    <a:pt x="1962" y="59"/>
                  </a:cubicBezTo>
                  <a:cubicBezTo>
                    <a:pt x="1725" y="431"/>
                    <a:pt x="1487" y="808"/>
                    <a:pt x="1250" y="1186"/>
                  </a:cubicBezTo>
                  <a:cubicBezTo>
                    <a:pt x="902" y="1076"/>
                    <a:pt x="555" y="942"/>
                    <a:pt x="220" y="790"/>
                  </a:cubicBezTo>
                  <a:cubicBezTo>
                    <a:pt x="203" y="781"/>
                    <a:pt x="186" y="778"/>
                    <a:pt x="170" y="778"/>
                  </a:cubicBezTo>
                  <a:cubicBezTo>
                    <a:pt x="71" y="778"/>
                    <a:pt x="1" y="920"/>
                    <a:pt x="74" y="1003"/>
                  </a:cubicBezTo>
                  <a:cubicBezTo>
                    <a:pt x="336" y="1277"/>
                    <a:pt x="592" y="1564"/>
                    <a:pt x="842" y="1850"/>
                  </a:cubicBezTo>
                  <a:cubicBezTo>
                    <a:pt x="641" y="2179"/>
                    <a:pt x="446" y="2508"/>
                    <a:pt x="245" y="2843"/>
                  </a:cubicBezTo>
                  <a:cubicBezTo>
                    <a:pt x="184" y="2946"/>
                    <a:pt x="276" y="3052"/>
                    <a:pt x="367" y="3052"/>
                  </a:cubicBezTo>
                  <a:cubicBezTo>
                    <a:pt x="405" y="3052"/>
                    <a:pt x="443" y="3034"/>
                    <a:pt x="470" y="2989"/>
                  </a:cubicBezTo>
                  <a:cubicBezTo>
                    <a:pt x="482" y="2965"/>
                    <a:pt x="500" y="2940"/>
                    <a:pt x="513" y="2916"/>
                  </a:cubicBezTo>
                  <a:cubicBezTo>
                    <a:pt x="835" y="2812"/>
                    <a:pt x="1164" y="2709"/>
                    <a:pt x="1487" y="2605"/>
                  </a:cubicBezTo>
                  <a:cubicBezTo>
                    <a:pt x="1780" y="2958"/>
                    <a:pt x="2072" y="3318"/>
                    <a:pt x="2352" y="3689"/>
                  </a:cubicBezTo>
                  <a:cubicBezTo>
                    <a:pt x="2376" y="3721"/>
                    <a:pt x="2408" y="3734"/>
                    <a:pt x="2441" y="3734"/>
                  </a:cubicBezTo>
                  <a:cubicBezTo>
                    <a:pt x="2517" y="3734"/>
                    <a:pt x="2596" y="3663"/>
                    <a:pt x="2584" y="3574"/>
                  </a:cubicBezTo>
                  <a:cubicBezTo>
                    <a:pt x="2510" y="3159"/>
                    <a:pt x="2443" y="2739"/>
                    <a:pt x="2395" y="2319"/>
                  </a:cubicBezTo>
                  <a:cubicBezTo>
                    <a:pt x="2748" y="2203"/>
                    <a:pt x="3107" y="2094"/>
                    <a:pt x="3461" y="1978"/>
                  </a:cubicBezTo>
                  <a:cubicBezTo>
                    <a:pt x="3607" y="1929"/>
                    <a:pt x="3601" y="1746"/>
                    <a:pt x="3448" y="1716"/>
                  </a:cubicBezTo>
                  <a:cubicBezTo>
                    <a:pt x="3065" y="1637"/>
                    <a:pt x="2681" y="1558"/>
                    <a:pt x="2297" y="1472"/>
                  </a:cubicBezTo>
                  <a:cubicBezTo>
                    <a:pt x="2261" y="1028"/>
                    <a:pt x="2224" y="589"/>
                    <a:pt x="2206" y="144"/>
                  </a:cubicBezTo>
                  <a:cubicBezTo>
                    <a:pt x="2202" y="64"/>
                    <a:pt x="2132" y="0"/>
                    <a:pt x="20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0"/>
            <p:cNvSpPr/>
            <p:nvPr/>
          </p:nvSpPr>
          <p:spPr>
            <a:xfrm>
              <a:off x="8640641" y="1259097"/>
              <a:ext cx="219620" cy="214332"/>
            </a:xfrm>
            <a:custGeom>
              <a:avLst/>
              <a:gdLst/>
              <a:ahLst/>
              <a:cxnLst/>
              <a:rect l="l" t="t" r="r" b="b"/>
              <a:pathLst>
                <a:path w="2236" h="2182" extrusionOk="0">
                  <a:moveTo>
                    <a:pt x="1050" y="1"/>
                  </a:moveTo>
                  <a:cubicBezTo>
                    <a:pt x="1007" y="1"/>
                    <a:pt x="966" y="28"/>
                    <a:pt x="969" y="83"/>
                  </a:cubicBezTo>
                  <a:cubicBezTo>
                    <a:pt x="987" y="363"/>
                    <a:pt x="1005" y="643"/>
                    <a:pt x="1024" y="924"/>
                  </a:cubicBezTo>
                  <a:lnTo>
                    <a:pt x="676" y="631"/>
                  </a:lnTo>
                  <a:cubicBezTo>
                    <a:pt x="659" y="615"/>
                    <a:pt x="640" y="609"/>
                    <a:pt x="620" y="609"/>
                  </a:cubicBezTo>
                  <a:cubicBezTo>
                    <a:pt x="552" y="609"/>
                    <a:pt x="488" y="695"/>
                    <a:pt x="555" y="747"/>
                  </a:cubicBezTo>
                  <a:cubicBezTo>
                    <a:pt x="664" y="844"/>
                    <a:pt x="774" y="936"/>
                    <a:pt x="884" y="1027"/>
                  </a:cubicBezTo>
                  <a:cubicBezTo>
                    <a:pt x="628" y="1039"/>
                    <a:pt x="372" y="1058"/>
                    <a:pt x="110" y="1070"/>
                  </a:cubicBezTo>
                  <a:cubicBezTo>
                    <a:pt x="2" y="1076"/>
                    <a:pt x="0" y="1240"/>
                    <a:pt x="104" y="1240"/>
                  </a:cubicBezTo>
                  <a:cubicBezTo>
                    <a:pt x="106" y="1240"/>
                    <a:pt x="108" y="1240"/>
                    <a:pt x="110" y="1240"/>
                  </a:cubicBezTo>
                  <a:cubicBezTo>
                    <a:pt x="402" y="1228"/>
                    <a:pt x="695" y="1210"/>
                    <a:pt x="987" y="1192"/>
                  </a:cubicBezTo>
                  <a:lnTo>
                    <a:pt x="987" y="1192"/>
                  </a:lnTo>
                  <a:cubicBezTo>
                    <a:pt x="877" y="1301"/>
                    <a:pt x="768" y="1405"/>
                    <a:pt x="658" y="1514"/>
                  </a:cubicBezTo>
                  <a:cubicBezTo>
                    <a:pt x="597" y="1575"/>
                    <a:pt x="656" y="1662"/>
                    <a:pt x="722" y="1662"/>
                  </a:cubicBezTo>
                  <a:cubicBezTo>
                    <a:pt x="742" y="1662"/>
                    <a:pt x="762" y="1654"/>
                    <a:pt x="780" y="1636"/>
                  </a:cubicBezTo>
                  <a:lnTo>
                    <a:pt x="1054" y="1368"/>
                  </a:lnTo>
                  <a:cubicBezTo>
                    <a:pt x="1072" y="1612"/>
                    <a:pt x="1085" y="1855"/>
                    <a:pt x="1097" y="2099"/>
                  </a:cubicBezTo>
                  <a:cubicBezTo>
                    <a:pt x="1100" y="2154"/>
                    <a:pt x="1144" y="2181"/>
                    <a:pt x="1187" y="2181"/>
                  </a:cubicBezTo>
                  <a:cubicBezTo>
                    <a:pt x="1229" y="2181"/>
                    <a:pt x="1270" y="2154"/>
                    <a:pt x="1267" y="2099"/>
                  </a:cubicBezTo>
                  <a:cubicBezTo>
                    <a:pt x="1255" y="1837"/>
                    <a:pt x="1237" y="1575"/>
                    <a:pt x="1225" y="1313"/>
                  </a:cubicBezTo>
                  <a:lnTo>
                    <a:pt x="1225" y="1313"/>
                  </a:lnTo>
                  <a:cubicBezTo>
                    <a:pt x="1334" y="1405"/>
                    <a:pt x="1444" y="1502"/>
                    <a:pt x="1560" y="1594"/>
                  </a:cubicBezTo>
                  <a:cubicBezTo>
                    <a:pt x="1578" y="1609"/>
                    <a:pt x="1598" y="1616"/>
                    <a:pt x="1618" y="1616"/>
                  </a:cubicBezTo>
                  <a:cubicBezTo>
                    <a:pt x="1688" y="1616"/>
                    <a:pt x="1748" y="1529"/>
                    <a:pt x="1681" y="1472"/>
                  </a:cubicBezTo>
                  <a:cubicBezTo>
                    <a:pt x="1560" y="1374"/>
                    <a:pt x="1438" y="1271"/>
                    <a:pt x="1316" y="1167"/>
                  </a:cubicBezTo>
                  <a:cubicBezTo>
                    <a:pt x="1590" y="1149"/>
                    <a:pt x="1858" y="1131"/>
                    <a:pt x="2126" y="1112"/>
                  </a:cubicBezTo>
                  <a:cubicBezTo>
                    <a:pt x="2234" y="1106"/>
                    <a:pt x="2236" y="942"/>
                    <a:pt x="2132" y="942"/>
                  </a:cubicBezTo>
                  <a:cubicBezTo>
                    <a:pt x="2130" y="942"/>
                    <a:pt x="2128" y="942"/>
                    <a:pt x="2126" y="942"/>
                  </a:cubicBezTo>
                  <a:cubicBezTo>
                    <a:pt x="1895" y="960"/>
                    <a:pt x="1663" y="972"/>
                    <a:pt x="1432" y="991"/>
                  </a:cubicBezTo>
                  <a:lnTo>
                    <a:pt x="1651" y="771"/>
                  </a:lnTo>
                  <a:cubicBezTo>
                    <a:pt x="1712" y="710"/>
                    <a:pt x="1654" y="624"/>
                    <a:pt x="1587" y="624"/>
                  </a:cubicBezTo>
                  <a:cubicBezTo>
                    <a:pt x="1568" y="624"/>
                    <a:pt x="1547" y="631"/>
                    <a:pt x="1529" y="649"/>
                  </a:cubicBezTo>
                  <a:cubicBezTo>
                    <a:pt x="1420" y="759"/>
                    <a:pt x="1310" y="869"/>
                    <a:pt x="1200" y="978"/>
                  </a:cubicBezTo>
                  <a:cubicBezTo>
                    <a:pt x="1182" y="680"/>
                    <a:pt x="1164" y="381"/>
                    <a:pt x="1139" y="83"/>
                  </a:cubicBezTo>
                  <a:cubicBezTo>
                    <a:pt x="1136" y="28"/>
                    <a:pt x="1092" y="1"/>
                    <a:pt x="10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0"/>
            <p:cNvSpPr/>
            <p:nvPr/>
          </p:nvSpPr>
          <p:spPr>
            <a:xfrm>
              <a:off x="8296264" y="4695260"/>
              <a:ext cx="339238" cy="294598"/>
            </a:xfrm>
            <a:custGeom>
              <a:avLst/>
              <a:gdLst/>
              <a:ahLst/>
              <a:cxnLst/>
              <a:rect l="l" t="t" r="r" b="b"/>
              <a:pathLst>
                <a:path w="3884" h="3373" extrusionOk="0">
                  <a:moveTo>
                    <a:pt x="2703" y="625"/>
                  </a:moveTo>
                  <a:lnTo>
                    <a:pt x="2703" y="625"/>
                  </a:lnTo>
                  <a:cubicBezTo>
                    <a:pt x="2630" y="807"/>
                    <a:pt x="2551" y="984"/>
                    <a:pt x="2478" y="1161"/>
                  </a:cubicBezTo>
                  <a:cubicBezTo>
                    <a:pt x="2393" y="1106"/>
                    <a:pt x="2307" y="1045"/>
                    <a:pt x="2228" y="990"/>
                  </a:cubicBezTo>
                  <a:cubicBezTo>
                    <a:pt x="2386" y="868"/>
                    <a:pt x="2545" y="753"/>
                    <a:pt x="2703" y="625"/>
                  </a:cubicBezTo>
                  <a:close/>
                  <a:moveTo>
                    <a:pt x="1083" y="485"/>
                  </a:moveTo>
                  <a:cubicBezTo>
                    <a:pt x="1308" y="655"/>
                    <a:pt x="1540" y="826"/>
                    <a:pt x="1771" y="990"/>
                  </a:cubicBezTo>
                  <a:cubicBezTo>
                    <a:pt x="1625" y="1094"/>
                    <a:pt x="1479" y="1197"/>
                    <a:pt x="1327" y="1289"/>
                  </a:cubicBezTo>
                  <a:cubicBezTo>
                    <a:pt x="1247" y="1021"/>
                    <a:pt x="1162" y="753"/>
                    <a:pt x="1083" y="485"/>
                  </a:cubicBezTo>
                  <a:close/>
                  <a:moveTo>
                    <a:pt x="1997" y="1155"/>
                  </a:moveTo>
                  <a:cubicBezTo>
                    <a:pt x="2125" y="1240"/>
                    <a:pt x="2246" y="1325"/>
                    <a:pt x="2368" y="1410"/>
                  </a:cubicBezTo>
                  <a:lnTo>
                    <a:pt x="2155" y="1916"/>
                  </a:lnTo>
                  <a:cubicBezTo>
                    <a:pt x="2017" y="1916"/>
                    <a:pt x="1876" y="1913"/>
                    <a:pt x="1736" y="1913"/>
                  </a:cubicBezTo>
                  <a:cubicBezTo>
                    <a:pt x="1666" y="1913"/>
                    <a:pt x="1597" y="1914"/>
                    <a:pt x="1528" y="1916"/>
                  </a:cubicBezTo>
                  <a:cubicBezTo>
                    <a:pt x="1485" y="1794"/>
                    <a:pt x="1448" y="1672"/>
                    <a:pt x="1412" y="1557"/>
                  </a:cubicBezTo>
                  <a:cubicBezTo>
                    <a:pt x="1613" y="1429"/>
                    <a:pt x="1808" y="1295"/>
                    <a:pt x="1997" y="1155"/>
                  </a:cubicBezTo>
                  <a:close/>
                  <a:moveTo>
                    <a:pt x="1180" y="1703"/>
                  </a:moveTo>
                  <a:cubicBezTo>
                    <a:pt x="1205" y="1770"/>
                    <a:pt x="1223" y="1843"/>
                    <a:pt x="1247" y="1916"/>
                  </a:cubicBezTo>
                  <a:cubicBezTo>
                    <a:pt x="1095" y="1916"/>
                    <a:pt x="943" y="1922"/>
                    <a:pt x="791" y="1922"/>
                  </a:cubicBezTo>
                  <a:cubicBezTo>
                    <a:pt x="919" y="1855"/>
                    <a:pt x="1053" y="1776"/>
                    <a:pt x="1180" y="1703"/>
                  </a:cubicBezTo>
                  <a:close/>
                  <a:moveTo>
                    <a:pt x="2594" y="1563"/>
                  </a:moveTo>
                  <a:cubicBezTo>
                    <a:pt x="2795" y="1691"/>
                    <a:pt x="2996" y="1818"/>
                    <a:pt x="3197" y="1946"/>
                  </a:cubicBezTo>
                  <a:cubicBezTo>
                    <a:pt x="2941" y="1934"/>
                    <a:pt x="2691" y="1928"/>
                    <a:pt x="2441" y="1922"/>
                  </a:cubicBezTo>
                  <a:cubicBezTo>
                    <a:pt x="2490" y="1800"/>
                    <a:pt x="2545" y="1678"/>
                    <a:pt x="2594" y="1563"/>
                  </a:cubicBezTo>
                  <a:close/>
                  <a:moveTo>
                    <a:pt x="1613" y="2178"/>
                  </a:moveTo>
                  <a:cubicBezTo>
                    <a:pt x="1753" y="2178"/>
                    <a:pt x="1899" y="2178"/>
                    <a:pt x="2039" y="2184"/>
                  </a:cubicBezTo>
                  <a:cubicBezTo>
                    <a:pt x="1960" y="2373"/>
                    <a:pt x="1881" y="2562"/>
                    <a:pt x="1802" y="2750"/>
                  </a:cubicBezTo>
                  <a:cubicBezTo>
                    <a:pt x="1735" y="2562"/>
                    <a:pt x="1674" y="2367"/>
                    <a:pt x="1613" y="2178"/>
                  </a:cubicBezTo>
                  <a:close/>
                  <a:moveTo>
                    <a:pt x="835" y="0"/>
                  </a:moveTo>
                  <a:cubicBezTo>
                    <a:pt x="755" y="0"/>
                    <a:pt x="681" y="63"/>
                    <a:pt x="711" y="162"/>
                  </a:cubicBezTo>
                  <a:cubicBezTo>
                    <a:pt x="833" y="588"/>
                    <a:pt x="967" y="1014"/>
                    <a:pt x="1095" y="1441"/>
                  </a:cubicBezTo>
                  <a:cubicBezTo>
                    <a:pt x="785" y="1630"/>
                    <a:pt x="462" y="1806"/>
                    <a:pt x="121" y="1959"/>
                  </a:cubicBezTo>
                  <a:cubicBezTo>
                    <a:pt x="1" y="2019"/>
                    <a:pt x="64" y="2208"/>
                    <a:pt x="182" y="2208"/>
                  </a:cubicBezTo>
                  <a:cubicBezTo>
                    <a:pt x="184" y="2208"/>
                    <a:pt x="186" y="2208"/>
                    <a:pt x="188" y="2208"/>
                  </a:cubicBezTo>
                  <a:cubicBezTo>
                    <a:pt x="571" y="2196"/>
                    <a:pt x="949" y="2184"/>
                    <a:pt x="1333" y="2178"/>
                  </a:cubicBezTo>
                  <a:cubicBezTo>
                    <a:pt x="1455" y="2549"/>
                    <a:pt x="1570" y="2915"/>
                    <a:pt x="1698" y="3280"/>
                  </a:cubicBezTo>
                  <a:cubicBezTo>
                    <a:pt x="1720" y="3345"/>
                    <a:pt x="1773" y="3373"/>
                    <a:pt x="1825" y="3373"/>
                  </a:cubicBezTo>
                  <a:cubicBezTo>
                    <a:pt x="1906" y="3373"/>
                    <a:pt x="1987" y="3307"/>
                    <a:pt x="1954" y="3207"/>
                  </a:cubicBezTo>
                  <a:cubicBezTo>
                    <a:pt x="1942" y="3183"/>
                    <a:pt x="1936" y="3152"/>
                    <a:pt x="1924" y="3128"/>
                  </a:cubicBezTo>
                  <a:cubicBezTo>
                    <a:pt x="2058" y="2811"/>
                    <a:pt x="2192" y="2501"/>
                    <a:pt x="2326" y="2184"/>
                  </a:cubicBezTo>
                  <a:cubicBezTo>
                    <a:pt x="2788" y="2196"/>
                    <a:pt x="3251" y="2214"/>
                    <a:pt x="3708" y="2239"/>
                  </a:cubicBezTo>
                  <a:cubicBezTo>
                    <a:pt x="3710" y="2239"/>
                    <a:pt x="3712" y="2239"/>
                    <a:pt x="3714" y="2239"/>
                  </a:cubicBezTo>
                  <a:cubicBezTo>
                    <a:pt x="3843" y="2239"/>
                    <a:pt x="3883" y="2055"/>
                    <a:pt x="3775" y="1989"/>
                  </a:cubicBezTo>
                  <a:cubicBezTo>
                    <a:pt x="3410" y="1776"/>
                    <a:pt x="3050" y="1544"/>
                    <a:pt x="2697" y="1313"/>
                  </a:cubicBezTo>
                  <a:cubicBezTo>
                    <a:pt x="2849" y="966"/>
                    <a:pt x="2996" y="625"/>
                    <a:pt x="3142" y="277"/>
                  </a:cubicBezTo>
                  <a:cubicBezTo>
                    <a:pt x="3187" y="174"/>
                    <a:pt x="3118" y="83"/>
                    <a:pt x="3030" y="83"/>
                  </a:cubicBezTo>
                  <a:cubicBezTo>
                    <a:pt x="2999" y="83"/>
                    <a:pt x="2966" y="94"/>
                    <a:pt x="2935" y="119"/>
                  </a:cubicBezTo>
                  <a:cubicBezTo>
                    <a:pt x="2624" y="357"/>
                    <a:pt x="2313" y="600"/>
                    <a:pt x="1997" y="832"/>
                  </a:cubicBezTo>
                  <a:cubicBezTo>
                    <a:pt x="1637" y="576"/>
                    <a:pt x="1278" y="308"/>
                    <a:pt x="931" y="34"/>
                  </a:cubicBezTo>
                  <a:cubicBezTo>
                    <a:pt x="902" y="11"/>
                    <a:pt x="868" y="0"/>
                    <a:pt x="8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0"/>
            <p:cNvSpPr/>
            <p:nvPr/>
          </p:nvSpPr>
          <p:spPr>
            <a:xfrm>
              <a:off x="4701997" y="3369864"/>
              <a:ext cx="354279" cy="375093"/>
            </a:xfrm>
            <a:custGeom>
              <a:avLst/>
              <a:gdLst/>
              <a:ahLst/>
              <a:cxnLst/>
              <a:rect l="l" t="t" r="r" b="b"/>
              <a:pathLst>
                <a:path w="4874" h="5160" extrusionOk="0">
                  <a:moveTo>
                    <a:pt x="2437" y="1"/>
                  </a:moveTo>
                  <a:lnTo>
                    <a:pt x="1895" y="1536"/>
                  </a:lnTo>
                  <a:lnTo>
                    <a:pt x="537" y="1030"/>
                  </a:lnTo>
                  <a:lnTo>
                    <a:pt x="1609" y="1981"/>
                  </a:lnTo>
                  <a:lnTo>
                    <a:pt x="1" y="2395"/>
                  </a:lnTo>
                  <a:lnTo>
                    <a:pt x="1542" y="2791"/>
                  </a:lnTo>
                  <a:lnTo>
                    <a:pt x="640" y="4185"/>
                  </a:lnTo>
                  <a:lnTo>
                    <a:pt x="1932" y="3327"/>
                  </a:lnTo>
                  <a:lnTo>
                    <a:pt x="2437" y="5160"/>
                  </a:lnTo>
                  <a:lnTo>
                    <a:pt x="2937" y="3327"/>
                  </a:lnTo>
                  <a:lnTo>
                    <a:pt x="4228" y="4185"/>
                  </a:lnTo>
                  <a:lnTo>
                    <a:pt x="3332" y="2791"/>
                  </a:lnTo>
                  <a:lnTo>
                    <a:pt x="4873" y="2395"/>
                  </a:lnTo>
                  <a:lnTo>
                    <a:pt x="3259" y="1981"/>
                  </a:lnTo>
                  <a:lnTo>
                    <a:pt x="4331" y="1030"/>
                  </a:lnTo>
                  <a:lnTo>
                    <a:pt x="4331" y="1030"/>
                  </a:lnTo>
                  <a:lnTo>
                    <a:pt x="2973" y="1536"/>
                  </a:lnTo>
                  <a:lnTo>
                    <a:pt x="24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0"/>
            <p:cNvSpPr/>
            <p:nvPr/>
          </p:nvSpPr>
          <p:spPr>
            <a:xfrm>
              <a:off x="8635502" y="4824246"/>
              <a:ext cx="339252" cy="331223"/>
            </a:xfrm>
            <a:custGeom>
              <a:avLst/>
              <a:gdLst/>
              <a:ahLst/>
              <a:cxnLst/>
              <a:rect l="l" t="t" r="r" b="b"/>
              <a:pathLst>
                <a:path w="3454" h="3372" extrusionOk="0">
                  <a:moveTo>
                    <a:pt x="1616" y="1"/>
                  </a:moveTo>
                  <a:cubicBezTo>
                    <a:pt x="1549" y="1"/>
                    <a:pt x="1487" y="44"/>
                    <a:pt x="1493" y="131"/>
                  </a:cubicBezTo>
                  <a:cubicBezTo>
                    <a:pt x="1523" y="557"/>
                    <a:pt x="1554" y="990"/>
                    <a:pt x="1584" y="1422"/>
                  </a:cubicBezTo>
                  <a:lnTo>
                    <a:pt x="1042" y="966"/>
                  </a:lnTo>
                  <a:cubicBezTo>
                    <a:pt x="1015" y="942"/>
                    <a:pt x="985" y="932"/>
                    <a:pt x="956" y="932"/>
                  </a:cubicBezTo>
                  <a:cubicBezTo>
                    <a:pt x="848" y="932"/>
                    <a:pt x="754" y="1068"/>
                    <a:pt x="859" y="1154"/>
                  </a:cubicBezTo>
                  <a:lnTo>
                    <a:pt x="1359" y="1581"/>
                  </a:lnTo>
                  <a:cubicBezTo>
                    <a:pt x="963" y="1605"/>
                    <a:pt x="567" y="1629"/>
                    <a:pt x="171" y="1654"/>
                  </a:cubicBezTo>
                  <a:cubicBezTo>
                    <a:pt x="2" y="1660"/>
                    <a:pt x="0" y="1922"/>
                    <a:pt x="165" y="1922"/>
                  </a:cubicBezTo>
                  <a:cubicBezTo>
                    <a:pt x="167" y="1922"/>
                    <a:pt x="169" y="1922"/>
                    <a:pt x="171" y="1922"/>
                  </a:cubicBezTo>
                  <a:cubicBezTo>
                    <a:pt x="622" y="1891"/>
                    <a:pt x="1072" y="1867"/>
                    <a:pt x="1523" y="1837"/>
                  </a:cubicBezTo>
                  <a:lnTo>
                    <a:pt x="1523" y="1837"/>
                  </a:lnTo>
                  <a:cubicBezTo>
                    <a:pt x="1353" y="2007"/>
                    <a:pt x="1182" y="2172"/>
                    <a:pt x="1018" y="2342"/>
                  </a:cubicBezTo>
                  <a:cubicBezTo>
                    <a:pt x="923" y="2436"/>
                    <a:pt x="1015" y="2570"/>
                    <a:pt x="1117" y="2570"/>
                  </a:cubicBezTo>
                  <a:cubicBezTo>
                    <a:pt x="1147" y="2570"/>
                    <a:pt x="1179" y="2559"/>
                    <a:pt x="1206" y="2531"/>
                  </a:cubicBezTo>
                  <a:cubicBezTo>
                    <a:pt x="1346" y="2391"/>
                    <a:pt x="1487" y="2251"/>
                    <a:pt x="1627" y="2111"/>
                  </a:cubicBezTo>
                  <a:cubicBezTo>
                    <a:pt x="1651" y="2488"/>
                    <a:pt x="1675" y="2866"/>
                    <a:pt x="1694" y="3244"/>
                  </a:cubicBezTo>
                  <a:cubicBezTo>
                    <a:pt x="1700" y="3329"/>
                    <a:pt x="1768" y="3371"/>
                    <a:pt x="1834" y="3371"/>
                  </a:cubicBezTo>
                  <a:cubicBezTo>
                    <a:pt x="1901" y="3371"/>
                    <a:pt x="1965" y="3329"/>
                    <a:pt x="1962" y="3244"/>
                  </a:cubicBezTo>
                  <a:cubicBezTo>
                    <a:pt x="1937" y="2835"/>
                    <a:pt x="1913" y="2433"/>
                    <a:pt x="1889" y="2025"/>
                  </a:cubicBezTo>
                  <a:lnTo>
                    <a:pt x="1889" y="2025"/>
                  </a:lnTo>
                  <a:cubicBezTo>
                    <a:pt x="2059" y="2172"/>
                    <a:pt x="2236" y="2318"/>
                    <a:pt x="2406" y="2464"/>
                  </a:cubicBezTo>
                  <a:cubicBezTo>
                    <a:pt x="2433" y="2487"/>
                    <a:pt x="2463" y="2497"/>
                    <a:pt x="2492" y="2497"/>
                  </a:cubicBezTo>
                  <a:cubicBezTo>
                    <a:pt x="2600" y="2497"/>
                    <a:pt x="2696" y="2361"/>
                    <a:pt x="2595" y="2275"/>
                  </a:cubicBezTo>
                  <a:cubicBezTo>
                    <a:pt x="2406" y="2117"/>
                    <a:pt x="2224" y="1958"/>
                    <a:pt x="2035" y="1806"/>
                  </a:cubicBezTo>
                  <a:cubicBezTo>
                    <a:pt x="2449" y="1776"/>
                    <a:pt x="2869" y="1745"/>
                    <a:pt x="3283" y="1715"/>
                  </a:cubicBezTo>
                  <a:cubicBezTo>
                    <a:pt x="3450" y="1703"/>
                    <a:pt x="3454" y="1452"/>
                    <a:pt x="3295" y="1452"/>
                  </a:cubicBezTo>
                  <a:cubicBezTo>
                    <a:pt x="3291" y="1452"/>
                    <a:pt x="3287" y="1453"/>
                    <a:pt x="3283" y="1453"/>
                  </a:cubicBezTo>
                  <a:cubicBezTo>
                    <a:pt x="2924" y="1477"/>
                    <a:pt x="2571" y="1502"/>
                    <a:pt x="2211" y="1526"/>
                  </a:cubicBezTo>
                  <a:lnTo>
                    <a:pt x="2552" y="1191"/>
                  </a:lnTo>
                  <a:cubicBezTo>
                    <a:pt x="2642" y="1097"/>
                    <a:pt x="2553" y="963"/>
                    <a:pt x="2452" y="963"/>
                  </a:cubicBezTo>
                  <a:cubicBezTo>
                    <a:pt x="2422" y="963"/>
                    <a:pt x="2391" y="974"/>
                    <a:pt x="2364" y="1002"/>
                  </a:cubicBezTo>
                  <a:cubicBezTo>
                    <a:pt x="2193" y="1167"/>
                    <a:pt x="2023" y="1337"/>
                    <a:pt x="1852" y="1508"/>
                  </a:cubicBezTo>
                  <a:cubicBezTo>
                    <a:pt x="1822" y="1045"/>
                    <a:pt x="1791" y="588"/>
                    <a:pt x="1761" y="131"/>
                  </a:cubicBezTo>
                  <a:cubicBezTo>
                    <a:pt x="1754" y="45"/>
                    <a:pt x="1683" y="1"/>
                    <a:pt x="16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249610B-7E57-479E-8AF7-D44F16A16397}"/>
              </a:ext>
            </a:extLst>
          </p:cNvPr>
          <p:cNvSpPr txBox="1"/>
          <p:nvPr/>
        </p:nvSpPr>
        <p:spPr>
          <a:xfrm>
            <a:off x="1677452" y="1303625"/>
            <a:ext cx="3219653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07000"/>
              </a:lnSpc>
              <a:spcAft>
                <a:spcPts val="800"/>
              </a:spcAft>
            </a:pP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يحدد 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الأعداد الموج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2000" b="1" dirty="0" err="1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هة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2000" b="1" dirty="0">
              <a:effectLst/>
              <a:latin typeface="Noto Sans Symbols"/>
              <a:ea typeface="Noto Sans Symbols"/>
              <a:cs typeface="Noto Sans Symbol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7D72E60-A857-4DBC-A8FA-46055600D71F}"/>
              </a:ext>
            </a:extLst>
          </p:cNvPr>
          <p:cNvSpPr txBox="1"/>
          <p:nvPr/>
        </p:nvSpPr>
        <p:spPr>
          <a:xfrm>
            <a:off x="729687" y="1904204"/>
            <a:ext cx="4258362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يستخدم الأعداد الموج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2000" b="1" dirty="0" err="1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هة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 في 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مواقف عملية</a:t>
            </a:r>
            <a:endParaRPr lang="en-US" sz="2000" b="1" dirty="0">
              <a:effectLst/>
              <a:latin typeface="Noto Sans Symbols"/>
              <a:ea typeface="Noto Sans Symbols"/>
              <a:cs typeface="Noto Sans Symbol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CD145-941E-4D5D-B271-5B165E2FD903}"/>
              </a:ext>
            </a:extLst>
          </p:cNvPr>
          <p:cNvSpPr txBox="1"/>
          <p:nvPr/>
        </p:nvSpPr>
        <p:spPr>
          <a:xfrm>
            <a:off x="-60828" y="2624933"/>
            <a:ext cx="5059828" cy="77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07000"/>
              </a:lnSpc>
              <a:spcAft>
                <a:spcPts val="800"/>
              </a:spcAft>
            </a:pP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يقارن بين الأعداد الموج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2000" b="1" dirty="0" err="1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هة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 م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2000" b="1" dirty="0" err="1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ستخدما</a:t>
            </a:r>
            <a:r>
              <a:rPr lang="ar-OM" sz="2000" b="1" dirty="0"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ً 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الرموز = ، ≠ ، &gt; ، &lt; ، ≥ ، ≤ </a:t>
            </a:r>
            <a:endParaRPr lang="en-US" sz="20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US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5D2C02-A25A-4534-9796-A7985B42E703}"/>
              </a:ext>
            </a:extLst>
          </p:cNvPr>
          <p:cNvSpPr txBox="1"/>
          <p:nvPr/>
        </p:nvSpPr>
        <p:spPr>
          <a:xfrm>
            <a:off x="264245" y="3266036"/>
            <a:ext cx="4742067" cy="77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07000"/>
              </a:lnSpc>
              <a:spcAft>
                <a:spcPts val="800"/>
              </a:spcAft>
            </a:pPr>
            <a:r>
              <a:rPr lang="ar-OM" sz="2000" b="1" dirty="0"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يُ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رتب الأعداد 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الموجّهة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تصاعديا 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و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تنازلي</a:t>
            </a:r>
            <a:r>
              <a:rPr lang="ar-OM" sz="2000" b="1" dirty="0">
                <a:solidFill>
                  <a:srgbClr val="000000"/>
                </a:solidFill>
                <a:effectLst/>
                <a:latin typeface="Noto Sans Symbols"/>
                <a:ea typeface="Sakkal Majalla" panose="02000000000000000000" pitchFamily="2" charset="-78"/>
                <a:cs typeface="Sakkal Majalla" panose="02000000000000000000" pitchFamily="2" charset="-78"/>
              </a:rPr>
              <a:t>اً.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E6431E-3FFB-4980-8269-64EDCB7D3B9C}"/>
              </a:ext>
            </a:extLst>
          </p:cNvPr>
          <p:cNvSpPr txBox="1"/>
          <p:nvPr/>
        </p:nvSpPr>
        <p:spPr>
          <a:xfrm>
            <a:off x="2023282" y="468682"/>
            <a:ext cx="233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معــــــايير النـــــجاح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936;p40">
            <a:extLst>
              <a:ext uri="{FF2B5EF4-FFF2-40B4-BE49-F238E27FC236}">
                <a16:creationId xmlns:a16="http://schemas.microsoft.com/office/drawing/2014/main" id="{2FF77FA8-DE65-4347-97E9-10065B0A3353}"/>
              </a:ext>
            </a:extLst>
          </p:cNvPr>
          <p:cNvSpPr/>
          <p:nvPr/>
        </p:nvSpPr>
        <p:spPr>
          <a:xfrm>
            <a:off x="4925938" y="2692712"/>
            <a:ext cx="354279" cy="375093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936;p40">
            <a:extLst>
              <a:ext uri="{FF2B5EF4-FFF2-40B4-BE49-F238E27FC236}">
                <a16:creationId xmlns:a16="http://schemas.microsoft.com/office/drawing/2014/main" id="{0289C49C-12A9-42A4-BCCF-8D34365062B3}"/>
              </a:ext>
            </a:extLst>
          </p:cNvPr>
          <p:cNvSpPr/>
          <p:nvPr/>
        </p:nvSpPr>
        <p:spPr>
          <a:xfrm>
            <a:off x="4929520" y="1993454"/>
            <a:ext cx="354279" cy="375093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936;p40">
            <a:extLst>
              <a:ext uri="{FF2B5EF4-FFF2-40B4-BE49-F238E27FC236}">
                <a16:creationId xmlns:a16="http://schemas.microsoft.com/office/drawing/2014/main" id="{22F04555-EC5A-4E72-A5E2-E6B799D1F229}"/>
              </a:ext>
            </a:extLst>
          </p:cNvPr>
          <p:cNvSpPr/>
          <p:nvPr/>
        </p:nvSpPr>
        <p:spPr>
          <a:xfrm>
            <a:off x="4895712" y="1412508"/>
            <a:ext cx="354279" cy="375093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35"/>
          <p:cNvGrpSpPr/>
          <p:nvPr/>
        </p:nvGrpSpPr>
        <p:grpSpPr>
          <a:xfrm>
            <a:off x="491368" y="1039734"/>
            <a:ext cx="2385004" cy="3610737"/>
            <a:chOff x="491368" y="1039734"/>
            <a:chExt cx="2385004" cy="3610737"/>
          </a:xfrm>
        </p:grpSpPr>
        <p:sp>
          <p:nvSpPr>
            <p:cNvPr id="678" name="Google Shape;678;p35"/>
            <p:cNvSpPr/>
            <p:nvPr/>
          </p:nvSpPr>
          <p:spPr>
            <a:xfrm>
              <a:off x="685649" y="4219640"/>
              <a:ext cx="1996602" cy="430830"/>
            </a:xfrm>
            <a:custGeom>
              <a:avLst/>
              <a:gdLst/>
              <a:ahLst/>
              <a:cxnLst/>
              <a:rect l="l" t="t" r="r" b="b"/>
              <a:pathLst>
                <a:path w="18718" h="4039" extrusionOk="0">
                  <a:moveTo>
                    <a:pt x="9356" y="0"/>
                  </a:moveTo>
                  <a:cubicBezTo>
                    <a:pt x="4191" y="0"/>
                    <a:pt x="0" y="902"/>
                    <a:pt x="0" y="2016"/>
                  </a:cubicBezTo>
                  <a:cubicBezTo>
                    <a:pt x="0" y="3131"/>
                    <a:pt x="4191" y="4038"/>
                    <a:pt x="9356" y="4038"/>
                  </a:cubicBezTo>
                  <a:cubicBezTo>
                    <a:pt x="14527" y="4038"/>
                    <a:pt x="18717" y="3131"/>
                    <a:pt x="18717" y="2016"/>
                  </a:cubicBezTo>
                  <a:cubicBezTo>
                    <a:pt x="18717" y="902"/>
                    <a:pt x="14527" y="0"/>
                    <a:pt x="9356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9" name="Google Shape;679;p35"/>
            <p:cNvGrpSpPr/>
            <p:nvPr/>
          </p:nvGrpSpPr>
          <p:grpSpPr>
            <a:xfrm>
              <a:off x="491368" y="1039734"/>
              <a:ext cx="2385004" cy="3422897"/>
              <a:chOff x="3759075" y="4359075"/>
              <a:chExt cx="1307568" cy="1876588"/>
            </a:xfrm>
          </p:grpSpPr>
          <p:sp>
            <p:nvSpPr>
              <p:cNvPr id="680" name="Google Shape;680;p35"/>
              <p:cNvSpPr/>
              <p:nvPr/>
            </p:nvSpPr>
            <p:spPr>
              <a:xfrm>
                <a:off x="4835422" y="5255562"/>
                <a:ext cx="231221" cy="239582"/>
              </a:xfrm>
              <a:custGeom>
                <a:avLst/>
                <a:gdLst/>
                <a:ahLst/>
                <a:cxnLst/>
                <a:rect l="l" t="t" r="r" b="b"/>
                <a:pathLst>
                  <a:path w="4259" h="4413" extrusionOk="0">
                    <a:moveTo>
                      <a:pt x="1876" y="0"/>
                    </a:moveTo>
                    <a:cubicBezTo>
                      <a:pt x="1793" y="0"/>
                      <a:pt x="1710" y="37"/>
                      <a:pt x="1633" y="71"/>
                    </a:cubicBezTo>
                    <a:cubicBezTo>
                      <a:pt x="1457" y="162"/>
                      <a:pt x="1311" y="308"/>
                      <a:pt x="1164" y="448"/>
                    </a:cubicBezTo>
                    <a:cubicBezTo>
                      <a:pt x="1012" y="595"/>
                      <a:pt x="866" y="747"/>
                      <a:pt x="726" y="905"/>
                    </a:cubicBezTo>
                    <a:cubicBezTo>
                      <a:pt x="580" y="1064"/>
                      <a:pt x="446" y="1228"/>
                      <a:pt x="312" y="1393"/>
                    </a:cubicBezTo>
                    <a:cubicBezTo>
                      <a:pt x="251" y="1478"/>
                      <a:pt x="184" y="1563"/>
                      <a:pt x="123" y="1648"/>
                    </a:cubicBezTo>
                    <a:cubicBezTo>
                      <a:pt x="62" y="1740"/>
                      <a:pt x="1" y="1819"/>
                      <a:pt x="31" y="1929"/>
                    </a:cubicBezTo>
                    <a:cubicBezTo>
                      <a:pt x="56" y="2026"/>
                      <a:pt x="111" y="2117"/>
                      <a:pt x="153" y="2215"/>
                    </a:cubicBezTo>
                    <a:cubicBezTo>
                      <a:pt x="196" y="2312"/>
                      <a:pt x="239" y="2410"/>
                      <a:pt x="275" y="2513"/>
                    </a:cubicBezTo>
                    <a:cubicBezTo>
                      <a:pt x="354" y="2714"/>
                      <a:pt x="433" y="2915"/>
                      <a:pt x="507" y="3116"/>
                    </a:cubicBezTo>
                    <a:cubicBezTo>
                      <a:pt x="653" y="3524"/>
                      <a:pt x="781" y="3939"/>
                      <a:pt x="890" y="4359"/>
                    </a:cubicBezTo>
                    <a:cubicBezTo>
                      <a:pt x="899" y="4397"/>
                      <a:pt x="926" y="4413"/>
                      <a:pt x="954" y="4413"/>
                    </a:cubicBezTo>
                    <a:cubicBezTo>
                      <a:pt x="983" y="4413"/>
                      <a:pt x="1015" y="4396"/>
                      <a:pt x="1030" y="4371"/>
                    </a:cubicBezTo>
                    <a:cubicBezTo>
                      <a:pt x="1036" y="4371"/>
                      <a:pt x="1043" y="4365"/>
                      <a:pt x="1055" y="4365"/>
                    </a:cubicBezTo>
                    <a:cubicBezTo>
                      <a:pt x="1231" y="4292"/>
                      <a:pt x="1408" y="4219"/>
                      <a:pt x="1585" y="4146"/>
                    </a:cubicBezTo>
                    <a:cubicBezTo>
                      <a:pt x="1950" y="3987"/>
                      <a:pt x="2407" y="3805"/>
                      <a:pt x="2681" y="3494"/>
                    </a:cubicBezTo>
                    <a:cubicBezTo>
                      <a:pt x="2858" y="3433"/>
                      <a:pt x="3034" y="3360"/>
                      <a:pt x="3205" y="3287"/>
                    </a:cubicBezTo>
                    <a:cubicBezTo>
                      <a:pt x="3369" y="3214"/>
                      <a:pt x="3528" y="3135"/>
                      <a:pt x="3680" y="3049"/>
                    </a:cubicBezTo>
                    <a:cubicBezTo>
                      <a:pt x="3826" y="2970"/>
                      <a:pt x="3984" y="2897"/>
                      <a:pt x="4088" y="2769"/>
                    </a:cubicBezTo>
                    <a:cubicBezTo>
                      <a:pt x="4185" y="2659"/>
                      <a:pt x="4234" y="2477"/>
                      <a:pt x="4143" y="2349"/>
                    </a:cubicBezTo>
                    <a:cubicBezTo>
                      <a:pt x="4118" y="2306"/>
                      <a:pt x="4070" y="2270"/>
                      <a:pt x="4021" y="2251"/>
                    </a:cubicBezTo>
                    <a:cubicBezTo>
                      <a:pt x="4064" y="2209"/>
                      <a:pt x="4100" y="2160"/>
                      <a:pt x="4137" y="2117"/>
                    </a:cubicBezTo>
                    <a:cubicBezTo>
                      <a:pt x="4204" y="2020"/>
                      <a:pt x="4252" y="1916"/>
                      <a:pt x="4252" y="1795"/>
                    </a:cubicBezTo>
                    <a:cubicBezTo>
                      <a:pt x="4259" y="1654"/>
                      <a:pt x="4167" y="1539"/>
                      <a:pt x="4045" y="1490"/>
                    </a:cubicBezTo>
                    <a:cubicBezTo>
                      <a:pt x="4149" y="1332"/>
                      <a:pt x="4155" y="1100"/>
                      <a:pt x="4033" y="942"/>
                    </a:cubicBezTo>
                    <a:cubicBezTo>
                      <a:pt x="3945" y="823"/>
                      <a:pt x="3804" y="762"/>
                      <a:pt x="3661" y="762"/>
                    </a:cubicBezTo>
                    <a:cubicBezTo>
                      <a:pt x="3605" y="762"/>
                      <a:pt x="3550" y="771"/>
                      <a:pt x="3497" y="790"/>
                    </a:cubicBezTo>
                    <a:cubicBezTo>
                      <a:pt x="3564" y="674"/>
                      <a:pt x="3564" y="534"/>
                      <a:pt x="3509" y="412"/>
                    </a:cubicBezTo>
                    <a:cubicBezTo>
                      <a:pt x="3414" y="196"/>
                      <a:pt x="3200" y="109"/>
                      <a:pt x="2981" y="109"/>
                    </a:cubicBezTo>
                    <a:cubicBezTo>
                      <a:pt x="2891" y="109"/>
                      <a:pt x="2801" y="123"/>
                      <a:pt x="2718" y="150"/>
                    </a:cubicBezTo>
                    <a:cubicBezTo>
                      <a:pt x="2565" y="205"/>
                      <a:pt x="2425" y="290"/>
                      <a:pt x="2285" y="375"/>
                    </a:cubicBezTo>
                    <a:cubicBezTo>
                      <a:pt x="2218" y="412"/>
                      <a:pt x="2151" y="455"/>
                      <a:pt x="2090" y="491"/>
                    </a:cubicBezTo>
                    <a:cubicBezTo>
                      <a:pt x="2108" y="418"/>
                      <a:pt x="2115" y="333"/>
                      <a:pt x="2102" y="254"/>
                    </a:cubicBezTo>
                    <a:cubicBezTo>
                      <a:pt x="2096" y="150"/>
                      <a:pt x="2054" y="46"/>
                      <a:pt x="1944" y="10"/>
                    </a:cubicBezTo>
                    <a:cubicBezTo>
                      <a:pt x="1921" y="3"/>
                      <a:pt x="1899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5"/>
              <p:cNvSpPr/>
              <p:nvPr/>
            </p:nvSpPr>
            <p:spPr>
              <a:xfrm>
                <a:off x="4874022" y="5270112"/>
                <a:ext cx="79209" cy="93216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1717" extrusionOk="0">
                    <a:moveTo>
                      <a:pt x="1355" y="1"/>
                    </a:moveTo>
                    <a:cubicBezTo>
                      <a:pt x="1329" y="1"/>
                      <a:pt x="1304" y="12"/>
                      <a:pt x="1288" y="40"/>
                    </a:cubicBezTo>
                    <a:cubicBezTo>
                      <a:pt x="1184" y="211"/>
                      <a:pt x="1081" y="375"/>
                      <a:pt x="983" y="546"/>
                    </a:cubicBezTo>
                    <a:cubicBezTo>
                      <a:pt x="941" y="631"/>
                      <a:pt x="904" y="723"/>
                      <a:pt x="886" y="814"/>
                    </a:cubicBezTo>
                    <a:cubicBezTo>
                      <a:pt x="868" y="899"/>
                      <a:pt x="880" y="991"/>
                      <a:pt x="861" y="1076"/>
                    </a:cubicBezTo>
                    <a:cubicBezTo>
                      <a:pt x="807" y="1429"/>
                      <a:pt x="380" y="1514"/>
                      <a:pt x="94" y="1563"/>
                    </a:cubicBezTo>
                    <a:cubicBezTo>
                      <a:pt x="0" y="1575"/>
                      <a:pt x="8" y="1716"/>
                      <a:pt x="95" y="1716"/>
                    </a:cubicBezTo>
                    <a:cubicBezTo>
                      <a:pt x="99" y="1716"/>
                      <a:pt x="102" y="1716"/>
                      <a:pt x="106" y="1715"/>
                    </a:cubicBezTo>
                    <a:cubicBezTo>
                      <a:pt x="441" y="1654"/>
                      <a:pt x="855" y="1569"/>
                      <a:pt x="989" y="1204"/>
                    </a:cubicBezTo>
                    <a:cubicBezTo>
                      <a:pt x="1020" y="1112"/>
                      <a:pt x="1020" y="1027"/>
                      <a:pt x="1026" y="930"/>
                    </a:cubicBezTo>
                    <a:cubicBezTo>
                      <a:pt x="1032" y="832"/>
                      <a:pt x="1062" y="741"/>
                      <a:pt x="1105" y="649"/>
                    </a:cubicBezTo>
                    <a:cubicBezTo>
                      <a:pt x="1196" y="467"/>
                      <a:pt x="1318" y="290"/>
                      <a:pt x="1422" y="107"/>
                    </a:cubicBezTo>
                    <a:cubicBezTo>
                      <a:pt x="1459" y="50"/>
                      <a:pt x="1407" y="1"/>
                      <a:pt x="13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5"/>
              <p:cNvSpPr/>
              <p:nvPr/>
            </p:nvSpPr>
            <p:spPr>
              <a:xfrm>
                <a:off x="4956434" y="5296660"/>
                <a:ext cx="98156" cy="118569"/>
              </a:xfrm>
              <a:custGeom>
                <a:avLst/>
                <a:gdLst/>
                <a:ahLst/>
                <a:cxnLst/>
                <a:rect l="l" t="t" r="r" b="b"/>
                <a:pathLst>
                  <a:path w="1808" h="2184" extrusionOk="0">
                    <a:moveTo>
                      <a:pt x="1166" y="1"/>
                    </a:moveTo>
                    <a:cubicBezTo>
                      <a:pt x="1160" y="1"/>
                      <a:pt x="1153" y="1"/>
                      <a:pt x="1146" y="2"/>
                    </a:cubicBezTo>
                    <a:cubicBezTo>
                      <a:pt x="836" y="75"/>
                      <a:pt x="531" y="191"/>
                      <a:pt x="245" y="331"/>
                    </a:cubicBezTo>
                    <a:cubicBezTo>
                      <a:pt x="221" y="294"/>
                      <a:pt x="196" y="264"/>
                      <a:pt x="172" y="227"/>
                    </a:cubicBezTo>
                    <a:cubicBezTo>
                      <a:pt x="155" y="205"/>
                      <a:pt x="132" y="196"/>
                      <a:pt x="110" y="196"/>
                    </a:cubicBezTo>
                    <a:cubicBezTo>
                      <a:pt x="54" y="196"/>
                      <a:pt x="0" y="256"/>
                      <a:pt x="44" y="313"/>
                    </a:cubicBezTo>
                    <a:cubicBezTo>
                      <a:pt x="434" y="824"/>
                      <a:pt x="635" y="1470"/>
                      <a:pt x="604" y="2116"/>
                    </a:cubicBezTo>
                    <a:cubicBezTo>
                      <a:pt x="604" y="2155"/>
                      <a:pt x="645" y="2183"/>
                      <a:pt x="680" y="2183"/>
                    </a:cubicBezTo>
                    <a:cubicBezTo>
                      <a:pt x="683" y="2183"/>
                      <a:pt x="686" y="2183"/>
                      <a:pt x="690" y="2183"/>
                    </a:cubicBezTo>
                    <a:cubicBezTo>
                      <a:pt x="732" y="2183"/>
                      <a:pt x="757" y="2146"/>
                      <a:pt x="757" y="2103"/>
                    </a:cubicBezTo>
                    <a:cubicBezTo>
                      <a:pt x="763" y="2012"/>
                      <a:pt x="763" y="1927"/>
                      <a:pt x="757" y="1835"/>
                    </a:cubicBezTo>
                    <a:lnTo>
                      <a:pt x="799" y="1835"/>
                    </a:lnTo>
                    <a:lnTo>
                      <a:pt x="1719" y="1567"/>
                    </a:lnTo>
                    <a:cubicBezTo>
                      <a:pt x="1807" y="1540"/>
                      <a:pt x="1775" y="1417"/>
                      <a:pt x="1696" y="1417"/>
                    </a:cubicBezTo>
                    <a:cubicBezTo>
                      <a:pt x="1688" y="1417"/>
                      <a:pt x="1679" y="1418"/>
                      <a:pt x="1670" y="1421"/>
                    </a:cubicBezTo>
                    <a:cubicBezTo>
                      <a:pt x="1366" y="1513"/>
                      <a:pt x="1055" y="1598"/>
                      <a:pt x="750" y="1689"/>
                    </a:cubicBezTo>
                    <a:cubicBezTo>
                      <a:pt x="732" y="1531"/>
                      <a:pt x="702" y="1366"/>
                      <a:pt x="659" y="1214"/>
                    </a:cubicBezTo>
                    <a:cubicBezTo>
                      <a:pt x="659" y="1214"/>
                      <a:pt x="659" y="1214"/>
                      <a:pt x="665" y="1208"/>
                    </a:cubicBezTo>
                    <a:cubicBezTo>
                      <a:pt x="1012" y="1074"/>
                      <a:pt x="1360" y="946"/>
                      <a:pt x="1707" y="812"/>
                    </a:cubicBezTo>
                    <a:cubicBezTo>
                      <a:pt x="1788" y="780"/>
                      <a:pt x="1758" y="660"/>
                      <a:pt x="1686" y="660"/>
                    </a:cubicBezTo>
                    <a:cubicBezTo>
                      <a:pt x="1678" y="660"/>
                      <a:pt x="1668" y="662"/>
                      <a:pt x="1658" y="666"/>
                    </a:cubicBezTo>
                    <a:cubicBezTo>
                      <a:pt x="1311" y="800"/>
                      <a:pt x="964" y="934"/>
                      <a:pt x="616" y="1068"/>
                    </a:cubicBezTo>
                    <a:lnTo>
                      <a:pt x="610" y="1068"/>
                    </a:lnTo>
                    <a:cubicBezTo>
                      <a:pt x="543" y="855"/>
                      <a:pt x="446" y="648"/>
                      <a:pt x="330" y="459"/>
                    </a:cubicBezTo>
                    <a:cubicBezTo>
                      <a:pt x="604" y="325"/>
                      <a:pt x="897" y="221"/>
                      <a:pt x="1195" y="148"/>
                    </a:cubicBezTo>
                    <a:cubicBezTo>
                      <a:pt x="1238" y="136"/>
                      <a:pt x="1256" y="87"/>
                      <a:pt x="1244" y="51"/>
                    </a:cubicBezTo>
                    <a:cubicBezTo>
                      <a:pt x="1234" y="15"/>
                      <a:pt x="1202" y="1"/>
                      <a:pt x="11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5"/>
              <p:cNvSpPr/>
              <p:nvPr/>
            </p:nvSpPr>
            <p:spPr>
              <a:xfrm>
                <a:off x="3836166" y="5969636"/>
                <a:ext cx="95930" cy="100002"/>
              </a:xfrm>
              <a:custGeom>
                <a:avLst/>
                <a:gdLst/>
                <a:ahLst/>
                <a:cxnLst/>
                <a:rect l="l" t="t" r="r" b="b"/>
                <a:pathLst>
                  <a:path w="1767" h="1842" extrusionOk="0">
                    <a:moveTo>
                      <a:pt x="508" y="0"/>
                    </a:moveTo>
                    <a:cubicBezTo>
                      <a:pt x="437" y="0"/>
                      <a:pt x="366" y="14"/>
                      <a:pt x="299" y="44"/>
                    </a:cubicBezTo>
                    <a:cubicBezTo>
                      <a:pt x="152" y="117"/>
                      <a:pt x="73" y="263"/>
                      <a:pt x="43" y="415"/>
                    </a:cubicBezTo>
                    <a:cubicBezTo>
                      <a:pt x="0" y="616"/>
                      <a:pt x="0" y="830"/>
                      <a:pt x="6" y="1037"/>
                    </a:cubicBezTo>
                    <a:cubicBezTo>
                      <a:pt x="12" y="1268"/>
                      <a:pt x="37" y="1500"/>
                      <a:pt x="73" y="1731"/>
                    </a:cubicBezTo>
                    <a:cubicBezTo>
                      <a:pt x="79" y="1768"/>
                      <a:pt x="116" y="1786"/>
                      <a:pt x="152" y="1786"/>
                    </a:cubicBezTo>
                    <a:cubicBezTo>
                      <a:pt x="165" y="1810"/>
                      <a:pt x="189" y="1822"/>
                      <a:pt x="213" y="1835"/>
                    </a:cubicBezTo>
                    <a:cubicBezTo>
                      <a:pt x="229" y="1839"/>
                      <a:pt x="245" y="1841"/>
                      <a:pt x="260" y="1841"/>
                    </a:cubicBezTo>
                    <a:cubicBezTo>
                      <a:pt x="326" y="1841"/>
                      <a:pt x="385" y="1803"/>
                      <a:pt x="445" y="1774"/>
                    </a:cubicBezTo>
                    <a:cubicBezTo>
                      <a:pt x="621" y="1682"/>
                      <a:pt x="792" y="1585"/>
                      <a:pt x="969" y="1481"/>
                    </a:cubicBezTo>
                    <a:cubicBezTo>
                      <a:pt x="1139" y="1384"/>
                      <a:pt x="1304" y="1280"/>
                      <a:pt x="1468" y="1171"/>
                    </a:cubicBezTo>
                    <a:cubicBezTo>
                      <a:pt x="1553" y="1122"/>
                      <a:pt x="1645" y="1073"/>
                      <a:pt x="1718" y="1012"/>
                    </a:cubicBezTo>
                    <a:cubicBezTo>
                      <a:pt x="1742" y="988"/>
                      <a:pt x="1767" y="951"/>
                      <a:pt x="1767" y="915"/>
                    </a:cubicBezTo>
                    <a:cubicBezTo>
                      <a:pt x="1767" y="860"/>
                      <a:pt x="1730" y="823"/>
                      <a:pt x="1693" y="787"/>
                    </a:cubicBezTo>
                    <a:cubicBezTo>
                      <a:pt x="1559" y="653"/>
                      <a:pt x="1413" y="525"/>
                      <a:pt x="1261" y="403"/>
                    </a:cubicBezTo>
                    <a:cubicBezTo>
                      <a:pt x="1121" y="281"/>
                      <a:pt x="975" y="153"/>
                      <a:pt x="804" y="74"/>
                    </a:cubicBezTo>
                    <a:cubicBezTo>
                      <a:pt x="711" y="28"/>
                      <a:pt x="610" y="0"/>
                      <a:pt x="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5"/>
              <p:cNvSpPr/>
              <p:nvPr/>
            </p:nvSpPr>
            <p:spPr>
              <a:xfrm>
                <a:off x="3928730" y="5902534"/>
                <a:ext cx="108526" cy="114009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100" extrusionOk="0">
                    <a:moveTo>
                      <a:pt x="739" y="1"/>
                    </a:moveTo>
                    <a:cubicBezTo>
                      <a:pt x="734" y="1"/>
                      <a:pt x="730" y="1"/>
                      <a:pt x="725" y="1"/>
                    </a:cubicBezTo>
                    <a:cubicBezTo>
                      <a:pt x="549" y="1"/>
                      <a:pt x="372" y="55"/>
                      <a:pt x="244" y="183"/>
                    </a:cubicBezTo>
                    <a:cubicBezTo>
                      <a:pt x="122" y="305"/>
                      <a:pt x="62" y="464"/>
                      <a:pt x="31" y="628"/>
                    </a:cubicBezTo>
                    <a:cubicBezTo>
                      <a:pt x="1" y="835"/>
                      <a:pt x="13" y="1036"/>
                      <a:pt x="19" y="1243"/>
                    </a:cubicBezTo>
                    <a:cubicBezTo>
                      <a:pt x="31" y="1505"/>
                      <a:pt x="43" y="1761"/>
                      <a:pt x="49" y="2023"/>
                    </a:cubicBezTo>
                    <a:cubicBezTo>
                      <a:pt x="54" y="2074"/>
                      <a:pt x="93" y="2099"/>
                      <a:pt x="131" y="2099"/>
                    </a:cubicBezTo>
                    <a:cubicBezTo>
                      <a:pt x="138" y="2099"/>
                      <a:pt x="146" y="2098"/>
                      <a:pt x="153" y="2096"/>
                    </a:cubicBezTo>
                    <a:cubicBezTo>
                      <a:pt x="156" y="2098"/>
                      <a:pt x="160" y="2098"/>
                      <a:pt x="164" y="2098"/>
                    </a:cubicBezTo>
                    <a:cubicBezTo>
                      <a:pt x="175" y="2098"/>
                      <a:pt x="188" y="2093"/>
                      <a:pt x="202" y="2084"/>
                    </a:cubicBezTo>
                    <a:cubicBezTo>
                      <a:pt x="579" y="1858"/>
                      <a:pt x="945" y="1615"/>
                      <a:pt x="1298" y="1359"/>
                    </a:cubicBezTo>
                    <a:cubicBezTo>
                      <a:pt x="1475" y="1231"/>
                      <a:pt x="1645" y="1103"/>
                      <a:pt x="1816" y="969"/>
                    </a:cubicBezTo>
                    <a:cubicBezTo>
                      <a:pt x="1889" y="914"/>
                      <a:pt x="1998" y="847"/>
                      <a:pt x="1956" y="738"/>
                    </a:cubicBezTo>
                    <a:cubicBezTo>
                      <a:pt x="1931" y="689"/>
                      <a:pt x="1895" y="659"/>
                      <a:pt x="1852" y="628"/>
                    </a:cubicBezTo>
                    <a:cubicBezTo>
                      <a:pt x="1816" y="592"/>
                      <a:pt x="1773" y="555"/>
                      <a:pt x="1730" y="518"/>
                    </a:cubicBezTo>
                    <a:cubicBezTo>
                      <a:pt x="1447" y="271"/>
                      <a:pt x="1134" y="1"/>
                      <a:pt x="7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5"/>
              <p:cNvSpPr/>
              <p:nvPr/>
            </p:nvSpPr>
            <p:spPr>
              <a:xfrm>
                <a:off x="4017005" y="5611323"/>
                <a:ext cx="218680" cy="329432"/>
              </a:xfrm>
              <a:custGeom>
                <a:avLst/>
                <a:gdLst/>
                <a:ahLst/>
                <a:cxnLst/>
                <a:rect l="l" t="t" r="r" b="b"/>
                <a:pathLst>
                  <a:path w="4028" h="6068" extrusionOk="0">
                    <a:moveTo>
                      <a:pt x="2833" y="1"/>
                    </a:moveTo>
                    <a:cubicBezTo>
                      <a:pt x="2698" y="1"/>
                      <a:pt x="2563" y="20"/>
                      <a:pt x="2431" y="66"/>
                    </a:cubicBezTo>
                    <a:cubicBezTo>
                      <a:pt x="2346" y="96"/>
                      <a:pt x="2255" y="139"/>
                      <a:pt x="2194" y="206"/>
                    </a:cubicBezTo>
                    <a:cubicBezTo>
                      <a:pt x="2127" y="279"/>
                      <a:pt x="2096" y="364"/>
                      <a:pt x="2084" y="455"/>
                    </a:cubicBezTo>
                    <a:cubicBezTo>
                      <a:pt x="2060" y="650"/>
                      <a:pt x="2121" y="857"/>
                      <a:pt x="2175" y="1034"/>
                    </a:cubicBezTo>
                    <a:cubicBezTo>
                      <a:pt x="2291" y="1436"/>
                      <a:pt x="2486" y="1814"/>
                      <a:pt x="2742" y="2136"/>
                    </a:cubicBezTo>
                    <a:cubicBezTo>
                      <a:pt x="2724" y="2130"/>
                      <a:pt x="2699" y="2124"/>
                      <a:pt x="2675" y="2112"/>
                    </a:cubicBezTo>
                    <a:cubicBezTo>
                      <a:pt x="2577" y="2082"/>
                      <a:pt x="2474" y="2045"/>
                      <a:pt x="2370" y="2015"/>
                    </a:cubicBezTo>
                    <a:cubicBezTo>
                      <a:pt x="2163" y="1954"/>
                      <a:pt x="1938" y="1887"/>
                      <a:pt x="1719" y="1887"/>
                    </a:cubicBezTo>
                    <a:cubicBezTo>
                      <a:pt x="1711" y="1887"/>
                      <a:pt x="1704" y="1886"/>
                      <a:pt x="1697" y="1886"/>
                    </a:cubicBezTo>
                    <a:cubicBezTo>
                      <a:pt x="1526" y="1886"/>
                      <a:pt x="1349" y="1954"/>
                      <a:pt x="1250" y="2100"/>
                    </a:cubicBezTo>
                    <a:cubicBezTo>
                      <a:pt x="1128" y="2264"/>
                      <a:pt x="1152" y="2496"/>
                      <a:pt x="1189" y="2685"/>
                    </a:cubicBezTo>
                    <a:cubicBezTo>
                      <a:pt x="1237" y="2922"/>
                      <a:pt x="1323" y="3160"/>
                      <a:pt x="1402" y="3391"/>
                    </a:cubicBezTo>
                    <a:cubicBezTo>
                      <a:pt x="1487" y="3629"/>
                      <a:pt x="1578" y="3854"/>
                      <a:pt x="1676" y="4086"/>
                    </a:cubicBezTo>
                    <a:cubicBezTo>
                      <a:pt x="1585" y="4037"/>
                      <a:pt x="1469" y="4019"/>
                      <a:pt x="1371" y="3988"/>
                    </a:cubicBezTo>
                    <a:cubicBezTo>
                      <a:pt x="1262" y="3952"/>
                      <a:pt x="1158" y="3921"/>
                      <a:pt x="1049" y="3891"/>
                    </a:cubicBezTo>
                    <a:cubicBezTo>
                      <a:pt x="909" y="3851"/>
                      <a:pt x="766" y="3811"/>
                      <a:pt x="622" y="3811"/>
                    </a:cubicBezTo>
                    <a:cubicBezTo>
                      <a:pt x="590" y="3811"/>
                      <a:pt x="557" y="3813"/>
                      <a:pt x="525" y="3818"/>
                    </a:cubicBezTo>
                    <a:cubicBezTo>
                      <a:pt x="348" y="3836"/>
                      <a:pt x="190" y="3927"/>
                      <a:pt x="98" y="4086"/>
                    </a:cubicBezTo>
                    <a:cubicBezTo>
                      <a:pt x="13" y="4238"/>
                      <a:pt x="1" y="4414"/>
                      <a:pt x="1" y="4591"/>
                    </a:cubicBezTo>
                    <a:cubicBezTo>
                      <a:pt x="13" y="5072"/>
                      <a:pt x="117" y="5560"/>
                      <a:pt x="299" y="6010"/>
                    </a:cubicBezTo>
                    <a:cubicBezTo>
                      <a:pt x="315" y="6041"/>
                      <a:pt x="343" y="6068"/>
                      <a:pt x="378" y="6068"/>
                    </a:cubicBezTo>
                    <a:cubicBezTo>
                      <a:pt x="384" y="6068"/>
                      <a:pt x="390" y="6067"/>
                      <a:pt x="397" y="6065"/>
                    </a:cubicBezTo>
                    <a:cubicBezTo>
                      <a:pt x="433" y="6053"/>
                      <a:pt x="464" y="6010"/>
                      <a:pt x="452" y="5968"/>
                    </a:cubicBezTo>
                    <a:cubicBezTo>
                      <a:pt x="439" y="5956"/>
                      <a:pt x="433" y="5937"/>
                      <a:pt x="427" y="5919"/>
                    </a:cubicBezTo>
                    <a:cubicBezTo>
                      <a:pt x="707" y="5645"/>
                      <a:pt x="994" y="5371"/>
                      <a:pt x="1243" y="5072"/>
                    </a:cubicBezTo>
                    <a:cubicBezTo>
                      <a:pt x="1371" y="4914"/>
                      <a:pt x="1493" y="4756"/>
                      <a:pt x="1603" y="4585"/>
                    </a:cubicBezTo>
                    <a:cubicBezTo>
                      <a:pt x="1658" y="4500"/>
                      <a:pt x="1712" y="4414"/>
                      <a:pt x="1749" y="4323"/>
                    </a:cubicBezTo>
                    <a:cubicBezTo>
                      <a:pt x="1786" y="4250"/>
                      <a:pt x="1779" y="4177"/>
                      <a:pt x="1731" y="4122"/>
                    </a:cubicBezTo>
                    <a:lnTo>
                      <a:pt x="1731" y="4122"/>
                    </a:lnTo>
                    <a:cubicBezTo>
                      <a:pt x="1743" y="4134"/>
                      <a:pt x="1761" y="4140"/>
                      <a:pt x="1779" y="4140"/>
                    </a:cubicBezTo>
                    <a:cubicBezTo>
                      <a:pt x="1828" y="4140"/>
                      <a:pt x="1859" y="4116"/>
                      <a:pt x="1889" y="4079"/>
                    </a:cubicBezTo>
                    <a:cubicBezTo>
                      <a:pt x="1926" y="4031"/>
                      <a:pt x="1956" y="3976"/>
                      <a:pt x="1987" y="3927"/>
                    </a:cubicBezTo>
                    <a:cubicBezTo>
                      <a:pt x="2114" y="3738"/>
                      <a:pt x="2236" y="3550"/>
                      <a:pt x="2358" y="3361"/>
                    </a:cubicBezTo>
                    <a:cubicBezTo>
                      <a:pt x="2486" y="3172"/>
                      <a:pt x="2608" y="2983"/>
                      <a:pt x="2730" y="2794"/>
                    </a:cubicBezTo>
                    <a:cubicBezTo>
                      <a:pt x="2791" y="2697"/>
                      <a:pt x="2851" y="2605"/>
                      <a:pt x="2918" y="2508"/>
                    </a:cubicBezTo>
                    <a:cubicBezTo>
                      <a:pt x="2949" y="2459"/>
                      <a:pt x="2985" y="2404"/>
                      <a:pt x="2992" y="2344"/>
                    </a:cubicBezTo>
                    <a:cubicBezTo>
                      <a:pt x="3229" y="1960"/>
                      <a:pt x="3467" y="1576"/>
                      <a:pt x="3692" y="1186"/>
                    </a:cubicBezTo>
                    <a:cubicBezTo>
                      <a:pt x="3796" y="1004"/>
                      <a:pt x="3893" y="815"/>
                      <a:pt x="3954" y="614"/>
                    </a:cubicBezTo>
                    <a:cubicBezTo>
                      <a:pt x="3984" y="522"/>
                      <a:pt x="4027" y="407"/>
                      <a:pt x="3966" y="321"/>
                    </a:cubicBezTo>
                    <a:cubicBezTo>
                      <a:pt x="3911" y="242"/>
                      <a:pt x="3783" y="218"/>
                      <a:pt x="3698" y="187"/>
                    </a:cubicBezTo>
                    <a:cubicBezTo>
                      <a:pt x="3426" y="91"/>
                      <a:pt x="3129" y="1"/>
                      <a:pt x="28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5"/>
              <p:cNvSpPr/>
              <p:nvPr/>
            </p:nvSpPr>
            <p:spPr>
              <a:xfrm>
                <a:off x="3759075" y="4359075"/>
                <a:ext cx="1151817" cy="1876588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34566" extrusionOk="0">
                    <a:moveTo>
                      <a:pt x="10624" y="0"/>
                    </a:moveTo>
                    <a:cubicBezTo>
                      <a:pt x="9917" y="0"/>
                      <a:pt x="9126" y="533"/>
                      <a:pt x="9552" y="2118"/>
                    </a:cubicBezTo>
                    <a:cubicBezTo>
                      <a:pt x="9552" y="2118"/>
                      <a:pt x="7712" y="2727"/>
                      <a:pt x="7115" y="3391"/>
                    </a:cubicBezTo>
                    <a:cubicBezTo>
                      <a:pt x="7115" y="3391"/>
                      <a:pt x="6471" y="2143"/>
                      <a:pt x="5499" y="2143"/>
                    </a:cubicBezTo>
                    <a:cubicBezTo>
                      <a:pt x="5232" y="2143"/>
                      <a:pt x="4940" y="2237"/>
                      <a:pt x="4630" y="2477"/>
                    </a:cubicBezTo>
                    <a:cubicBezTo>
                      <a:pt x="3193" y="3592"/>
                      <a:pt x="5525" y="9823"/>
                      <a:pt x="5525" y="9823"/>
                    </a:cubicBezTo>
                    <a:cubicBezTo>
                      <a:pt x="5525" y="9823"/>
                      <a:pt x="4770" y="13946"/>
                      <a:pt x="5599" y="18216"/>
                    </a:cubicBezTo>
                    <a:lnTo>
                      <a:pt x="7432" y="19983"/>
                    </a:lnTo>
                    <a:cubicBezTo>
                      <a:pt x="7432" y="19983"/>
                      <a:pt x="5909" y="22419"/>
                      <a:pt x="6122" y="22693"/>
                    </a:cubicBezTo>
                    <a:cubicBezTo>
                      <a:pt x="6342" y="22961"/>
                      <a:pt x="8218" y="24021"/>
                      <a:pt x="8218" y="24021"/>
                    </a:cubicBezTo>
                    <a:cubicBezTo>
                      <a:pt x="8218" y="24021"/>
                      <a:pt x="5410" y="28626"/>
                      <a:pt x="4569" y="29442"/>
                    </a:cubicBezTo>
                    <a:cubicBezTo>
                      <a:pt x="3729" y="30258"/>
                      <a:pt x="2937" y="30282"/>
                      <a:pt x="2041" y="30831"/>
                    </a:cubicBezTo>
                    <a:cubicBezTo>
                      <a:pt x="1146" y="31373"/>
                      <a:pt x="1" y="31318"/>
                      <a:pt x="982" y="32244"/>
                    </a:cubicBezTo>
                    <a:cubicBezTo>
                      <a:pt x="1536" y="32767"/>
                      <a:pt x="3021" y="33107"/>
                      <a:pt x="4624" y="33107"/>
                    </a:cubicBezTo>
                    <a:cubicBezTo>
                      <a:pt x="5857" y="33107"/>
                      <a:pt x="7160" y="32906"/>
                      <a:pt x="8163" y="32432"/>
                    </a:cubicBezTo>
                    <a:lnTo>
                      <a:pt x="8163" y="32432"/>
                    </a:lnTo>
                    <a:cubicBezTo>
                      <a:pt x="8163" y="32432"/>
                      <a:pt x="8114" y="33115"/>
                      <a:pt x="9905" y="33986"/>
                    </a:cubicBezTo>
                    <a:cubicBezTo>
                      <a:pt x="10768" y="34404"/>
                      <a:pt x="11630" y="34565"/>
                      <a:pt x="12304" y="34565"/>
                    </a:cubicBezTo>
                    <a:cubicBezTo>
                      <a:pt x="13033" y="34565"/>
                      <a:pt x="13539" y="34376"/>
                      <a:pt x="13584" y="34120"/>
                    </a:cubicBezTo>
                    <a:cubicBezTo>
                      <a:pt x="13663" y="33632"/>
                      <a:pt x="12981" y="32816"/>
                      <a:pt x="12981" y="32816"/>
                    </a:cubicBezTo>
                    <a:lnTo>
                      <a:pt x="13444" y="28461"/>
                    </a:lnTo>
                    <a:lnTo>
                      <a:pt x="14351" y="28473"/>
                    </a:lnTo>
                    <a:lnTo>
                      <a:pt x="14991" y="32810"/>
                    </a:lnTo>
                    <a:cubicBezTo>
                      <a:pt x="14991" y="32810"/>
                      <a:pt x="16483" y="33383"/>
                      <a:pt x="17360" y="33669"/>
                    </a:cubicBezTo>
                    <a:cubicBezTo>
                      <a:pt x="17731" y="33787"/>
                      <a:pt x="18223" y="33871"/>
                      <a:pt x="18648" y="33871"/>
                    </a:cubicBezTo>
                    <a:cubicBezTo>
                      <a:pt x="19228" y="33871"/>
                      <a:pt x="19685" y="33715"/>
                      <a:pt x="19541" y="33279"/>
                    </a:cubicBezTo>
                    <a:cubicBezTo>
                      <a:pt x="19297" y="32524"/>
                      <a:pt x="18603" y="31848"/>
                      <a:pt x="18603" y="31848"/>
                    </a:cubicBezTo>
                    <a:cubicBezTo>
                      <a:pt x="18603" y="31848"/>
                      <a:pt x="18621" y="27809"/>
                      <a:pt x="18603" y="27212"/>
                    </a:cubicBezTo>
                    <a:cubicBezTo>
                      <a:pt x="18603" y="27212"/>
                      <a:pt x="18743" y="25032"/>
                      <a:pt x="18603" y="23777"/>
                    </a:cubicBezTo>
                    <a:lnTo>
                      <a:pt x="21216" y="21560"/>
                    </a:lnTo>
                    <a:cubicBezTo>
                      <a:pt x="21216" y="21560"/>
                      <a:pt x="21033" y="19398"/>
                      <a:pt x="19644" y="18052"/>
                    </a:cubicBezTo>
                    <a:lnTo>
                      <a:pt x="16952" y="19849"/>
                    </a:lnTo>
                    <a:lnTo>
                      <a:pt x="16599" y="19172"/>
                    </a:lnTo>
                    <a:lnTo>
                      <a:pt x="16148" y="5133"/>
                    </a:lnTo>
                    <a:cubicBezTo>
                      <a:pt x="16148" y="5133"/>
                      <a:pt x="16526" y="3915"/>
                      <a:pt x="15837" y="3178"/>
                    </a:cubicBezTo>
                    <a:cubicBezTo>
                      <a:pt x="15253" y="2546"/>
                      <a:pt x="13365" y="2326"/>
                      <a:pt x="12504" y="2326"/>
                    </a:cubicBezTo>
                    <a:cubicBezTo>
                      <a:pt x="12361" y="2326"/>
                      <a:pt x="12246" y="2332"/>
                      <a:pt x="12171" y="2343"/>
                    </a:cubicBezTo>
                    <a:cubicBezTo>
                      <a:pt x="12171" y="2343"/>
                      <a:pt x="11890" y="985"/>
                      <a:pt x="11476" y="358"/>
                    </a:cubicBezTo>
                    <a:cubicBezTo>
                      <a:pt x="11335" y="143"/>
                      <a:pt x="10991" y="0"/>
                      <a:pt x="10624" y="0"/>
                    </a:cubicBezTo>
                    <a:close/>
                  </a:path>
                </a:pathLst>
              </a:custGeom>
              <a:solidFill>
                <a:srgbClr val="6EB0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5"/>
              <p:cNvSpPr/>
              <p:nvPr/>
            </p:nvSpPr>
            <p:spPr>
              <a:xfrm>
                <a:off x="3928079" y="5330428"/>
                <a:ext cx="232524" cy="245608"/>
              </a:xfrm>
              <a:custGeom>
                <a:avLst/>
                <a:gdLst/>
                <a:ahLst/>
                <a:cxnLst/>
                <a:rect l="l" t="t" r="r" b="b"/>
                <a:pathLst>
                  <a:path w="4283" h="4524" extrusionOk="0">
                    <a:moveTo>
                      <a:pt x="1435" y="1"/>
                    </a:moveTo>
                    <a:cubicBezTo>
                      <a:pt x="1250" y="1"/>
                      <a:pt x="1072" y="71"/>
                      <a:pt x="969" y="245"/>
                    </a:cubicBezTo>
                    <a:cubicBezTo>
                      <a:pt x="896" y="361"/>
                      <a:pt x="884" y="501"/>
                      <a:pt x="938" y="623"/>
                    </a:cubicBezTo>
                    <a:cubicBezTo>
                      <a:pt x="869" y="588"/>
                      <a:pt x="794" y="571"/>
                      <a:pt x="719" y="571"/>
                    </a:cubicBezTo>
                    <a:cubicBezTo>
                      <a:pt x="596" y="571"/>
                      <a:pt x="475" y="617"/>
                      <a:pt x="384" y="708"/>
                    </a:cubicBezTo>
                    <a:cubicBezTo>
                      <a:pt x="244" y="848"/>
                      <a:pt x="220" y="1079"/>
                      <a:pt x="311" y="1250"/>
                    </a:cubicBezTo>
                    <a:cubicBezTo>
                      <a:pt x="183" y="1287"/>
                      <a:pt x="80" y="1384"/>
                      <a:pt x="61" y="1530"/>
                    </a:cubicBezTo>
                    <a:cubicBezTo>
                      <a:pt x="49" y="1652"/>
                      <a:pt x="92" y="1762"/>
                      <a:pt x="147" y="1859"/>
                    </a:cubicBezTo>
                    <a:cubicBezTo>
                      <a:pt x="171" y="1914"/>
                      <a:pt x="201" y="1963"/>
                      <a:pt x="238" y="2011"/>
                    </a:cubicBezTo>
                    <a:cubicBezTo>
                      <a:pt x="189" y="2024"/>
                      <a:pt x="141" y="2048"/>
                      <a:pt x="104" y="2091"/>
                    </a:cubicBezTo>
                    <a:cubicBezTo>
                      <a:pt x="0" y="2212"/>
                      <a:pt x="31" y="2395"/>
                      <a:pt x="110" y="2517"/>
                    </a:cubicBezTo>
                    <a:cubicBezTo>
                      <a:pt x="201" y="2651"/>
                      <a:pt x="354" y="2748"/>
                      <a:pt x="482" y="2840"/>
                    </a:cubicBezTo>
                    <a:cubicBezTo>
                      <a:pt x="628" y="2943"/>
                      <a:pt x="774" y="3041"/>
                      <a:pt x="926" y="3132"/>
                    </a:cubicBezTo>
                    <a:cubicBezTo>
                      <a:pt x="1091" y="3230"/>
                      <a:pt x="1255" y="3321"/>
                      <a:pt x="1426" y="3406"/>
                    </a:cubicBezTo>
                    <a:cubicBezTo>
                      <a:pt x="1657" y="3747"/>
                      <a:pt x="2096" y="3985"/>
                      <a:pt x="2437" y="4180"/>
                    </a:cubicBezTo>
                    <a:cubicBezTo>
                      <a:pt x="2601" y="4277"/>
                      <a:pt x="2766" y="4375"/>
                      <a:pt x="2936" y="4460"/>
                    </a:cubicBezTo>
                    <a:cubicBezTo>
                      <a:pt x="2942" y="4466"/>
                      <a:pt x="2955" y="4472"/>
                      <a:pt x="2961" y="4472"/>
                    </a:cubicBezTo>
                    <a:cubicBezTo>
                      <a:pt x="2974" y="4503"/>
                      <a:pt x="3007" y="4524"/>
                      <a:pt x="3038" y="4524"/>
                    </a:cubicBezTo>
                    <a:cubicBezTo>
                      <a:pt x="3063" y="4524"/>
                      <a:pt x="3087" y="4511"/>
                      <a:pt x="3101" y="4478"/>
                    </a:cubicBezTo>
                    <a:cubicBezTo>
                      <a:pt x="3259" y="4076"/>
                      <a:pt x="3436" y="3680"/>
                      <a:pt x="3631" y="3290"/>
                    </a:cubicBezTo>
                    <a:cubicBezTo>
                      <a:pt x="3722" y="3096"/>
                      <a:pt x="3826" y="2907"/>
                      <a:pt x="3929" y="2718"/>
                    </a:cubicBezTo>
                    <a:cubicBezTo>
                      <a:pt x="3978" y="2620"/>
                      <a:pt x="4033" y="2529"/>
                      <a:pt x="4087" y="2438"/>
                    </a:cubicBezTo>
                    <a:cubicBezTo>
                      <a:pt x="4136" y="2346"/>
                      <a:pt x="4203" y="2261"/>
                      <a:pt x="4240" y="2170"/>
                    </a:cubicBezTo>
                    <a:cubicBezTo>
                      <a:pt x="4282" y="2060"/>
                      <a:pt x="4234" y="1975"/>
                      <a:pt x="4185" y="1877"/>
                    </a:cubicBezTo>
                    <a:cubicBezTo>
                      <a:pt x="4130" y="1786"/>
                      <a:pt x="4081" y="1695"/>
                      <a:pt x="4027" y="1603"/>
                    </a:cubicBezTo>
                    <a:cubicBezTo>
                      <a:pt x="3917" y="1421"/>
                      <a:pt x="3801" y="1244"/>
                      <a:pt x="3679" y="1067"/>
                    </a:cubicBezTo>
                    <a:cubicBezTo>
                      <a:pt x="3551" y="897"/>
                      <a:pt x="3424" y="726"/>
                      <a:pt x="3290" y="562"/>
                    </a:cubicBezTo>
                    <a:cubicBezTo>
                      <a:pt x="3168" y="403"/>
                      <a:pt x="3040" y="245"/>
                      <a:pt x="2869" y="135"/>
                    </a:cubicBezTo>
                    <a:cubicBezTo>
                      <a:pt x="2795" y="83"/>
                      <a:pt x="2708" y="34"/>
                      <a:pt x="2614" y="34"/>
                    </a:cubicBezTo>
                    <a:cubicBezTo>
                      <a:pt x="2600" y="34"/>
                      <a:pt x="2585" y="35"/>
                      <a:pt x="2571" y="38"/>
                    </a:cubicBezTo>
                    <a:cubicBezTo>
                      <a:pt x="2455" y="56"/>
                      <a:pt x="2406" y="154"/>
                      <a:pt x="2382" y="257"/>
                    </a:cubicBezTo>
                    <a:cubicBezTo>
                      <a:pt x="2364" y="336"/>
                      <a:pt x="2364" y="416"/>
                      <a:pt x="2370" y="495"/>
                    </a:cubicBezTo>
                    <a:cubicBezTo>
                      <a:pt x="2309" y="446"/>
                      <a:pt x="2248" y="403"/>
                      <a:pt x="2187" y="355"/>
                    </a:cubicBezTo>
                    <a:cubicBezTo>
                      <a:pt x="2065" y="251"/>
                      <a:pt x="1931" y="154"/>
                      <a:pt x="1785" y="81"/>
                    </a:cubicBezTo>
                    <a:cubicBezTo>
                      <a:pt x="1677" y="30"/>
                      <a:pt x="1555" y="1"/>
                      <a:pt x="14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5"/>
              <p:cNvSpPr/>
              <p:nvPr/>
            </p:nvSpPr>
            <p:spPr>
              <a:xfrm>
                <a:off x="4053596" y="5345358"/>
                <a:ext cx="68568" cy="100708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855" extrusionOk="0">
                    <a:moveTo>
                      <a:pt x="97" y="0"/>
                    </a:moveTo>
                    <a:cubicBezTo>
                      <a:pt x="48" y="0"/>
                      <a:pt x="1" y="41"/>
                      <a:pt x="27" y="98"/>
                    </a:cubicBezTo>
                    <a:cubicBezTo>
                      <a:pt x="113" y="293"/>
                      <a:pt x="204" y="482"/>
                      <a:pt x="277" y="677"/>
                    </a:cubicBezTo>
                    <a:cubicBezTo>
                      <a:pt x="314" y="768"/>
                      <a:pt x="332" y="865"/>
                      <a:pt x="326" y="963"/>
                    </a:cubicBezTo>
                    <a:cubicBezTo>
                      <a:pt x="320" y="1060"/>
                      <a:pt x="308" y="1146"/>
                      <a:pt x="326" y="1237"/>
                    </a:cubicBezTo>
                    <a:cubicBezTo>
                      <a:pt x="417" y="1615"/>
                      <a:pt x="819" y="1755"/>
                      <a:pt x="1148" y="1852"/>
                    </a:cubicBezTo>
                    <a:cubicBezTo>
                      <a:pt x="1155" y="1854"/>
                      <a:pt x="1162" y="1855"/>
                      <a:pt x="1168" y="1855"/>
                    </a:cubicBezTo>
                    <a:cubicBezTo>
                      <a:pt x="1243" y="1855"/>
                      <a:pt x="1262" y="1728"/>
                      <a:pt x="1172" y="1700"/>
                    </a:cubicBezTo>
                    <a:cubicBezTo>
                      <a:pt x="892" y="1615"/>
                      <a:pt x="484" y="1487"/>
                      <a:pt x="466" y="1127"/>
                    </a:cubicBezTo>
                    <a:cubicBezTo>
                      <a:pt x="466" y="1042"/>
                      <a:pt x="484" y="951"/>
                      <a:pt x="478" y="865"/>
                    </a:cubicBezTo>
                    <a:cubicBezTo>
                      <a:pt x="472" y="768"/>
                      <a:pt x="442" y="677"/>
                      <a:pt x="411" y="585"/>
                    </a:cubicBezTo>
                    <a:cubicBezTo>
                      <a:pt x="338" y="402"/>
                      <a:pt x="253" y="226"/>
                      <a:pt x="174" y="49"/>
                    </a:cubicBezTo>
                    <a:cubicBezTo>
                      <a:pt x="158" y="15"/>
                      <a:pt x="127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5"/>
              <p:cNvSpPr/>
              <p:nvPr/>
            </p:nvSpPr>
            <p:spPr>
              <a:xfrm>
                <a:off x="3940240" y="5362948"/>
                <a:ext cx="105974" cy="121067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230" extrusionOk="0">
                    <a:moveTo>
                      <a:pt x="805" y="1"/>
                    </a:moveTo>
                    <a:cubicBezTo>
                      <a:pt x="774" y="1"/>
                      <a:pt x="746" y="15"/>
                      <a:pt x="733" y="42"/>
                    </a:cubicBezTo>
                    <a:cubicBezTo>
                      <a:pt x="714" y="78"/>
                      <a:pt x="733" y="133"/>
                      <a:pt x="769" y="145"/>
                    </a:cubicBezTo>
                    <a:cubicBezTo>
                      <a:pt x="1056" y="255"/>
                      <a:pt x="1336" y="389"/>
                      <a:pt x="1592" y="560"/>
                    </a:cubicBezTo>
                    <a:cubicBezTo>
                      <a:pt x="1451" y="736"/>
                      <a:pt x="1336" y="925"/>
                      <a:pt x="1238" y="1126"/>
                    </a:cubicBezTo>
                    <a:cubicBezTo>
                      <a:pt x="909" y="949"/>
                      <a:pt x="580" y="779"/>
                      <a:pt x="252" y="602"/>
                    </a:cubicBezTo>
                    <a:cubicBezTo>
                      <a:pt x="240" y="597"/>
                      <a:pt x="229" y="594"/>
                      <a:pt x="219" y="594"/>
                    </a:cubicBezTo>
                    <a:cubicBezTo>
                      <a:pt x="151" y="594"/>
                      <a:pt x="111" y="700"/>
                      <a:pt x="185" y="742"/>
                    </a:cubicBezTo>
                    <a:cubicBezTo>
                      <a:pt x="513" y="919"/>
                      <a:pt x="842" y="1090"/>
                      <a:pt x="1171" y="1266"/>
                    </a:cubicBezTo>
                    <a:lnTo>
                      <a:pt x="1177" y="1266"/>
                    </a:lnTo>
                    <a:cubicBezTo>
                      <a:pt x="1116" y="1418"/>
                      <a:pt x="1068" y="1571"/>
                      <a:pt x="1031" y="1729"/>
                    </a:cubicBezTo>
                    <a:cubicBezTo>
                      <a:pt x="739" y="1601"/>
                      <a:pt x="440" y="1479"/>
                      <a:pt x="148" y="1351"/>
                    </a:cubicBezTo>
                    <a:cubicBezTo>
                      <a:pt x="137" y="1347"/>
                      <a:pt x="127" y="1345"/>
                      <a:pt x="117" y="1345"/>
                    </a:cubicBezTo>
                    <a:cubicBezTo>
                      <a:pt x="43" y="1345"/>
                      <a:pt x="0" y="1454"/>
                      <a:pt x="81" y="1492"/>
                    </a:cubicBezTo>
                    <a:lnTo>
                      <a:pt x="964" y="1869"/>
                    </a:lnTo>
                    <a:cubicBezTo>
                      <a:pt x="976" y="1875"/>
                      <a:pt x="989" y="1875"/>
                      <a:pt x="1001" y="1875"/>
                    </a:cubicBezTo>
                    <a:cubicBezTo>
                      <a:pt x="989" y="1961"/>
                      <a:pt x="976" y="2052"/>
                      <a:pt x="970" y="2137"/>
                    </a:cubicBezTo>
                    <a:cubicBezTo>
                      <a:pt x="970" y="2180"/>
                      <a:pt x="989" y="2222"/>
                      <a:pt x="1031" y="2229"/>
                    </a:cubicBezTo>
                    <a:cubicBezTo>
                      <a:pt x="1035" y="2229"/>
                      <a:pt x="1039" y="2229"/>
                      <a:pt x="1043" y="2229"/>
                    </a:cubicBezTo>
                    <a:cubicBezTo>
                      <a:pt x="1077" y="2229"/>
                      <a:pt x="1117" y="2206"/>
                      <a:pt x="1123" y="2168"/>
                    </a:cubicBezTo>
                    <a:cubicBezTo>
                      <a:pt x="1165" y="1522"/>
                      <a:pt x="1445" y="907"/>
                      <a:pt x="1896" y="450"/>
                    </a:cubicBezTo>
                    <a:cubicBezTo>
                      <a:pt x="1952" y="394"/>
                      <a:pt x="1894" y="324"/>
                      <a:pt x="1834" y="324"/>
                    </a:cubicBezTo>
                    <a:cubicBezTo>
                      <a:pt x="1815" y="324"/>
                      <a:pt x="1796" y="331"/>
                      <a:pt x="1780" y="346"/>
                    </a:cubicBezTo>
                    <a:cubicBezTo>
                      <a:pt x="1750" y="377"/>
                      <a:pt x="1719" y="413"/>
                      <a:pt x="1689" y="444"/>
                    </a:cubicBezTo>
                    <a:cubicBezTo>
                      <a:pt x="1421" y="267"/>
                      <a:pt x="1141" y="121"/>
                      <a:pt x="836" y="5"/>
                    </a:cubicBezTo>
                    <a:cubicBezTo>
                      <a:pt x="826" y="2"/>
                      <a:pt x="815" y="1"/>
                      <a:pt x="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5"/>
              <p:cNvSpPr/>
              <p:nvPr/>
            </p:nvSpPr>
            <p:spPr>
              <a:xfrm>
                <a:off x="4375806" y="5440256"/>
                <a:ext cx="349899" cy="413798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7622" extrusionOk="0">
                    <a:moveTo>
                      <a:pt x="3424" y="1"/>
                    </a:moveTo>
                    <a:cubicBezTo>
                      <a:pt x="2967" y="1"/>
                      <a:pt x="2498" y="68"/>
                      <a:pt x="2059" y="202"/>
                    </a:cubicBezTo>
                    <a:cubicBezTo>
                      <a:pt x="1779" y="287"/>
                      <a:pt x="1505" y="403"/>
                      <a:pt x="1255" y="561"/>
                    </a:cubicBezTo>
                    <a:cubicBezTo>
                      <a:pt x="1115" y="610"/>
                      <a:pt x="981" y="677"/>
                      <a:pt x="859" y="768"/>
                    </a:cubicBezTo>
                    <a:cubicBezTo>
                      <a:pt x="482" y="1042"/>
                      <a:pt x="244" y="1511"/>
                      <a:pt x="409" y="1974"/>
                    </a:cubicBezTo>
                    <a:cubicBezTo>
                      <a:pt x="482" y="2187"/>
                      <a:pt x="622" y="2370"/>
                      <a:pt x="811" y="2492"/>
                    </a:cubicBezTo>
                    <a:cubicBezTo>
                      <a:pt x="488" y="2735"/>
                      <a:pt x="214" y="3064"/>
                      <a:pt x="110" y="3460"/>
                    </a:cubicBezTo>
                    <a:cubicBezTo>
                      <a:pt x="1" y="3880"/>
                      <a:pt x="122" y="4319"/>
                      <a:pt x="403" y="4648"/>
                    </a:cubicBezTo>
                    <a:cubicBezTo>
                      <a:pt x="524" y="4794"/>
                      <a:pt x="683" y="4910"/>
                      <a:pt x="865" y="4989"/>
                    </a:cubicBezTo>
                    <a:cubicBezTo>
                      <a:pt x="457" y="5415"/>
                      <a:pt x="293" y="6091"/>
                      <a:pt x="530" y="6640"/>
                    </a:cubicBezTo>
                    <a:cubicBezTo>
                      <a:pt x="664" y="6956"/>
                      <a:pt x="963" y="7139"/>
                      <a:pt x="1268" y="7285"/>
                    </a:cubicBezTo>
                    <a:cubicBezTo>
                      <a:pt x="1572" y="7425"/>
                      <a:pt x="1889" y="7517"/>
                      <a:pt x="2218" y="7572"/>
                    </a:cubicBezTo>
                    <a:cubicBezTo>
                      <a:pt x="2438" y="7606"/>
                      <a:pt x="2659" y="7621"/>
                      <a:pt x="2881" y="7621"/>
                    </a:cubicBezTo>
                    <a:cubicBezTo>
                      <a:pt x="3333" y="7621"/>
                      <a:pt x="3786" y="7556"/>
                      <a:pt x="4228" y="7450"/>
                    </a:cubicBezTo>
                    <a:cubicBezTo>
                      <a:pt x="4563" y="7364"/>
                      <a:pt x="4892" y="7261"/>
                      <a:pt x="5208" y="7127"/>
                    </a:cubicBezTo>
                    <a:cubicBezTo>
                      <a:pt x="5519" y="6993"/>
                      <a:pt x="5817" y="6810"/>
                      <a:pt x="6049" y="6554"/>
                    </a:cubicBezTo>
                    <a:cubicBezTo>
                      <a:pt x="6256" y="6317"/>
                      <a:pt x="6408" y="6018"/>
                      <a:pt x="6427" y="5696"/>
                    </a:cubicBezTo>
                    <a:cubicBezTo>
                      <a:pt x="6445" y="5409"/>
                      <a:pt x="6341" y="5105"/>
                      <a:pt x="6140" y="4892"/>
                    </a:cubicBezTo>
                    <a:cubicBezTo>
                      <a:pt x="6110" y="4861"/>
                      <a:pt x="6079" y="4837"/>
                      <a:pt x="6043" y="4812"/>
                    </a:cubicBezTo>
                    <a:cubicBezTo>
                      <a:pt x="6268" y="4520"/>
                      <a:pt x="6390" y="4167"/>
                      <a:pt x="6396" y="3801"/>
                    </a:cubicBezTo>
                    <a:cubicBezTo>
                      <a:pt x="6402" y="3424"/>
                      <a:pt x="6268" y="3052"/>
                      <a:pt x="6037" y="2754"/>
                    </a:cubicBezTo>
                    <a:cubicBezTo>
                      <a:pt x="5921" y="2614"/>
                      <a:pt x="5781" y="2486"/>
                      <a:pt x="5629" y="2388"/>
                    </a:cubicBezTo>
                    <a:cubicBezTo>
                      <a:pt x="5799" y="2017"/>
                      <a:pt x="5793" y="1584"/>
                      <a:pt x="5635" y="1207"/>
                    </a:cubicBezTo>
                    <a:cubicBezTo>
                      <a:pt x="5470" y="817"/>
                      <a:pt x="5154" y="506"/>
                      <a:pt x="4782" y="305"/>
                    </a:cubicBezTo>
                    <a:cubicBezTo>
                      <a:pt x="4368" y="86"/>
                      <a:pt x="3893" y="1"/>
                      <a:pt x="34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5"/>
              <p:cNvSpPr/>
              <p:nvPr/>
            </p:nvSpPr>
            <p:spPr>
              <a:xfrm>
                <a:off x="4419455" y="5568163"/>
                <a:ext cx="255000" cy="17699"/>
              </a:xfrm>
              <a:custGeom>
                <a:avLst/>
                <a:gdLst/>
                <a:ahLst/>
                <a:cxnLst/>
                <a:rect l="l" t="t" r="r" b="b"/>
                <a:pathLst>
                  <a:path w="4697" h="326" extrusionOk="0">
                    <a:moveTo>
                      <a:pt x="4612" y="0"/>
                    </a:moveTo>
                    <a:cubicBezTo>
                      <a:pt x="4606" y="0"/>
                      <a:pt x="4600" y="1"/>
                      <a:pt x="4593" y="2"/>
                    </a:cubicBezTo>
                    <a:cubicBezTo>
                      <a:pt x="3781" y="116"/>
                      <a:pt x="2961" y="175"/>
                      <a:pt x="2140" y="175"/>
                    </a:cubicBezTo>
                    <a:cubicBezTo>
                      <a:pt x="1784" y="175"/>
                      <a:pt x="1428" y="164"/>
                      <a:pt x="1073" y="142"/>
                    </a:cubicBezTo>
                    <a:cubicBezTo>
                      <a:pt x="744" y="124"/>
                      <a:pt x="409" y="93"/>
                      <a:pt x="74" y="57"/>
                    </a:cubicBezTo>
                    <a:cubicBezTo>
                      <a:pt x="71" y="56"/>
                      <a:pt x="69" y="56"/>
                      <a:pt x="67" y="56"/>
                    </a:cubicBezTo>
                    <a:cubicBezTo>
                      <a:pt x="33" y="56"/>
                      <a:pt x="1" y="96"/>
                      <a:pt x="1" y="136"/>
                    </a:cubicBezTo>
                    <a:cubicBezTo>
                      <a:pt x="1" y="178"/>
                      <a:pt x="37" y="203"/>
                      <a:pt x="74" y="209"/>
                    </a:cubicBezTo>
                    <a:cubicBezTo>
                      <a:pt x="758" y="286"/>
                      <a:pt x="1448" y="325"/>
                      <a:pt x="2137" y="325"/>
                    </a:cubicBezTo>
                    <a:cubicBezTo>
                      <a:pt x="2639" y="325"/>
                      <a:pt x="3139" y="305"/>
                      <a:pt x="3637" y="264"/>
                    </a:cubicBezTo>
                    <a:cubicBezTo>
                      <a:pt x="3972" y="233"/>
                      <a:pt x="4301" y="197"/>
                      <a:pt x="4636" y="148"/>
                    </a:cubicBezTo>
                    <a:cubicBezTo>
                      <a:pt x="4672" y="142"/>
                      <a:pt x="4697" y="93"/>
                      <a:pt x="4685" y="57"/>
                    </a:cubicBezTo>
                    <a:cubicBezTo>
                      <a:pt x="4674" y="15"/>
                      <a:pt x="4647" y="0"/>
                      <a:pt x="46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5"/>
              <p:cNvSpPr/>
              <p:nvPr/>
            </p:nvSpPr>
            <p:spPr>
              <a:xfrm>
                <a:off x="4419780" y="5699707"/>
                <a:ext cx="283394" cy="28719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529" extrusionOk="0">
                    <a:moveTo>
                      <a:pt x="5107" y="0"/>
                    </a:moveTo>
                    <a:cubicBezTo>
                      <a:pt x="5101" y="0"/>
                      <a:pt x="5094" y="1"/>
                      <a:pt x="5087" y="3"/>
                    </a:cubicBezTo>
                    <a:cubicBezTo>
                      <a:pt x="4459" y="173"/>
                      <a:pt x="3820" y="283"/>
                      <a:pt x="3168" y="338"/>
                    </a:cubicBezTo>
                    <a:cubicBezTo>
                      <a:pt x="2871" y="363"/>
                      <a:pt x="2572" y="376"/>
                      <a:pt x="2273" y="376"/>
                    </a:cubicBezTo>
                    <a:cubicBezTo>
                      <a:pt x="1922" y="376"/>
                      <a:pt x="1570" y="359"/>
                      <a:pt x="1219" y="326"/>
                    </a:cubicBezTo>
                    <a:cubicBezTo>
                      <a:pt x="853" y="289"/>
                      <a:pt x="494" y="240"/>
                      <a:pt x="135" y="167"/>
                    </a:cubicBezTo>
                    <a:cubicBezTo>
                      <a:pt x="129" y="166"/>
                      <a:pt x="123" y="166"/>
                      <a:pt x="118" y="166"/>
                    </a:cubicBezTo>
                    <a:cubicBezTo>
                      <a:pt x="33" y="166"/>
                      <a:pt x="0" y="296"/>
                      <a:pt x="92" y="314"/>
                    </a:cubicBezTo>
                    <a:cubicBezTo>
                      <a:pt x="738" y="441"/>
                      <a:pt x="1402" y="515"/>
                      <a:pt x="2059" y="527"/>
                    </a:cubicBezTo>
                    <a:cubicBezTo>
                      <a:pt x="2126" y="528"/>
                      <a:pt x="2192" y="529"/>
                      <a:pt x="2258" y="529"/>
                    </a:cubicBezTo>
                    <a:cubicBezTo>
                      <a:pt x="2851" y="529"/>
                      <a:pt x="3447" y="480"/>
                      <a:pt x="4033" y="387"/>
                    </a:cubicBezTo>
                    <a:cubicBezTo>
                      <a:pt x="4404" y="326"/>
                      <a:pt x="4770" y="247"/>
                      <a:pt x="5129" y="155"/>
                    </a:cubicBezTo>
                    <a:cubicBezTo>
                      <a:pt x="5220" y="133"/>
                      <a:pt x="5190" y="0"/>
                      <a:pt x="5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5"/>
              <p:cNvSpPr/>
              <p:nvPr/>
            </p:nvSpPr>
            <p:spPr>
              <a:xfrm>
                <a:off x="4144152" y="4484267"/>
                <a:ext cx="339855" cy="185237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3412" extrusionOk="0">
                    <a:moveTo>
                      <a:pt x="5762" y="0"/>
                    </a:moveTo>
                    <a:cubicBezTo>
                      <a:pt x="4945" y="0"/>
                      <a:pt x="4132" y="159"/>
                      <a:pt x="3372" y="457"/>
                    </a:cubicBezTo>
                    <a:cubicBezTo>
                      <a:pt x="2489" y="811"/>
                      <a:pt x="1673" y="1341"/>
                      <a:pt x="1003" y="2017"/>
                    </a:cubicBezTo>
                    <a:cubicBezTo>
                      <a:pt x="631" y="2401"/>
                      <a:pt x="302" y="2833"/>
                      <a:pt x="34" y="3296"/>
                    </a:cubicBezTo>
                    <a:cubicBezTo>
                      <a:pt x="0" y="3355"/>
                      <a:pt x="55" y="3412"/>
                      <a:pt x="108" y="3412"/>
                    </a:cubicBezTo>
                    <a:cubicBezTo>
                      <a:pt x="131" y="3412"/>
                      <a:pt x="154" y="3401"/>
                      <a:pt x="168" y="3375"/>
                    </a:cubicBezTo>
                    <a:cubicBezTo>
                      <a:pt x="631" y="2565"/>
                      <a:pt x="1283" y="1871"/>
                      <a:pt x="2044" y="1341"/>
                    </a:cubicBezTo>
                    <a:cubicBezTo>
                      <a:pt x="2812" y="811"/>
                      <a:pt x="3683" y="439"/>
                      <a:pt x="4603" y="263"/>
                    </a:cubicBezTo>
                    <a:cubicBezTo>
                      <a:pt x="4988" y="189"/>
                      <a:pt x="5380" y="154"/>
                      <a:pt x="5774" y="154"/>
                    </a:cubicBezTo>
                    <a:cubicBezTo>
                      <a:pt x="5903" y="154"/>
                      <a:pt x="6033" y="158"/>
                      <a:pt x="6162" y="165"/>
                    </a:cubicBezTo>
                    <a:cubicBezTo>
                      <a:pt x="6164" y="165"/>
                      <a:pt x="6166" y="165"/>
                      <a:pt x="6167" y="165"/>
                    </a:cubicBezTo>
                    <a:cubicBezTo>
                      <a:pt x="6259" y="165"/>
                      <a:pt x="6257" y="19"/>
                      <a:pt x="6162" y="13"/>
                    </a:cubicBezTo>
                    <a:cubicBezTo>
                      <a:pt x="6029" y="4"/>
                      <a:pt x="5895" y="0"/>
                      <a:pt x="5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5"/>
              <p:cNvSpPr/>
              <p:nvPr/>
            </p:nvSpPr>
            <p:spPr>
              <a:xfrm>
                <a:off x="4028623" y="4519827"/>
                <a:ext cx="58905" cy="5890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6" y="1"/>
                    </a:moveTo>
                    <a:cubicBezTo>
                      <a:pt x="517" y="1"/>
                      <a:pt x="487" y="4"/>
                      <a:pt x="457" y="10"/>
                    </a:cubicBezTo>
                    <a:cubicBezTo>
                      <a:pt x="323" y="34"/>
                      <a:pt x="213" y="125"/>
                      <a:pt x="140" y="241"/>
                    </a:cubicBezTo>
                    <a:cubicBezTo>
                      <a:pt x="24" y="393"/>
                      <a:pt x="0" y="606"/>
                      <a:pt x="79" y="777"/>
                    </a:cubicBezTo>
                    <a:cubicBezTo>
                      <a:pt x="163" y="971"/>
                      <a:pt x="367" y="1085"/>
                      <a:pt x="569" y="1085"/>
                    </a:cubicBezTo>
                    <a:cubicBezTo>
                      <a:pt x="589" y="1085"/>
                      <a:pt x="608" y="1084"/>
                      <a:pt x="627" y="1082"/>
                    </a:cubicBezTo>
                    <a:cubicBezTo>
                      <a:pt x="871" y="1063"/>
                      <a:pt x="1084" y="887"/>
                      <a:pt x="1084" y="631"/>
                    </a:cubicBezTo>
                    <a:cubicBezTo>
                      <a:pt x="1084" y="552"/>
                      <a:pt x="1066" y="472"/>
                      <a:pt x="1029" y="399"/>
                    </a:cubicBezTo>
                    <a:cubicBezTo>
                      <a:pt x="1029" y="381"/>
                      <a:pt x="1023" y="363"/>
                      <a:pt x="1017" y="345"/>
                    </a:cubicBezTo>
                    <a:cubicBezTo>
                      <a:pt x="948" y="147"/>
                      <a:pt x="756" y="1"/>
                      <a:pt x="5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5"/>
              <p:cNvSpPr/>
              <p:nvPr/>
            </p:nvSpPr>
            <p:spPr>
              <a:xfrm>
                <a:off x="4314947" y="4394255"/>
                <a:ext cx="58959" cy="59122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1089" extrusionOk="0">
                    <a:moveTo>
                      <a:pt x="540" y="1"/>
                    </a:moveTo>
                    <a:cubicBezTo>
                      <a:pt x="513" y="1"/>
                      <a:pt x="485" y="3"/>
                      <a:pt x="458" y="8"/>
                    </a:cubicBezTo>
                    <a:cubicBezTo>
                      <a:pt x="324" y="32"/>
                      <a:pt x="214" y="124"/>
                      <a:pt x="141" y="239"/>
                    </a:cubicBezTo>
                    <a:cubicBezTo>
                      <a:pt x="25" y="392"/>
                      <a:pt x="1" y="605"/>
                      <a:pt x="80" y="775"/>
                    </a:cubicBezTo>
                    <a:cubicBezTo>
                      <a:pt x="165" y="974"/>
                      <a:pt x="377" y="1088"/>
                      <a:pt x="583" y="1088"/>
                    </a:cubicBezTo>
                    <a:cubicBezTo>
                      <a:pt x="598" y="1088"/>
                      <a:pt x="613" y="1087"/>
                      <a:pt x="628" y="1086"/>
                    </a:cubicBezTo>
                    <a:cubicBezTo>
                      <a:pt x="872" y="1062"/>
                      <a:pt x="1085" y="885"/>
                      <a:pt x="1085" y="629"/>
                    </a:cubicBezTo>
                    <a:cubicBezTo>
                      <a:pt x="1085" y="550"/>
                      <a:pt x="1067" y="471"/>
                      <a:pt x="1030" y="404"/>
                    </a:cubicBezTo>
                    <a:cubicBezTo>
                      <a:pt x="1030" y="380"/>
                      <a:pt x="1024" y="361"/>
                      <a:pt x="1018" y="343"/>
                    </a:cubicBezTo>
                    <a:cubicBezTo>
                      <a:pt x="948" y="143"/>
                      <a:pt x="753" y="1"/>
                      <a:pt x="5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5"/>
              <p:cNvSpPr/>
              <p:nvPr/>
            </p:nvSpPr>
            <p:spPr>
              <a:xfrm>
                <a:off x="4665170" y="5419409"/>
                <a:ext cx="104183" cy="234533"/>
              </a:xfrm>
              <a:custGeom>
                <a:avLst/>
                <a:gdLst/>
                <a:ahLst/>
                <a:cxnLst/>
                <a:rect l="l" t="t" r="r" b="b"/>
                <a:pathLst>
                  <a:path w="1919" h="4320" extrusionOk="0">
                    <a:moveTo>
                      <a:pt x="88" y="0"/>
                    </a:moveTo>
                    <a:cubicBezTo>
                      <a:pt x="66" y="0"/>
                      <a:pt x="43" y="9"/>
                      <a:pt x="31" y="25"/>
                    </a:cubicBezTo>
                    <a:cubicBezTo>
                      <a:pt x="0" y="56"/>
                      <a:pt x="6" y="98"/>
                      <a:pt x="31" y="129"/>
                    </a:cubicBezTo>
                    <a:cubicBezTo>
                      <a:pt x="396" y="592"/>
                      <a:pt x="707" y="1097"/>
                      <a:pt x="963" y="1621"/>
                    </a:cubicBezTo>
                    <a:cubicBezTo>
                      <a:pt x="1224" y="2151"/>
                      <a:pt x="1425" y="2705"/>
                      <a:pt x="1572" y="3272"/>
                    </a:cubicBezTo>
                    <a:cubicBezTo>
                      <a:pt x="1651" y="3594"/>
                      <a:pt x="1718" y="3917"/>
                      <a:pt x="1760" y="4246"/>
                    </a:cubicBezTo>
                    <a:cubicBezTo>
                      <a:pt x="1767" y="4289"/>
                      <a:pt x="1791" y="4319"/>
                      <a:pt x="1834" y="4319"/>
                    </a:cubicBezTo>
                    <a:cubicBezTo>
                      <a:pt x="1876" y="4319"/>
                      <a:pt x="1919" y="4289"/>
                      <a:pt x="1913" y="4246"/>
                    </a:cubicBezTo>
                    <a:cubicBezTo>
                      <a:pt x="1834" y="3649"/>
                      <a:pt x="1693" y="3058"/>
                      <a:pt x="1492" y="2486"/>
                    </a:cubicBezTo>
                    <a:cubicBezTo>
                      <a:pt x="1291" y="1919"/>
                      <a:pt x="1036" y="1377"/>
                      <a:pt x="725" y="866"/>
                    </a:cubicBezTo>
                    <a:cubicBezTo>
                      <a:pt x="548" y="573"/>
                      <a:pt x="347" y="293"/>
                      <a:pt x="140" y="25"/>
                    </a:cubicBezTo>
                    <a:cubicBezTo>
                      <a:pt x="129" y="8"/>
                      <a:pt x="109" y="0"/>
                      <a:pt x="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5"/>
              <p:cNvSpPr/>
              <p:nvPr/>
            </p:nvSpPr>
            <p:spPr>
              <a:xfrm>
                <a:off x="4437316" y="5870394"/>
                <a:ext cx="202122" cy="37623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693" extrusionOk="0">
                    <a:moveTo>
                      <a:pt x="3638" y="1"/>
                    </a:moveTo>
                    <a:cubicBezTo>
                      <a:pt x="3624" y="1"/>
                      <a:pt x="3609" y="4"/>
                      <a:pt x="3594" y="8"/>
                    </a:cubicBezTo>
                    <a:cubicBezTo>
                      <a:pt x="2763" y="362"/>
                      <a:pt x="1863" y="538"/>
                      <a:pt x="956" y="538"/>
                    </a:cubicBezTo>
                    <a:cubicBezTo>
                      <a:pt x="926" y="538"/>
                      <a:pt x="896" y="538"/>
                      <a:pt x="865" y="538"/>
                    </a:cubicBezTo>
                    <a:cubicBezTo>
                      <a:pt x="604" y="532"/>
                      <a:pt x="342" y="513"/>
                      <a:pt x="80" y="477"/>
                    </a:cubicBezTo>
                    <a:cubicBezTo>
                      <a:pt x="37" y="477"/>
                      <a:pt x="1" y="520"/>
                      <a:pt x="1" y="556"/>
                    </a:cubicBezTo>
                    <a:cubicBezTo>
                      <a:pt x="1" y="605"/>
                      <a:pt x="37" y="629"/>
                      <a:pt x="80" y="635"/>
                    </a:cubicBezTo>
                    <a:cubicBezTo>
                      <a:pt x="375" y="673"/>
                      <a:pt x="673" y="692"/>
                      <a:pt x="971" y="692"/>
                    </a:cubicBezTo>
                    <a:cubicBezTo>
                      <a:pt x="1627" y="692"/>
                      <a:pt x="2284" y="600"/>
                      <a:pt x="2912" y="416"/>
                    </a:cubicBezTo>
                    <a:cubicBezTo>
                      <a:pt x="3168" y="337"/>
                      <a:pt x="3424" y="245"/>
                      <a:pt x="3673" y="142"/>
                    </a:cubicBezTo>
                    <a:cubicBezTo>
                      <a:pt x="3710" y="124"/>
                      <a:pt x="3722" y="69"/>
                      <a:pt x="3704" y="38"/>
                    </a:cubicBezTo>
                    <a:cubicBezTo>
                      <a:pt x="3688" y="11"/>
                      <a:pt x="3664" y="1"/>
                      <a:pt x="36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5"/>
              <p:cNvSpPr/>
              <p:nvPr/>
            </p:nvSpPr>
            <p:spPr>
              <a:xfrm>
                <a:off x="4198876" y="5660293"/>
                <a:ext cx="111512" cy="458913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8453" extrusionOk="0">
                    <a:moveTo>
                      <a:pt x="157" y="0"/>
                    </a:moveTo>
                    <a:cubicBezTo>
                      <a:pt x="132" y="0"/>
                      <a:pt x="108" y="13"/>
                      <a:pt x="92" y="41"/>
                    </a:cubicBezTo>
                    <a:cubicBezTo>
                      <a:pt x="74" y="71"/>
                      <a:pt x="80" y="126"/>
                      <a:pt x="117" y="144"/>
                    </a:cubicBezTo>
                    <a:cubicBezTo>
                      <a:pt x="330" y="242"/>
                      <a:pt x="543" y="333"/>
                      <a:pt x="756" y="430"/>
                    </a:cubicBezTo>
                    <a:cubicBezTo>
                      <a:pt x="756" y="437"/>
                      <a:pt x="756" y="437"/>
                      <a:pt x="756" y="443"/>
                    </a:cubicBezTo>
                    <a:cubicBezTo>
                      <a:pt x="671" y="1478"/>
                      <a:pt x="586" y="2514"/>
                      <a:pt x="494" y="3549"/>
                    </a:cubicBezTo>
                    <a:cubicBezTo>
                      <a:pt x="397" y="4578"/>
                      <a:pt x="299" y="5608"/>
                      <a:pt x="190" y="6631"/>
                    </a:cubicBezTo>
                    <a:cubicBezTo>
                      <a:pt x="129" y="7216"/>
                      <a:pt x="68" y="7794"/>
                      <a:pt x="1" y="8373"/>
                    </a:cubicBezTo>
                    <a:cubicBezTo>
                      <a:pt x="1" y="8416"/>
                      <a:pt x="44" y="8452"/>
                      <a:pt x="80" y="8452"/>
                    </a:cubicBezTo>
                    <a:cubicBezTo>
                      <a:pt x="123" y="8452"/>
                      <a:pt x="153" y="8416"/>
                      <a:pt x="153" y="8373"/>
                    </a:cubicBezTo>
                    <a:cubicBezTo>
                      <a:pt x="269" y="7344"/>
                      <a:pt x="379" y="6308"/>
                      <a:pt x="482" y="5273"/>
                    </a:cubicBezTo>
                    <a:cubicBezTo>
                      <a:pt x="586" y="4249"/>
                      <a:pt x="677" y="3220"/>
                      <a:pt x="762" y="2191"/>
                    </a:cubicBezTo>
                    <a:cubicBezTo>
                      <a:pt x="811" y="1624"/>
                      <a:pt x="860" y="1058"/>
                      <a:pt x="902" y="497"/>
                    </a:cubicBezTo>
                    <a:cubicBezTo>
                      <a:pt x="1243" y="650"/>
                      <a:pt x="1585" y="802"/>
                      <a:pt x="1926" y="954"/>
                    </a:cubicBezTo>
                    <a:cubicBezTo>
                      <a:pt x="1937" y="960"/>
                      <a:pt x="1949" y="963"/>
                      <a:pt x="1962" y="963"/>
                    </a:cubicBezTo>
                    <a:cubicBezTo>
                      <a:pt x="1989" y="963"/>
                      <a:pt x="2017" y="949"/>
                      <a:pt x="2029" y="924"/>
                    </a:cubicBezTo>
                    <a:cubicBezTo>
                      <a:pt x="2054" y="893"/>
                      <a:pt x="2041" y="839"/>
                      <a:pt x="2005" y="820"/>
                    </a:cubicBezTo>
                    <a:lnTo>
                      <a:pt x="196" y="10"/>
                    </a:lnTo>
                    <a:cubicBezTo>
                      <a:pt x="183" y="4"/>
                      <a:pt x="170" y="0"/>
                      <a:pt x="1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5"/>
              <p:cNvSpPr/>
              <p:nvPr/>
            </p:nvSpPr>
            <p:spPr>
              <a:xfrm>
                <a:off x="4162176" y="5441776"/>
                <a:ext cx="186920" cy="89036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1640" extrusionOk="0">
                    <a:moveTo>
                      <a:pt x="119" y="1"/>
                    </a:moveTo>
                    <a:cubicBezTo>
                      <a:pt x="50" y="1"/>
                      <a:pt x="1" y="106"/>
                      <a:pt x="80" y="143"/>
                    </a:cubicBezTo>
                    <a:cubicBezTo>
                      <a:pt x="908" y="557"/>
                      <a:pt x="1749" y="947"/>
                      <a:pt x="2596" y="1319"/>
                    </a:cubicBezTo>
                    <a:cubicBezTo>
                      <a:pt x="2839" y="1428"/>
                      <a:pt x="3077" y="1532"/>
                      <a:pt x="3320" y="1629"/>
                    </a:cubicBezTo>
                    <a:cubicBezTo>
                      <a:pt x="3334" y="1636"/>
                      <a:pt x="3347" y="1639"/>
                      <a:pt x="3361" y="1639"/>
                    </a:cubicBezTo>
                    <a:cubicBezTo>
                      <a:pt x="3385" y="1639"/>
                      <a:pt x="3408" y="1628"/>
                      <a:pt x="3424" y="1605"/>
                    </a:cubicBezTo>
                    <a:cubicBezTo>
                      <a:pt x="3442" y="1574"/>
                      <a:pt x="3436" y="1514"/>
                      <a:pt x="3400" y="1501"/>
                    </a:cubicBezTo>
                    <a:cubicBezTo>
                      <a:pt x="2541" y="1136"/>
                      <a:pt x="1700" y="758"/>
                      <a:pt x="860" y="356"/>
                    </a:cubicBezTo>
                    <a:cubicBezTo>
                      <a:pt x="628" y="241"/>
                      <a:pt x="391" y="125"/>
                      <a:pt x="153" y="9"/>
                    </a:cubicBezTo>
                    <a:cubicBezTo>
                      <a:pt x="142" y="3"/>
                      <a:pt x="130" y="1"/>
                      <a:pt x="1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5"/>
              <p:cNvSpPr/>
              <p:nvPr/>
            </p:nvSpPr>
            <p:spPr>
              <a:xfrm>
                <a:off x="4181720" y="4650285"/>
                <a:ext cx="72531" cy="75463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390" extrusionOk="0">
                    <a:moveTo>
                      <a:pt x="770" y="0"/>
                    </a:moveTo>
                    <a:cubicBezTo>
                      <a:pt x="607" y="0"/>
                      <a:pt x="445" y="54"/>
                      <a:pt x="317" y="165"/>
                    </a:cubicBezTo>
                    <a:cubicBezTo>
                      <a:pt x="55" y="396"/>
                      <a:pt x="0" y="817"/>
                      <a:pt x="213" y="1103"/>
                    </a:cubicBezTo>
                    <a:cubicBezTo>
                      <a:pt x="329" y="1261"/>
                      <a:pt x="506" y="1365"/>
                      <a:pt x="707" y="1389"/>
                    </a:cubicBezTo>
                    <a:cubicBezTo>
                      <a:pt x="710" y="1389"/>
                      <a:pt x="712" y="1390"/>
                      <a:pt x="715" y="1390"/>
                    </a:cubicBezTo>
                    <a:cubicBezTo>
                      <a:pt x="754" y="1390"/>
                      <a:pt x="786" y="1350"/>
                      <a:pt x="786" y="1316"/>
                    </a:cubicBezTo>
                    <a:cubicBezTo>
                      <a:pt x="786" y="1267"/>
                      <a:pt x="749" y="1243"/>
                      <a:pt x="707" y="1237"/>
                    </a:cubicBezTo>
                    <a:cubicBezTo>
                      <a:pt x="439" y="1206"/>
                      <a:pt x="219" y="951"/>
                      <a:pt x="232" y="676"/>
                    </a:cubicBezTo>
                    <a:cubicBezTo>
                      <a:pt x="244" y="402"/>
                      <a:pt x="469" y="159"/>
                      <a:pt x="749" y="153"/>
                    </a:cubicBezTo>
                    <a:cubicBezTo>
                      <a:pt x="757" y="152"/>
                      <a:pt x="765" y="152"/>
                      <a:pt x="773" y="152"/>
                    </a:cubicBezTo>
                    <a:cubicBezTo>
                      <a:pt x="923" y="152"/>
                      <a:pt x="1066" y="207"/>
                      <a:pt x="1170" y="317"/>
                    </a:cubicBezTo>
                    <a:cubicBezTo>
                      <a:pt x="1186" y="332"/>
                      <a:pt x="1205" y="339"/>
                      <a:pt x="1222" y="339"/>
                    </a:cubicBezTo>
                    <a:cubicBezTo>
                      <a:pt x="1283" y="339"/>
                      <a:pt x="1336" y="264"/>
                      <a:pt x="1279" y="207"/>
                    </a:cubicBezTo>
                    <a:cubicBezTo>
                      <a:pt x="1143" y="71"/>
                      <a:pt x="956" y="0"/>
                      <a:pt x="7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5"/>
              <p:cNvSpPr/>
              <p:nvPr/>
            </p:nvSpPr>
            <p:spPr>
              <a:xfrm>
                <a:off x="4213805" y="4676725"/>
                <a:ext cx="28122" cy="26982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97" extrusionOk="0">
                    <a:moveTo>
                      <a:pt x="268" y="0"/>
                    </a:moveTo>
                    <a:cubicBezTo>
                      <a:pt x="156" y="0"/>
                      <a:pt x="48" y="78"/>
                      <a:pt x="24" y="189"/>
                    </a:cubicBezTo>
                    <a:cubicBezTo>
                      <a:pt x="0" y="323"/>
                      <a:pt x="97" y="476"/>
                      <a:pt x="238" y="494"/>
                    </a:cubicBezTo>
                    <a:cubicBezTo>
                      <a:pt x="244" y="496"/>
                      <a:pt x="250" y="496"/>
                      <a:pt x="256" y="496"/>
                    </a:cubicBezTo>
                    <a:cubicBezTo>
                      <a:pt x="272" y="496"/>
                      <a:pt x="285" y="491"/>
                      <a:pt x="298" y="482"/>
                    </a:cubicBezTo>
                    <a:cubicBezTo>
                      <a:pt x="396" y="482"/>
                      <a:pt x="475" y="397"/>
                      <a:pt x="475" y="299"/>
                    </a:cubicBezTo>
                    <a:cubicBezTo>
                      <a:pt x="481" y="287"/>
                      <a:pt x="487" y="275"/>
                      <a:pt x="487" y="263"/>
                    </a:cubicBezTo>
                    <a:cubicBezTo>
                      <a:pt x="518" y="129"/>
                      <a:pt x="414" y="7"/>
                      <a:pt x="280" y="1"/>
                    </a:cubicBezTo>
                    <a:cubicBezTo>
                      <a:pt x="276" y="0"/>
                      <a:pt x="272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5"/>
              <p:cNvSpPr/>
              <p:nvPr/>
            </p:nvSpPr>
            <p:spPr>
              <a:xfrm>
                <a:off x="4521628" y="4531174"/>
                <a:ext cx="72477" cy="61619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135" extrusionOk="0">
                    <a:moveTo>
                      <a:pt x="594" y="0"/>
                    </a:moveTo>
                    <a:cubicBezTo>
                      <a:pt x="462" y="0"/>
                      <a:pt x="331" y="43"/>
                      <a:pt x="220" y="136"/>
                    </a:cubicBezTo>
                    <a:cubicBezTo>
                      <a:pt x="86" y="239"/>
                      <a:pt x="1" y="404"/>
                      <a:pt x="1" y="574"/>
                    </a:cubicBezTo>
                    <a:cubicBezTo>
                      <a:pt x="1" y="623"/>
                      <a:pt x="39" y="647"/>
                      <a:pt x="77" y="647"/>
                    </a:cubicBezTo>
                    <a:cubicBezTo>
                      <a:pt x="115" y="647"/>
                      <a:pt x="153" y="623"/>
                      <a:pt x="153" y="574"/>
                    </a:cubicBezTo>
                    <a:cubicBezTo>
                      <a:pt x="153" y="422"/>
                      <a:pt x="244" y="288"/>
                      <a:pt x="372" y="215"/>
                    </a:cubicBezTo>
                    <a:cubicBezTo>
                      <a:pt x="440" y="171"/>
                      <a:pt x="519" y="149"/>
                      <a:pt x="598" y="149"/>
                    </a:cubicBezTo>
                    <a:cubicBezTo>
                      <a:pt x="662" y="149"/>
                      <a:pt x="727" y="163"/>
                      <a:pt x="786" y="190"/>
                    </a:cubicBezTo>
                    <a:cubicBezTo>
                      <a:pt x="1109" y="324"/>
                      <a:pt x="1201" y="720"/>
                      <a:pt x="1067" y="1019"/>
                    </a:cubicBezTo>
                    <a:cubicBezTo>
                      <a:pt x="1048" y="1055"/>
                      <a:pt x="1054" y="1104"/>
                      <a:pt x="1091" y="1122"/>
                    </a:cubicBezTo>
                    <a:cubicBezTo>
                      <a:pt x="1102" y="1131"/>
                      <a:pt x="1116" y="1135"/>
                      <a:pt x="1130" y="1135"/>
                    </a:cubicBezTo>
                    <a:cubicBezTo>
                      <a:pt x="1156" y="1135"/>
                      <a:pt x="1183" y="1122"/>
                      <a:pt x="1195" y="1098"/>
                    </a:cubicBezTo>
                    <a:cubicBezTo>
                      <a:pt x="1335" y="799"/>
                      <a:pt x="1304" y="416"/>
                      <a:pt x="1054" y="184"/>
                    </a:cubicBezTo>
                    <a:cubicBezTo>
                      <a:pt x="923" y="66"/>
                      <a:pt x="758" y="0"/>
                      <a:pt x="5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5"/>
              <p:cNvSpPr/>
              <p:nvPr/>
            </p:nvSpPr>
            <p:spPr>
              <a:xfrm>
                <a:off x="4540140" y="4554138"/>
                <a:ext cx="30837" cy="24919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59" extrusionOk="0">
                    <a:moveTo>
                      <a:pt x="299" y="0"/>
                    </a:moveTo>
                    <a:cubicBezTo>
                      <a:pt x="200" y="0"/>
                      <a:pt x="96" y="60"/>
                      <a:pt x="31" y="139"/>
                    </a:cubicBezTo>
                    <a:cubicBezTo>
                      <a:pt x="7" y="175"/>
                      <a:pt x="1" y="218"/>
                      <a:pt x="31" y="249"/>
                    </a:cubicBezTo>
                    <a:cubicBezTo>
                      <a:pt x="43" y="261"/>
                      <a:pt x="56" y="267"/>
                      <a:pt x="68" y="267"/>
                    </a:cubicBezTo>
                    <a:cubicBezTo>
                      <a:pt x="88" y="380"/>
                      <a:pt x="187" y="458"/>
                      <a:pt x="297" y="458"/>
                    </a:cubicBezTo>
                    <a:cubicBezTo>
                      <a:pt x="318" y="458"/>
                      <a:pt x="339" y="455"/>
                      <a:pt x="360" y="450"/>
                    </a:cubicBezTo>
                    <a:cubicBezTo>
                      <a:pt x="506" y="401"/>
                      <a:pt x="567" y="230"/>
                      <a:pt x="482" y="102"/>
                    </a:cubicBezTo>
                    <a:cubicBezTo>
                      <a:pt x="434" y="30"/>
                      <a:pt x="368" y="0"/>
                      <a:pt x="2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5"/>
              <p:cNvSpPr/>
              <p:nvPr/>
            </p:nvSpPr>
            <p:spPr>
              <a:xfrm>
                <a:off x="4049090" y="5956009"/>
                <a:ext cx="81761" cy="43866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808" extrusionOk="0">
                    <a:moveTo>
                      <a:pt x="819" y="0"/>
                    </a:moveTo>
                    <a:cubicBezTo>
                      <a:pt x="789" y="0"/>
                      <a:pt x="758" y="16"/>
                      <a:pt x="744" y="51"/>
                    </a:cubicBezTo>
                    <a:cubicBezTo>
                      <a:pt x="695" y="203"/>
                      <a:pt x="713" y="374"/>
                      <a:pt x="805" y="502"/>
                    </a:cubicBezTo>
                    <a:cubicBezTo>
                      <a:pt x="805" y="508"/>
                      <a:pt x="805" y="508"/>
                      <a:pt x="805" y="508"/>
                    </a:cubicBezTo>
                    <a:cubicBezTo>
                      <a:pt x="742" y="600"/>
                      <a:pt x="628" y="654"/>
                      <a:pt x="516" y="654"/>
                    </a:cubicBezTo>
                    <a:cubicBezTo>
                      <a:pt x="464" y="654"/>
                      <a:pt x="412" y="643"/>
                      <a:pt x="366" y="618"/>
                    </a:cubicBezTo>
                    <a:cubicBezTo>
                      <a:pt x="226" y="532"/>
                      <a:pt x="171" y="331"/>
                      <a:pt x="244" y="185"/>
                    </a:cubicBezTo>
                    <a:cubicBezTo>
                      <a:pt x="274" y="122"/>
                      <a:pt x="220" y="68"/>
                      <a:pt x="169" y="68"/>
                    </a:cubicBezTo>
                    <a:cubicBezTo>
                      <a:pt x="146" y="68"/>
                      <a:pt x="124" y="79"/>
                      <a:pt x="110" y="106"/>
                    </a:cubicBezTo>
                    <a:cubicBezTo>
                      <a:pt x="1" y="325"/>
                      <a:pt x="74" y="624"/>
                      <a:pt x="293" y="746"/>
                    </a:cubicBezTo>
                    <a:cubicBezTo>
                      <a:pt x="363" y="788"/>
                      <a:pt x="441" y="807"/>
                      <a:pt x="519" y="807"/>
                    </a:cubicBezTo>
                    <a:cubicBezTo>
                      <a:pt x="668" y="807"/>
                      <a:pt x="819" y="737"/>
                      <a:pt x="914" y="618"/>
                    </a:cubicBezTo>
                    <a:cubicBezTo>
                      <a:pt x="998" y="680"/>
                      <a:pt x="1100" y="711"/>
                      <a:pt x="1203" y="711"/>
                    </a:cubicBezTo>
                    <a:cubicBezTo>
                      <a:pt x="1281" y="711"/>
                      <a:pt x="1359" y="694"/>
                      <a:pt x="1432" y="660"/>
                    </a:cubicBezTo>
                    <a:cubicBezTo>
                      <a:pt x="1506" y="623"/>
                      <a:pt x="1461" y="518"/>
                      <a:pt x="1388" y="518"/>
                    </a:cubicBezTo>
                    <a:cubicBezTo>
                      <a:pt x="1377" y="518"/>
                      <a:pt x="1365" y="521"/>
                      <a:pt x="1353" y="526"/>
                    </a:cubicBezTo>
                    <a:cubicBezTo>
                      <a:pt x="1308" y="549"/>
                      <a:pt x="1259" y="559"/>
                      <a:pt x="1209" y="559"/>
                    </a:cubicBezTo>
                    <a:cubicBezTo>
                      <a:pt x="1122" y="559"/>
                      <a:pt x="1035" y="527"/>
                      <a:pt x="969" y="465"/>
                    </a:cubicBezTo>
                    <a:cubicBezTo>
                      <a:pt x="872" y="368"/>
                      <a:pt x="847" y="222"/>
                      <a:pt x="896" y="94"/>
                    </a:cubicBezTo>
                    <a:cubicBezTo>
                      <a:pt x="915" y="38"/>
                      <a:pt x="867" y="0"/>
                      <a:pt x="8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5"/>
              <p:cNvSpPr/>
              <p:nvPr/>
            </p:nvSpPr>
            <p:spPr>
              <a:xfrm>
                <a:off x="4134108" y="5864694"/>
                <a:ext cx="38057" cy="29914"/>
              </a:xfrm>
              <a:custGeom>
                <a:avLst/>
                <a:gdLst/>
                <a:ahLst/>
                <a:cxnLst/>
                <a:rect l="l" t="t" r="r" b="b"/>
                <a:pathLst>
                  <a:path w="701" h="551" extrusionOk="0">
                    <a:moveTo>
                      <a:pt x="89" y="1"/>
                    </a:moveTo>
                    <a:cubicBezTo>
                      <a:pt x="58" y="1"/>
                      <a:pt x="29" y="18"/>
                      <a:pt x="24" y="58"/>
                    </a:cubicBezTo>
                    <a:cubicBezTo>
                      <a:pt x="0" y="210"/>
                      <a:pt x="49" y="369"/>
                      <a:pt x="171" y="466"/>
                    </a:cubicBezTo>
                    <a:cubicBezTo>
                      <a:pt x="245" y="523"/>
                      <a:pt x="337" y="551"/>
                      <a:pt x="429" y="551"/>
                    </a:cubicBezTo>
                    <a:cubicBezTo>
                      <a:pt x="494" y="551"/>
                      <a:pt x="561" y="537"/>
                      <a:pt x="621" y="509"/>
                    </a:cubicBezTo>
                    <a:cubicBezTo>
                      <a:pt x="700" y="467"/>
                      <a:pt x="652" y="366"/>
                      <a:pt x="579" y="366"/>
                    </a:cubicBezTo>
                    <a:cubicBezTo>
                      <a:pt x="567" y="366"/>
                      <a:pt x="555" y="369"/>
                      <a:pt x="542" y="375"/>
                    </a:cubicBezTo>
                    <a:cubicBezTo>
                      <a:pt x="507" y="393"/>
                      <a:pt x="470" y="401"/>
                      <a:pt x="433" y="401"/>
                    </a:cubicBezTo>
                    <a:cubicBezTo>
                      <a:pt x="282" y="401"/>
                      <a:pt x="141" y="262"/>
                      <a:pt x="171" y="95"/>
                    </a:cubicBezTo>
                    <a:cubicBezTo>
                      <a:pt x="181" y="37"/>
                      <a:pt x="133" y="1"/>
                      <a:pt x="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5"/>
              <p:cNvSpPr/>
              <p:nvPr/>
            </p:nvSpPr>
            <p:spPr>
              <a:xfrm>
                <a:off x="4298280" y="5942654"/>
                <a:ext cx="75192" cy="77689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431" extrusionOk="0">
                    <a:moveTo>
                      <a:pt x="360" y="1"/>
                    </a:moveTo>
                    <a:cubicBezTo>
                      <a:pt x="308" y="1"/>
                      <a:pt x="256" y="56"/>
                      <a:pt x="290" y="114"/>
                    </a:cubicBezTo>
                    <a:cubicBezTo>
                      <a:pt x="369" y="267"/>
                      <a:pt x="503" y="419"/>
                      <a:pt x="667" y="474"/>
                    </a:cubicBezTo>
                    <a:cubicBezTo>
                      <a:pt x="643" y="486"/>
                      <a:pt x="625" y="504"/>
                      <a:pt x="618" y="541"/>
                    </a:cubicBezTo>
                    <a:cubicBezTo>
                      <a:pt x="600" y="730"/>
                      <a:pt x="649" y="961"/>
                      <a:pt x="789" y="1101"/>
                    </a:cubicBezTo>
                    <a:cubicBezTo>
                      <a:pt x="777" y="1107"/>
                      <a:pt x="765" y="1126"/>
                      <a:pt x="759" y="1138"/>
                    </a:cubicBezTo>
                    <a:cubicBezTo>
                      <a:pt x="720" y="1232"/>
                      <a:pt x="618" y="1278"/>
                      <a:pt x="519" y="1278"/>
                    </a:cubicBezTo>
                    <a:cubicBezTo>
                      <a:pt x="477" y="1278"/>
                      <a:pt x="435" y="1270"/>
                      <a:pt x="399" y="1253"/>
                    </a:cubicBezTo>
                    <a:cubicBezTo>
                      <a:pt x="241" y="1186"/>
                      <a:pt x="162" y="998"/>
                      <a:pt x="156" y="839"/>
                    </a:cubicBezTo>
                    <a:cubicBezTo>
                      <a:pt x="153" y="787"/>
                      <a:pt x="113" y="762"/>
                      <a:pt x="75" y="762"/>
                    </a:cubicBezTo>
                    <a:cubicBezTo>
                      <a:pt x="37" y="762"/>
                      <a:pt x="0" y="787"/>
                      <a:pt x="3" y="839"/>
                    </a:cubicBezTo>
                    <a:cubicBezTo>
                      <a:pt x="9" y="1071"/>
                      <a:pt x="131" y="1327"/>
                      <a:pt x="369" y="1406"/>
                    </a:cubicBezTo>
                    <a:cubicBezTo>
                      <a:pt x="416" y="1423"/>
                      <a:pt x="466" y="1431"/>
                      <a:pt x="515" y="1431"/>
                    </a:cubicBezTo>
                    <a:cubicBezTo>
                      <a:pt x="680" y="1431"/>
                      <a:pt x="839" y="1340"/>
                      <a:pt x="905" y="1180"/>
                    </a:cubicBezTo>
                    <a:cubicBezTo>
                      <a:pt x="950" y="1201"/>
                      <a:pt x="1001" y="1211"/>
                      <a:pt x="1052" y="1211"/>
                    </a:cubicBezTo>
                    <a:cubicBezTo>
                      <a:pt x="1200" y="1211"/>
                      <a:pt x="1351" y="1127"/>
                      <a:pt x="1374" y="973"/>
                    </a:cubicBezTo>
                    <a:cubicBezTo>
                      <a:pt x="1385" y="914"/>
                      <a:pt x="1336" y="875"/>
                      <a:pt x="1291" y="875"/>
                    </a:cubicBezTo>
                    <a:cubicBezTo>
                      <a:pt x="1262" y="875"/>
                      <a:pt x="1235" y="892"/>
                      <a:pt x="1228" y="931"/>
                    </a:cubicBezTo>
                    <a:cubicBezTo>
                      <a:pt x="1212" y="1020"/>
                      <a:pt x="1138" y="1059"/>
                      <a:pt x="1060" y="1059"/>
                    </a:cubicBezTo>
                    <a:cubicBezTo>
                      <a:pt x="1016" y="1059"/>
                      <a:pt x="971" y="1046"/>
                      <a:pt x="935" y="1022"/>
                    </a:cubicBezTo>
                    <a:cubicBezTo>
                      <a:pt x="789" y="918"/>
                      <a:pt x="759" y="705"/>
                      <a:pt x="771" y="541"/>
                    </a:cubicBezTo>
                    <a:cubicBezTo>
                      <a:pt x="771" y="523"/>
                      <a:pt x="771" y="504"/>
                      <a:pt x="759" y="492"/>
                    </a:cubicBezTo>
                    <a:lnTo>
                      <a:pt x="759" y="492"/>
                    </a:lnTo>
                    <a:cubicBezTo>
                      <a:pt x="776" y="494"/>
                      <a:pt x="794" y="495"/>
                      <a:pt x="812" y="495"/>
                    </a:cubicBezTo>
                    <a:cubicBezTo>
                      <a:pt x="962" y="495"/>
                      <a:pt x="1120" y="426"/>
                      <a:pt x="1185" y="279"/>
                    </a:cubicBezTo>
                    <a:cubicBezTo>
                      <a:pt x="1203" y="242"/>
                      <a:pt x="1191" y="200"/>
                      <a:pt x="1154" y="175"/>
                    </a:cubicBezTo>
                    <a:cubicBezTo>
                      <a:pt x="1144" y="169"/>
                      <a:pt x="1131" y="166"/>
                      <a:pt x="1117" y="166"/>
                    </a:cubicBezTo>
                    <a:cubicBezTo>
                      <a:pt x="1091" y="166"/>
                      <a:pt x="1063" y="178"/>
                      <a:pt x="1051" y="206"/>
                    </a:cubicBezTo>
                    <a:cubicBezTo>
                      <a:pt x="1007" y="294"/>
                      <a:pt x="916" y="343"/>
                      <a:pt x="818" y="343"/>
                    </a:cubicBezTo>
                    <a:cubicBezTo>
                      <a:pt x="795" y="343"/>
                      <a:pt x="770" y="340"/>
                      <a:pt x="746" y="334"/>
                    </a:cubicBezTo>
                    <a:cubicBezTo>
                      <a:pt x="594" y="297"/>
                      <a:pt x="491" y="169"/>
                      <a:pt x="424" y="41"/>
                    </a:cubicBezTo>
                    <a:cubicBezTo>
                      <a:pt x="408" y="12"/>
                      <a:pt x="384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5"/>
              <p:cNvSpPr/>
              <p:nvPr/>
            </p:nvSpPr>
            <p:spPr>
              <a:xfrm>
                <a:off x="4371354" y="6100963"/>
                <a:ext cx="47504" cy="2627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484" extrusionOk="0">
                    <a:moveTo>
                      <a:pt x="795" y="0"/>
                    </a:moveTo>
                    <a:cubicBezTo>
                      <a:pt x="753" y="0"/>
                      <a:pt x="722" y="37"/>
                      <a:pt x="716" y="73"/>
                    </a:cubicBezTo>
                    <a:cubicBezTo>
                      <a:pt x="704" y="201"/>
                      <a:pt x="600" y="305"/>
                      <a:pt x="478" y="329"/>
                    </a:cubicBezTo>
                    <a:cubicBezTo>
                      <a:pt x="464" y="331"/>
                      <a:pt x="450" y="332"/>
                      <a:pt x="436" y="332"/>
                    </a:cubicBezTo>
                    <a:cubicBezTo>
                      <a:pt x="324" y="332"/>
                      <a:pt x="222" y="269"/>
                      <a:pt x="168" y="177"/>
                    </a:cubicBezTo>
                    <a:cubicBezTo>
                      <a:pt x="152" y="148"/>
                      <a:pt x="129" y="136"/>
                      <a:pt x="105" y="136"/>
                    </a:cubicBezTo>
                    <a:cubicBezTo>
                      <a:pt x="53" y="136"/>
                      <a:pt x="1" y="192"/>
                      <a:pt x="34" y="250"/>
                    </a:cubicBezTo>
                    <a:cubicBezTo>
                      <a:pt x="117" y="395"/>
                      <a:pt x="271" y="483"/>
                      <a:pt x="436" y="483"/>
                    </a:cubicBezTo>
                    <a:cubicBezTo>
                      <a:pt x="464" y="483"/>
                      <a:pt x="492" y="481"/>
                      <a:pt x="521" y="475"/>
                    </a:cubicBezTo>
                    <a:cubicBezTo>
                      <a:pt x="710" y="439"/>
                      <a:pt x="850" y="268"/>
                      <a:pt x="874" y="73"/>
                    </a:cubicBezTo>
                    <a:cubicBezTo>
                      <a:pt x="874" y="37"/>
                      <a:pt x="832" y="0"/>
                      <a:pt x="7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5"/>
              <p:cNvSpPr/>
              <p:nvPr/>
            </p:nvSpPr>
            <p:spPr>
              <a:xfrm>
                <a:off x="4670110" y="5904543"/>
                <a:ext cx="71500" cy="43323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798" extrusionOk="0">
                    <a:moveTo>
                      <a:pt x="832" y="0"/>
                    </a:moveTo>
                    <a:cubicBezTo>
                      <a:pt x="794" y="0"/>
                      <a:pt x="756" y="25"/>
                      <a:pt x="756" y="73"/>
                    </a:cubicBezTo>
                    <a:cubicBezTo>
                      <a:pt x="756" y="256"/>
                      <a:pt x="689" y="457"/>
                      <a:pt x="482" y="488"/>
                    </a:cubicBezTo>
                    <a:cubicBezTo>
                      <a:pt x="469" y="489"/>
                      <a:pt x="457" y="490"/>
                      <a:pt x="444" y="490"/>
                    </a:cubicBezTo>
                    <a:cubicBezTo>
                      <a:pt x="284" y="490"/>
                      <a:pt x="153" y="347"/>
                      <a:pt x="159" y="183"/>
                    </a:cubicBezTo>
                    <a:cubicBezTo>
                      <a:pt x="162" y="134"/>
                      <a:pt x="125" y="110"/>
                      <a:pt x="87" y="110"/>
                    </a:cubicBezTo>
                    <a:cubicBezTo>
                      <a:pt x="49" y="110"/>
                      <a:pt x="10" y="134"/>
                      <a:pt x="7" y="183"/>
                    </a:cubicBezTo>
                    <a:cubicBezTo>
                      <a:pt x="1" y="429"/>
                      <a:pt x="199" y="643"/>
                      <a:pt x="440" y="643"/>
                    </a:cubicBezTo>
                    <a:cubicBezTo>
                      <a:pt x="456" y="643"/>
                      <a:pt x="472" y="642"/>
                      <a:pt x="488" y="640"/>
                    </a:cubicBezTo>
                    <a:cubicBezTo>
                      <a:pt x="537" y="634"/>
                      <a:pt x="579" y="622"/>
                      <a:pt x="616" y="603"/>
                    </a:cubicBezTo>
                    <a:cubicBezTo>
                      <a:pt x="622" y="615"/>
                      <a:pt x="622" y="622"/>
                      <a:pt x="628" y="628"/>
                    </a:cubicBezTo>
                    <a:cubicBezTo>
                      <a:pt x="707" y="733"/>
                      <a:pt x="822" y="797"/>
                      <a:pt x="946" y="797"/>
                    </a:cubicBezTo>
                    <a:cubicBezTo>
                      <a:pt x="966" y="797"/>
                      <a:pt x="985" y="795"/>
                      <a:pt x="1006" y="792"/>
                    </a:cubicBezTo>
                    <a:cubicBezTo>
                      <a:pt x="1146" y="768"/>
                      <a:pt x="1255" y="658"/>
                      <a:pt x="1298" y="524"/>
                    </a:cubicBezTo>
                    <a:cubicBezTo>
                      <a:pt x="1316" y="469"/>
                      <a:pt x="1269" y="432"/>
                      <a:pt x="1221" y="432"/>
                    </a:cubicBezTo>
                    <a:cubicBezTo>
                      <a:pt x="1189" y="432"/>
                      <a:pt x="1158" y="449"/>
                      <a:pt x="1146" y="488"/>
                    </a:cubicBezTo>
                    <a:cubicBezTo>
                      <a:pt x="1117" y="585"/>
                      <a:pt x="1024" y="641"/>
                      <a:pt x="932" y="641"/>
                    </a:cubicBezTo>
                    <a:cubicBezTo>
                      <a:pt x="868" y="641"/>
                      <a:pt x="804" y="614"/>
                      <a:pt x="762" y="555"/>
                    </a:cubicBezTo>
                    <a:cubicBezTo>
                      <a:pt x="756" y="542"/>
                      <a:pt x="750" y="536"/>
                      <a:pt x="738" y="530"/>
                    </a:cubicBezTo>
                    <a:cubicBezTo>
                      <a:pt x="762" y="506"/>
                      <a:pt x="786" y="481"/>
                      <a:pt x="805" y="457"/>
                    </a:cubicBezTo>
                    <a:cubicBezTo>
                      <a:pt x="884" y="347"/>
                      <a:pt x="908" y="207"/>
                      <a:pt x="908" y="73"/>
                    </a:cubicBezTo>
                    <a:cubicBezTo>
                      <a:pt x="908" y="25"/>
                      <a:pt x="870" y="0"/>
                      <a:pt x="8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5"/>
              <p:cNvSpPr/>
              <p:nvPr/>
            </p:nvSpPr>
            <p:spPr>
              <a:xfrm>
                <a:off x="4102566" y="5274781"/>
                <a:ext cx="71446" cy="62759"/>
              </a:xfrm>
              <a:custGeom>
                <a:avLst/>
                <a:gdLst/>
                <a:ahLst/>
                <a:cxnLst/>
                <a:rect l="l" t="t" r="r" b="b"/>
                <a:pathLst>
                  <a:path w="1316" h="1156" extrusionOk="0">
                    <a:moveTo>
                      <a:pt x="90" y="1"/>
                    </a:moveTo>
                    <a:cubicBezTo>
                      <a:pt x="45" y="1"/>
                      <a:pt x="0" y="37"/>
                      <a:pt x="15" y="94"/>
                    </a:cubicBezTo>
                    <a:cubicBezTo>
                      <a:pt x="45" y="235"/>
                      <a:pt x="88" y="369"/>
                      <a:pt x="149" y="496"/>
                    </a:cubicBezTo>
                    <a:cubicBezTo>
                      <a:pt x="197" y="606"/>
                      <a:pt x="264" y="716"/>
                      <a:pt x="368" y="789"/>
                    </a:cubicBezTo>
                    <a:cubicBezTo>
                      <a:pt x="427" y="835"/>
                      <a:pt x="497" y="858"/>
                      <a:pt x="568" y="858"/>
                    </a:cubicBezTo>
                    <a:cubicBezTo>
                      <a:pt x="601" y="858"/>
                      <a:pt x="634" y="853"/>
                      <a:pt x="666" y="844"/>
                    </a:cubicBezTo>
                    <a:cubicBezTo>
                      <a:pt x="679" y="972"/>
                      <a:pt x="764" y="1087"/>
                      <a:pt x="886" y="1136"/>
                    </a:cubicBezTo>
                    <a:cubicBezTo>
                      <a:pt x="923" y="1149"/>
                      <a:pt x="962" y="1156"/>
                      <a:pt x="1001" y="1156"/>
                    </a:cubicBezTo>
                    <a:cubicBezTo>
                      <a:pt x="1102" y="1156"/>
                      <a:pt x="1203" y="1112"/>
                      <a:pt x="1269" y="1032"/>
                    </a:cubicBezTo>
                    <a:cubicBezTo>
                      <a:pt x="1315" y="977"/>
                      <a:pt x="1268" y="901"/>
                      <a:pt x="1213" y="901"/>
                    </a:cubicBezTo>
                    <a:cubicBezTo>
                      <a:pt x="1195" y="901"/>
                      <a:pt x="1176" y="909"/>
                      <a:pt x="1160" y="929"/>
                    </a:cubicBezTo>
                    <a:cubicBezTo>
                      <a:pt x="1120" y="974"/>
                      <a:pt x="1063" y="1002"/>
                      <a:pt x="1005" y="1002"/>
                    </a:cubicBezTo>
                    <a:cubicBezTo>
                      <a:pt x="983" y="1002"/>
                      <a:pt x="962" y="998"/>
                      <a:pt x="940" y="990"/>
                    </a:cubicBezTo>
                    <a:cubicBezTo>
                      <a:pt x="861" y="959"/>
                      <a:pt x="819" y="874"/>
                      <a:pt x="819" y="789"/>
                    </a:cubicBezTo>
                    <a:cubicBezTo>
                      <a:pt x="825" y="777"/>
                      <a:pt x="819" y="764"/>
                      <a:pt x="819" y="758"/>
                    </a:cubicBezTo>
                    <a:cubicBezTo>
                      <a:pt x="873" y="710"/>
                      <a:pt x="916" y="643"/>
                      <a:pt x="947" y="582"/>
                    </a:cubicBezTo>
                    <a:cubicBezTo>
                      <a:pt x="976" y="519"/>
                      <a:pt x="925" y="462"/>
                      <a:pt x="874" y="462"/>
                    </a:cubicBezTo>
                    <a:cubicBezTo>
                      <a:pt x="851" y="462"/>
                      <a:pt x="828" y="474"/>
                      <a:pt x="813" y="503"/>
                    </a:cubicBezTo>
                    <a:cubicBezTo>
                      <a:pt x="776" y="582"/>
                      <a:pt x="721" y="661"/>
                      <a:pt x="642" y="691"/>
                    </a:cubicBezTo>
                    <a:cubicBezTo>
                      <a:pt x="619" y="701"/>
                      <a:pt x="596" y="706"/>
                      <a:pt x="573" y="706"/>
                    </a:cubicBezTo>
                    <a:cubicBezTo>
                      <a:pt x="515" y="706"/>
                      <a:pt x="461" y="675"/>
                      <a:pt x="417" y="630"/>
                    </a:cubicBezTo>
                    <a:cubicBezTo>
                      <a:pt x="350" y="563"/>
                      <a:pt x="301" y="472"/>
                      <a:pt x="264" y="387"/>
                    </a:cubicBezTo>
                    <a:cubicBezTo>
                      <a:pt x="216" y="277"/>
                      <a:pt x="185" y="168"/>
                      <a:pt x="161" y="58"/>
                    </a:cubicBezTo>
                    <a:cubicBezTo>
                      <a:pt x="151" y="18"/>
                      <a:pt x="120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5"/>
              <p:cNvSpPr/>
              <p:nvPr/>
            </p:nvSpPr>
            <p:spPr>
              <a:xfrm>
                <a:off x="4056039" y="4651588"/>
                <a:ext cx="997362" cy="760006"/>
              </a:xfrm>
              <a:custGeom>
                <a:avLst/>
                <a:gdLst/>
                <a:ahLst/>
                <a:cxnLst/>
                <a:rect l="l" t="t" r="r" b="b"/>
                <a:pathLst>
                  <a:path w="18371" h="13999" extrusionOk="0">
                    <a:moveTo>
                      <a:pt x="10678" y="1"/>
                    </a:moveTo>
                    <a:cubicBezTo>
                      <a:pt x="10678" y="1"/>
                      <a:pt x="8481" y="2832"/>
                      <a:pt x="2377" y="2832"/>
                    </a:cubicBezTo>
                    <a:cubicBezTo>
                      <a:pt x="2232" y="2832"/>
                      <a:pt x="2086" y="2830"/>
                      <a:pt x="1938" y="2827"/>
                    </a:cubicBezTo>
                    <a:cubicBezTo>
                      <a:pt x="1938" y="2827"/>
                      <a:pt x="1" y="6829"/>
                      <a:pt x="1645" y="10410"/>
                    </a:cubicBezTo>
                    <a:cubicBezTo>
                      <a:pt x="2819" y="12952"/>
                      <a:pt x="5440" y="13998"/>
                      <a:pt x="7941" y="13998"/>
                    </a:cubicBezTo>
                    <a:cubicBezTo>
                      <a:pt x="8957" y="13998"/>
                      <a:pt x="9953" y="13825"/>
                      <a:pt x="10824" y="13510"/>
                    </a:cubicBezTo>
                    <a:cubicBezTo>
                      <a:pt x="13833" y="12420"/>
                      <a:pt x="18371" y="6092"/>
                      <a:pt x="106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5"/>
              <p:cNvSpPr/>
              <p:nvPr/>
            </p:nvSpPr>
            <p:spPr>
              <a:xfrm>
                <a:off x="4204196" y="4635247"/>
                <a:ext cx="464342" cy="231221"/>
              </a:xfrm>
              <a:custGeom>
                <a:avLst/>
                <a:gdLst/>
                <a:ahLst/>
                <a:cxnLst/>
                <a:rect l="l" t="t" r="r" b="b"/>
                <a:pathLst>
                  <a:path w="8553" h="4259" extrusionOk="0">
                    <a:moveTo>
                      <a:pt x="8128" y="0"/>
                    </a:moveTo>
                    <a:cubicBezTo>
                      <a:pt x="8121" y="0"/>
                      <a:pt x="8114" y="1"/>
                      <a:pt x="8107" y="3"/>
                    </a:cubicBezTo>
                    <a:cubicBezTo>
                      <a:pt x="8065" y="15"/>
                      <a:pt x="8053" y="58"/>
                      <a:pt x="8053" y="95"/>
                    </a:cubicBezTo>
                    <a:cubicBezTo>
                      <a:pt x="8059" y="107"/>
                      <a:pt x="8059" y="113"/>
                      <a:pt x="8059" y="125"/>
                    </a:cubicBezTo>
                    <a:cubicBezTo>
                      <a:pt x="7626" y="612"/>
                      <a:pt x="7133" y="1057"/>
                      <a:pt x="6597" y="1441"/>
                    </a:cubicBezTo>
                    <a:cubicBezTo>
                      <a:pt x="6445" y="1550"/>
                      <a:pt x="6292" y="1654"/>
                      <a:pt x="6134" y="1757"/>
                    </a:cubicBezTo>
                    <a:cubicBezTo>
                      <a:pt x="6122" y="1764"/>
                      <a:pt x="6116" y="1770"/>
                      <a:pt x="6110" y="1776"/>
                    </a:cubicBezTo>
                    <a:cubicBezTo>
                      <a:pt x="5866" y="1898"/>
                      <a:pt x="5616" y="2019"/>
                      <a:pt x="5367" y="2135"/>
                    </a:cubicBezTo>
                    <a:cubicBezTo>
                      <a:pt x="5353" y="2113"/>
                      <a:pt x="5334" y="2097"/>
                      <a:pt x="5310" y="2097"/>
                    </a:cubicBezTo>
                    <a:cubicBezTo>
                      <a:pt x="5301" y="2097"/>
                      <a:pt x="5291" y="2100"/>
                      <a:pt x="5281" y="2105"/>
                    </a:cubicBezTo>
                    <a:lnTo>
                      <a:pt x="4020" y="2586"/>
                    </a:lnTo>
                    <a:cubicBezTo>
                      <a:pt x="4014" y="2583"/>
                      <a:pt x="4007" y="2581"/>
                      <a:pt x="3998" y="2581"/>
                    </a:cubicBezTo>
                    <a:cubicBezTo>
                      <a:pt x="3990" y="2581"/>
                      <a:pt x="3981" y="2583"/>
                      <a:pt x="3972" y="2586"/>
                    </a:cubicBezTo>
                    <a:cubicBezTo>
                      <a:pt x="3771" y="2647"/>
                      <a:pt x="3564" y="2708"/>
                      <a:pt x="3356" y="2762"/>
                    </a:cubicBezTo>
                    <a:lnTo>
                      <a:pt x="3350" y="2762"/>
                    </a:lnTo>
                    <a:cubicBezTo>
                      <a:pt x="2973" y="2860"/>
                      <a:pt x="2589" y="2945"/>
                      <a:pt x="2205" y="3012"/>
                    </a:cubicBezTo>
                    <a:cubicBezTo>
                      <a:pt x="2199" y="3006"/>
                      <a:pt x="2199" y="3000"/>
                      <a:pt x="2193" y="2994"/>
                    </a:cubicBezTo>
                    <a:cubicBezTo>
                      <a:pt x="2176" y="2972"/>
                      <a:pt x="2150" y="2961"/>
                      <a:pt x="2125" y="2961"/>
                    </a:cubicBezTo>
                    <a:cubicBezTo>
                      <a:pt x="2088" y="2961"/>
                      <a:pt x="2053" y="2985"/>
                      <a:pt x="2053" y="3037"/>
                    </a:cubicBezTo>
                    <a:cubicBezTo>
                      <a:pt x="1840" y="3067"/>
                      <a:pt x="1627" y="3097"/>
                      <a:pt x="1407" y="3122"/>
                    </a:cubicBezTo>
                    <a:cubicBezTo>
                      <a:pt x="1267" y="3134"/>
                      <a:pt x="1121" y="3146"/>
                      <a:pt x="969" y="3158"/>
                    </a:cubicBezTo>
                    <a:cubicBezTo>
                      <a:pt x="969" y="3125"/>
                      <a:pt x="949" y="3097"/>
                      <a:pt x="908" y="3097"/>
                    </a:cubicBezTo>
                    <a:cubicBezTo>
                      <a:pt x="904" y="3097"/>
                      <a:pt x="900" y="3097"/>
                      <a:pt x="896" y="3097"/>
                    </a:cubicBezTo>
                    <a:lnTo>
                      <a:pt x="147" y="3158"/>
                    </a:lnTo>
                    <a:cubicBezTo>
                      <a:pt x="134" y="3140"/>
                      <a:pt x="110" y="3122"/>
                      <a:pt x="80" y="3122"/>
                    </a:cubicBezTo>
                    <a:cubicBezTo>
                      <a:pt x="43" y="3122"/>
                      <a:pt x="0" y="3158"/>
                      <a:pt x="6" y="3201"/>
                    </a:cubicBezTo>
                    <a:cubicBezTo>
                      <a:pt x="25" y="3426"/>
                      <a:pt x="67" y="3652"/>
                      <a:pt x="128" y="3871"/>
                    </a:cubicBezTo>
                    <a:cubicBezTo>
                      <a:pt x="168" y="4030"/>
                      <a:pt x="250" y="4258"/>
                      <a:pt x="449" y="4258"/>
                    </a:cubicBezTo>
                    <a:cubicBezTo>
                      <a:pt x="464" y="4258"/>
                      <a:pt x="478" y="4257"/>
                      <a:pt x="494" y="4255"/>
                    </a:cubicBezTo>
                    <a:cubicBezTo>
                      <a:pt x="676" y="4224"/>
                      <a:pt x="762" y="3999"/>
                      <a:pt x="817" y="3841"/>
                    </a:cubicBezTo>
                    <a:cubicBezTo>
                      <a:pt x="853" y="3743"/>
                      <a:pt x="877" y="3640"/>
                      <a:pt x="890" y="3530"/>
                    </a:cubicBezTo>
                    <a:cubicBezTo>
                      <a:pt x="896" y="3469"/>
                      <a:pt x="908" y="3384"/>
                      <a:pt x="896" y="3317"/>
                    </a:cubicBezTo>
                    <a:lnTo>
                      <a:pt x="902" y="3317"/>
                    </a:lnTo>
                    <a:cubicBezTo>
                      <a:pt x="963" y="3451"/>
                      <a:pt x="1042" y="3579"/>
                      <a:pt x="1127" y="3700"/>
                    </a:cubicBezTo>
                    <a:cubicBezTo>
                      <a:pt x="1219" y="3822"/>
                      <a:pt x="1328" y="3962"/>
                      <a:pt x="1462" y="4042"/>
                    </a:cubicBezTo>
                    <a:cubicBezTo>
                      <a:pt x="1521" y="4076"/>
                      <a:pt x="1584" y="4092"/>
                      <a:pt x="1647" y="4092"/>
                    </a:cubicBezTo>
                    <a:cubicBezTo>
                      <a:pt x="1729" y="4092"/>
                      <a:pt x="1810" y="4065"/>
                      <a:pt x="1882" y="4017"/>
                    </a:cubicBezTo>
                    <a:cubicBezTo>
                      <a:pt x="2010" y="3926"/>
                      <a:pt x="2090" y="3786"/>
                      <a:pt x="2126" y="3633"/>
                    </a:cubicBezTo>
                    <a:cubicBezTo>
                      <a:pt x="2163" y="3506"/>
                      <a:pt x="2181" y="3372"/>
                      <a:pt x="2193" y="3238"/>
                    </a:cubicBezTo>
                    <a:cubicBezTo>
                      <a:pt x="2260" y="3317"/>
                      <a:pt x="2327" y="3390"/>
                      <a:pt x="2400" y="3463"/>
                    </a:cubicBezTo>
                    <a:cubicBezTo>
                      <a:pt x="2461" y="3530"/>
                      <a:pt x="2522" y="3585"/>
                      <a:pt x="2589" y="3646"/>
                    </a:cubicBezTo>
                    <a:cubicBezTo>
                      <a:pt x="2650" y="3694"/>
                      <a:pt x="2711" y="3755"/>
                      <a:pt x="2784" y="3786"/>
                    </a:cubicBezTo>
                    <a:cubicBezTo>
                      <a:pt x="2844" y="3815"/>
                      <a:pt x="2903" y="3829"/>
                      <a:pt x="2961" y="3829"/>
                    </a:cubicBezTo>
                    <a:cubicBezTo>
                      <a:pt x="3189" y="3829"/>
                      <a:pt x="3390" y="3625"/>
                      <a:pt x="3448" y="3402"/>
                    </a:cubicBezTo>
                    <a:cubicBezTo>
                      <a:pt x="3472" y="3305"/>
                      <a:pt x="3478" y="3207"/>
                      <a:pt x="3472" y="3110"/>
                    </a:cubicBezTo>
                    <a:lnTo>
                      <a:pt x="3472" y="3110"/>
                    </a:lnTo>
                    <a:cubicBezTo>
                      <a:pt x="3612" y="3274"/>
                      <a:pt x="3777" y="3414"/>
                      <a:pt x="3959" y="3512"/>
                    </a:cubicBezTo>
                    <a:cubicBezTo>
                      <a:pt x="4028" y="3546"/>
                      <a:pt x="4104" y="3569"/>
                      <a:pt x="4178" y="3569"/>
                    </a:cubicBezTo>
                    <a:cubicBezTo>
                      <a:pt x="4250" y="3569"/>
                      <a:pt x="4320" y="3547"/>
                      <a:pt x="4380" y="3493"/>
                    </a:cubicBezTo>
                    <a:cubicBezTo>
                      <a:pt x="4477" y="3408"/>
                      <a:pt x="4520" y="3274"/>
                      <a:pt x="4538" y="3152"/>
                    </a:cubicBezTo>
                    <a:cubicBezTo>
                      <a:pt x="4556" y="3043"/>
                      <a:pt x="4563" y="2933"/>
                      <a:pt x="4563" y="2823"/>
                    </a:cubicBezTo>
                    <a:cubicBezTo>
                      <a:pt x="4593" y="2866"/>
                      <a:pt x="4630" y="2903"/>
                      <a:pt x="4666" y="2939"/>
                    </a:cubicBezTo>
                    <a:cubicBezTo>
                      <a:pt x="4776" y="3037"/>
                      <a:pt x="4898" y="3140"/>
                      <a:pt x="5032" y="3195"/>
                    </a:cubicBezTo>
                    <a:cubicBezTo>
                      <a:pt x="5075" y="3213"/>
                      <a:pt x="5116" y="3221"/>
                      <a:pt x="5155" y="3221"/>
                    </a:cubicBezTo>
                    <a:cubicBezTo>
                      <a:pt x="5390" y="3221"/>
                      <a:pt x="5528" y="2916"/>
                      <a:pt x="5549" y="2702"/>
                    </a:cubicBezTo>
                    <a:cubicBezTo>
                      <a:pt x="5561" y="2592"/>
                      <a:pt x="5555" y="2476"/>
                      <a:pt x="5537" y="2360"/>
                    </a:cubicBezTo>
                    <a:lnTo>
                      <a:pt x="5537" y="2360"/>
                    </a:lnTo>
                    <a:cubicBezTo>
                      <a:pt x="5683" y="2452"/>
                      <a:pt x="5823" y="2549"/>
                      <a:pt x="5970" y="2635"/>
                    </a:cubicBezTo>
                    <a:cubicBezTo>
                      <a:pt x="6056" y="2683"/>
                      <a:pt x="6150" y="2717"/>
                      <a:pt x="6242" y="2717"/>
                    </a:cubicBezTo>
                    <a:cubicBezTo>
                      <a:pt x="6314" y="2717"/>
                      <a:pt x="6385" y="2697"/>
                      <a:pt x="6451" y="2647"/>
                    </a:cubicBezTo>
                    <a:cubicBezTo>
                      <a:pt x="6591" y="2543"/>
                      <a:pt x="6640" y="2367"/>
                      <a:pt x="6652" y="2196"/>
                    </a:cubicBezTo>
                    <a:cubicBezTo>
                      <a:pt x="6664" y="2025"/>
                      <a:pt x="6652" y="1849"/>
                      <a:pt x="6615" y="1678"/>
                    </a:cubicBezTo>
                    <a:lnTo>
                      <a:pt x="6615" y="1678"/>
                    </a:lnTo>
                    <a:cubicBezTo>
                      <a:pt x="6761" y="1764"/>
                      <a:pt x="6914" y="1849"/>
                      <a:pt x="7072" y="1922"/>
                    </a:cubicBezTo>
                    <a:cubicBezTo>
                      <a:pt x="7164" y="1962"/>
                      <a:pt x="7289" y="2008"/>
                      <a:pt x="7406" y="2008"/>
                    </a:cubicBezTo>
                    <a:cubicBezTo>
                      <a:pt x="7467" y="2008"/>
                      <a:pt x="7526" y="1996"/>
                      <a:pt x="7578" y="1965"/>
                    </a:cubicBezTo>
                    <a:cubicBezTo>
                      <a:pt x="7730" y="1867"/>
                      <a:pt x="7693" y="1630"/>
                      <a:pt x="7657" y="1483"/>
                    </a:cubicBezTo>
                    <a:cubicBezTo>
                      <a:pt x="7626" y="1331"/>
                      <a:pt x="7565" y="1185"/>
                      <a:pt x="7498" y="1045"/>
                    </a:cubicBezTo>
                    <a:lnTo>
                      <a:pt x="7498" y="1045"/>
                    </a:lnTo>
                    <a:cubicBezTo>
                      <a:pt x="7596" y="1094"/>
                      <a:pt x="7699" y="1130"/>
                      <a:pt x="7803" y="1148"/>
                    </a:cubicBezTo>
                    <a:cubicBezTo>
                      <a:pt x="7903" y="1176"/>
                      <a:pt x="8011" y="1200"/>
                      <a:pt x="8117" y="1200"/>
                    </a:cubicBezTo>
                    <a:cubicBezTo>
                      <a:pt x="8153" y="1200"/>
                      <a:pt x="8188" y="1197"/>
                      <a:pt x="8223" y="1191"/>
                    </a:cubicBezTo>
                    <a:cubicBezTo>
                      <a:pt x="8552" y="1136"/>
                      <a:pt x="8516" y="716"/>
                      <a:pt x="8430" y="484"/>
                    </a:cubicBezTo>
                    <a:cubicBezTo>
                      <a:pt x="8400" y="405"/>
                      <a:pt x="8363" y="332"/>
                      <a:pt x="8315" y="259"/>
                    </a:cubicBezTo>
                    <a:cubicBezTo>
                      <a:pt x="8272" y="198"/>
                      <a:pt x="8217" y="137"/>
                      <a:pt x="8205" y="58"/>
                    </a:cubicBezTo>
                    <a:cubicBezTo>
                      <a:pt x="8200" y="23"/>
                      <a:pt x="8162" y="0"/>
                      <a:pt x="81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5"/>
              <p:cNvSpPr/>
              <p:nvPr/>
            </p:nvSpPr>
            <p:spPr>
              <a:xfrm>
                <a:off x="4156910" y="4635953"/>
                <a:ext cx="488176" cy="172479"/>
              </a:xfrm>
              <a:custGeom>
                <a:avLst/>
                <a:gdLst/>
                <a:ahLst/>
                <a:cxnLst/>
                <a:rect l="l" t="t" r="r" b="b"/>
                <a:pathLst>
                  <a:path w="8992" h="3177" extrusionOk="0">
                    <a:moveTo>
                      <a:pt x="8882" y="0"/>
                    </a:moveTo>
                    <a:cubicBezTo>
                      <a:pt x="8859" y="0"/>
                      <a:pt x="8836" y="10"/>
                      <a:pt x="8820" y="33"/>
                    </a:cubicBezTo>
                    <a:cubicBezTo>
                      <a:pt x="8497" y="496"/>
                      <a:pt x="8089" y="892"/>
                      <a:pt x="7638" y="1227"/>
                    </a:cubicBezTo>
                    <a:cubicBezTo>
                      <a:pt x="7163" y="1574"/>
                      <a:pt x="6646" y="1848"/>
                      <a:pt x="6104" y="2073"/>
                    </a:cubicBezTo>
                    <a:cubicBezTo>
                      <a:pt x="5513" y="2311"/>
                      <a:pt x="4897" y="2488"/>
                      <a:pt x="4276" y="2628"/>
                    </a:cubicBezTo>
                    <a:cubicBezTo>
                      <a:pt x="3631" y="2774"/>
                      <a:pt x="2979" y="2890"/>
                      <a:pt x="2321" y="2957"/>
                    </a:cubicBezTo>
                    <a:cubicBezTo>
                      <a:pt x="1930" y="3000"/>
                      <a:pt x="1536" y="3024"/>
                      <a:pt x="1143" y="3024"/>
                    </a:cubicBezTo>
                    <a:cubicBezTo>
                      <a:pt x="869" y="3024"/>
                      <a:pt x="596" y="3012"/>
                      <a:pt x="323" y="2987"/>
                    </a:cubicBezTo>
                    <a:cubicBezTo>
                      <a:pt x="244" y="2981"/>
                      <a:pt x="159" y="2975"/>
                      <a:pt x="80" y="2963"/>
                    </a:cubicBezTo>
                    <a:cubicBezTo>
                      <a:pt x="77" y="2962"/>
                      <a:pt x="74" y="2962"/>
                      <a:pt x="71" y="2962"/>
                    </a:cubicBezTo>
                    <a:cubicBezTo>
                      <a:pt x="32" y="2962"/>
                      <a:pt x="0" y="3002"/>
                      <a:pt x="0" y="3042"/>
                    </a:cubicBezTo>
                    <a:cubicBezTo>
                      <a:pt x="0" y="3084"/>
                      <a:pt x="37" y="3115"/>
                      <a:pt x="80" y="3115"/>
                    </a:cubicBezTo>
                    <a:cubicBezTo>
                      <a:pt x="437" y="3157"/>
                      <a:pt x="795" y="3177"/>
                      <a:pt x="1155" y="3177"/>
                    </a:cubicBezTo>
                    <a:cubicBezTo>
                      <a:pt x="1470" y="3177"/>
                      <a:pt x="1786" y="3162"/>
                      <a:pt x="2102" y="3133"/>
                    </a:cubicBezTo>
                    <a:cubicBezTo>
                      <a:pt x="2772" y="3072"/>
                      <a:pt x="3442" y="2963"/>
                      <a:pt x="4100" y="2823"/>
                    </a:cubicBezTo>
                    <a:cubicBezTo>
                      <a:pt x="4733" y="2689"/>
                      <a:pt x="5360" y="2518"/>
                      <a:pt x="5963" y="2287"/>
                    </a:cubicBezTo>
                    <a:cubicBezTo>
                      <a:pt x="6530" y="2073"/>
                      <a:pt x="7072" y="1805"/>
                      <a:pt x="7571" y="1458"/>
                    </a:cubicBezTo>
                    <a:cubicBezTo>
                      <a:pt x="8040" y="1135"/>
                      <a:pt x="8473" y="746"/>
                      <a:pt x="8820" y="289"/>
                    </a:cubicBezTo>
                    <a:cubicBezTo>
                      <a:pt x="8863" y="234"/>
                      <a:pt x="8905" y="173"/>
                      <a:pt x="8948" y="112"/>
                    </a:cubicBezTo>
                    <a:cubicBezTo>
                      <a:pt x="8991" y="56"/>
                      <a:pt x="8937" y="0"/>
                      <a:pt x="8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5"/>
              <p:cNvSpPr/>
              <p:nvPr/>
            </p:nvSpPr>
            <p:spPr>
              <a:xfrm>
                <a:off x="4314947" y="4898227"/>
                <a:ext cx="168408" cy="177365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3267" extrusionOk="0">
                    <a:moveTo>
                      <a:pt x="666" y="0"/>
                    </a:moveTo>
                    <a:cubicBezTo>
                      <a:pt x="450" y="0"/>
                      <a:pt x="234" y="35"/>
                      <a:pt x="25" y="99"/>
                    </a:cubicBezTo>
                    <a:cubicBezTo>
                      <a:pt x="1" y="970"/>
                      <a:pt x="360" y="1804"/>
                      <a:pt x="1024" y="2395"/>
                    </a:cubicBezTo>
                    <a:cubicBezTo>
                      <a:pt x="1566" y="2895"/>
                      <a:pt x="2248" y="3181"/>
                      <a:pt x="2961" y="3266"/>
                    </a:cubicBezTo>
                    <a:cubicBezTo>
                      <a:pt x="2967" y="3242"/>
                      <a:pt x="2973" y="3218"/>
                      <a:pt x="2979" y="3187"/>
                    </a:cubicBezTo>
                    <a:cubicBezTo>
                      <a:pt x="3101" y="2657"/>
                      <a:pt x="3059" y="2085"/>
                      <a:pt x="2864" y="1573"/>
                    </a:cubicBezTo>
                    <a:cubicBezTo>
                      <a:pt x="2730" y="1220"/>
                      <a:pt x="2516" y="909"/>
                      <a:pt x="2230" y="665"/>
                    </a:cubicBezTo>
                    <a:cubicBezTo>
                      <a:pt x="2194" y="623"/>
                      <a:pt x="2151" y="586"/>
                      <a:pt x="2108" y="550"/>
                    </a:cubicBezTo>
                    <a:cubicBezTo>
                      <a:pt x="1895" y="373"/>
                      <a:pt x="1633" y="227"/>
                      <a:pt x="1365" y="136"/>
                    </a:cubicBezTo>
                    <a:cubicBezTo>
                      <a:pt x="1142" y="43"/>
                      <a:pt x="904" y="0"/>
                      <a:pt x="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5"/>
              <p:cNvSpPr/>
              <p:nvPr/>
            </p:nvSpPr>
            <p:spPr>
              <a:xfrm>
                <a:off x="4214131" y="4903547"/>
                <a:ext cx="261624" cy="264012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63" extrusionOk="0">
                    <a:moveTo>
                      <a:pt x="1876" y="1"/>
                    </a:moveTo>
                    <a:cubicBezTo>
                      <a:pt x="1645" y="74"/>
                      <a:pt x="1425" y="178"/>
                      <a:pt x="1218" y="299"/>
                    </a:cubicBezTo>
                    <a:cubicBezTo>
                      <a:pt x="1017" y="415"/>
                      <a:pt x="816" y="543"/>
                      <a:pt x="646" y="708"/>
                    </a:cubicBezTo>
                    <a:cubicBezTo>
                      <a:pt x="518" y="835"/>
                      <a:pt x="414" y="982"/>
                      <a:pt x="323" y="1140"/>
                    </a:cubicBezTo>
                    <a:cubicBezTo>
                      <a:pt x="207" y="1323"/>
                      <a:pt x="128" y="1524"/>
                      <a:pt x="91" y="1737"/>
                    </a:cubicBezTo>
                    <a:cubicBezTo>
                      <a:pt x="85" y="1761"/>
                      <a:pt x="79" y="1792"/>
                      <a:pt x="79" y="1816"/>
                    </a:cubicBezTo>
                    <a:cubicBezTo>
                      <a:pt x="55" y="1926"/>
                      <a:pt x="37" y="2029"/>
                      <a:pt x="31" y="2133"/>
                    </a:cubicBezTo>
                    <a:cubicBezTo>
                      <a:pt x="0" y="2376"/>
                      <a:pt x="12" y="2626"/>
                      <a:pt x="67" y="2864"/>
                    </a:cubicBezTo>
                    <a:cubicBezTo>
                      <a:pt x="98" y="3034"/>
                      <a:pt x="140" y="3205"/>
                      <a:pt x="213" y="3369"/>
                    </a:cubicBezTo>
                    <a:cubicBezTo>
                      <a:pt x="402" y="3814"/>
                      <a:pt x="737" y="4204"/>
                      <a:pt x="1151" y="4460"/>
                    </a:cubicBezTo>
                    <a:cubicBezTo>
                      <a:pt x="1577" y="4728"/>
                      <a:pt x="2082" y="4862"/>
                      <a:pt x="2584" y="4862"/>
                    </a:cubicBezTo>
                    <a:cubicBezTo>
                      <a:pt x="2606" y="4862"/>
                      <a:pt x="2628" y="4862"/>
                      <a:pt x="2650" y="4862"/>
                    </a:cubicBezTo>
                    <a:cubicBezTo>
                      <a:pt x="3180" y="4849"/>
                      <a:pt x="3685" y="4685"/>
                      <a:pt x="4093" y="4338"/>
                    </a:cubicBezTo>
                    <a:cubicBezTo>
                      <a:pt x="4447" y="4033"/>
                      <a:pt x="4696" y="3619"/>
                      <a:pt x="4818" y="3168"/>
                    </a:cubicBezTo>
                    <a:cubicBezTo>
                      <a:pt x="4105" y="3083"/>
                      <a:pt x="3423" y="2797"/>
                      <a:pt x="2881" y="2297"/>
                    </a:cubicBezTo>
                    <a:cubicBezTo>
                      <a:pt x="2217" y="1706"/>
                      <a:pt x="1858" y="872"/>
                      <a:pt x="18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5"/>
              <p:cNvSpPr/>
              <p:nvPr/>
            </p:nvSpPr>
            <p:spPr>
              <a:xfrm>
                <a:off x="4629773" y="4780581"/>
                <a:ext cx="168353" cy="177583"/>
              </a:xfrm>
              <a:custGeom>
                <a:avLst/>
                <a:gdLst/>
                <a:ahLst/>
                <a:cxnLst/>
                <a:rect l="l" t="t" r="r" b="b"/>
                <a:pathLst>
                  <a:path w="3101" h="3271" extrusionOk="0">
                    <a:moveTo>
                      <a:pt x="667" y="1"/>
                    </a:moveTo>
                    <a:cubicBezTo>
                      <a:pt x="451" y="1"/>
                      <a:pt x="234" y="37"/>
                      <a:pt x="25" y="104"/>
                    </a:cubicBezTo>
                    <a:cubicBezTo>
                      <a:pt x="0" y="969"/>
                      <a:pt x="354" y="1809"/>
                      <a:pt x="1024" y="2400"/>
                    </a:cubicBezTo>
                    <a:cubicBezTo>
                      <a:pt x="1566" y="2899"/>
                      <a:pt x="2248" y="3180"/>
                      <a:pt x="2961" y="3271"/>
                    </a:cubicBezTo>
                    <a:cubicBezTo>
                      <a:pt x="2967" y="3247"/>
                      <a:pt x="2973" y="3216"/>
                      <a:pt x="2979" y="3192"/>
                    </a:cubicBezTo>
                    <a:cubicBezTo>
                      <a:pt x="3101" y="2662"/>
                      <a:pt x="3058" y="2089"/>
                      <a:pt x="2863" y="1578"/>
                    </a:cubicBezTo>
                    <a:cubicBezTo>
                      <a:pt x="2723" y="1224"/>
                      <a:pt x="2510" y="914"/>
                      <a:pt x="2230" y="670"/>
                    </a:cubicBezTo>
                    <a:cubicBezTo>
                      <a:pt x="2187" y="628"/>
                      <a:pt x="2151" y="591"/>
                      <a:pt x="2108" y="554"/>
                    </a:cubicBezTo>
                    <a:cubicBezTo>
                      <a:pt x="1895" y="372"/>
                      <a:pt x="1633" y="232"/>
                      <a:pt x="1365" y="140"/>
                    </a:cubicBezTo>
                    <a:cubicBezTo>
                      <a:pt x="1142" y="45"/>
                      <a:pt x="905" y="1"/>
                      <a:pt x="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5"/>
              <p:cNvSpPr/>
              <p:nvPr/>
            </p:nvSpPr>
            <p:spPr>
              <a:xfrm>
                <a:off x="4528903" y="4786173"/>
                <a:ext cx="261624" cy="263632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56" extrusionOk="0">
                    <a:moveTo>
                      <a:pt x="1877" y="1"/>
                    </a:moveTo>
                    <a:cubicBezTo>
                      <a:pt x="1645" y="74"/>
                      <a:pt x="1426" y="177"/>
                      <a:pt x="1219" y="293"/>
                    </a:cubicBezTo>
                    <a:cubicBezTo>
                      <a:pt x="1018" y="415"/>
                      <a:pt x="817" y="543"/>
                      <a:pt x="646" y="707"/>
                    </a:cubicBezTo>
                    <a:cubicBezTo>
                      <a:pt x="518" y="835"/>
                      <a:pt x="415" y="981"/>
                      <a:pt x="324" y="1140"/>
                    </a:cubicBezTo>
                    <a:cubicBezTo>
                      <a:pt x="208" y="1322"/>
                      <a:pt x="129" y="1523"/>
                      <a:pt x="92" y="1737"/>
                    </a:cubicBezTo>
                    <a:cubicBezTo>
                      <a:pt x="86" y="1761"/>
                      <a:pt x="80" y="1785"/>
                      <a:pt x="74" y="1816"/>
                    </a:cubicBezTo>
                    <a:cubicBezTo>
                      <a:pt x="56" y="1919"/>
                      <a:pt x="37" y="2029"/>
                      <a:pt x="31" y="2133"/>
                    </a:cubicBezTo>
                    <a:cubicBezTo>
                      <a:pt x="1" y="2376"/>
                      <a:pt x="13" y="2626"/>
                      <a:pt x="68" y="2863"/>
                    </a:cubicBezTo>
                    <a:cubicBezTo>
                      <a:pt x="92" y="3034"/>
                      <a:pt x="141" y="3205"/>
                      <a:pt x="214" y="3363"/>
                    </a:cubicBezTo>
                    <a:cubicBezTo>
                      <a:pt x="403" y="3814"/>
                      <a:pt x="738" y="4197"/>
                      <a:pt x="1152" y="4459"/>
                    </a:cubicBezTo>
                    <a:cubicBezTo>
                      <a:pt x="1577" y="4727"/>
                      <a:pt x="2081" y="4856"/>
                      <a:pt x="2582" y="4856"/>
                    </a:cubicBezTo>
                    <a:cubicBezTo>
                      <a:pt x="2605" y="4856"/>
                      <a:pt x="2628" y="4856"/>
                      <a:pt x="2650" y="4855"/>
                    </a:cubicBezTo>
                    <a:cubicBezTo>
                      <a:pt x="3180" y="4843"/>
                      <a:pt x="3686" y="4679"/>
                      <a:pt x="4088" y="4337"/>
                    </a:cubicBezTo>
                    <a:cubicBezTo>
                      <a:pt x="4447" y="4033"/>
                      <a:pt x="4697" y="3619"/>
                      <a:pt x="4819" y="3168"/>
                    </a:cubicBezTo>
                    <a:cubicBezTo>
                      <a:pt x="4106" y="3077"/>
                      <a:pt x="3424" y="2796"/>
                      <a:pt x="2876" y="2297"/>
                    </a:cubicBezTo>
                    <a:cubicBezTo>
                      <a:pt x="2212" y="1706"/>
                      <a:pt x="1858" y="866"/>
                      <a:pt x="1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5"/>
              <p:cNvSpPr/>
              <p:nvPr/>
            </p:nvSpPr>
            <p:spPr>
              <a:xfrm>
                <a:off x="4503061" y="5088730"/>
                <a:ext cx="93379" cy="77200"/>
              </a:xfrm>
              <a:custGeom>
                <a:avLst/>
                <a:gdLst/>
                <a:ahLst/>
                <a:cxnLst/>
                <a:rect l="l" t="t" r="r" b="b"/>
                <a:pathLst>
                  <a:path w="1720" h="1422" extrusionOk="0">
                    <a:moveTo>
                      <a:pt x="1634" y="1"/>
                    </a:moveTo>
                    <a:cubicBezTo>
                      <a:pt x="1591" y="1"/>
                      <a:pt x="1567" y="37"/>
                      <a:pt x="1561" y="80"/>
                    </a:cubicBezTo>
                    <a:cubicBezTo>
                      <a:pt x="1543" y="263"/>
                      <a:pt x="1506" y="446"/>
                      <a:pt x="1463" y="622"/>
                    </a:cubicBezTo>
                    <a:cubicBezTo>
                      <a:pt x="1421" y="787"/>
                      <a:pt x="1372" y="951"/>
                      <a:pt x="1287" y="1097"/>
                    </a:cubicBezTo>
                    <a:cubicBezTo>
                      <a:pt x="1250" y="1164"/>
                      <a:pt x="1202" y="1231"/>
                      <a:pt x="1128" y="1256"/>
                    </a:cubicBezTo>
                    <a:cubicBezTo>
                      <a:pt x="1100" y="1265"/>
                      <a:pt x="1073" y="1269"/>
                      <a:pt x="1045" y="1269"/>
                    </a:cubicBezTo>
                    <a:cubicBezTo>
                      <a:pt x="1000" y="1269"/>
                      <a:pt x="957" y="1259"/>
                      <a:pt x="915" y="1243"/>
                    </a:cubicBezTo>
                    <a:cubicBezTo>
                      <a:pt x="769" y="1189"/>
                      <a:pt x="641" y="1067"/>
                      <a:pt x="532" y="957"/>
                    </a:cubicBezTo>
                    <a:cubicBezTo>
                      <a:pt x="398" y="829"/>
                      <a:pt x="276" y="683"/>
                      <a:pt x="172" y="531"/>
                    </a:cubicBezTo>
                    <a:cubicBezTo>
                      <a:pt x="155" y="505"/>
                      <a:pt x="131" y="494"/>
                      <a:pt x="107" y="494"/>
                    </a:cubicBezTo>
                    <a:cubicBezTo>
                      <a:pt x="53" y="494"/>
                      <a:pt x="0" y="549"/>
                      <a:pt x="38" y="604"/>
                    </a:cubicBezTo>
                    <a:cubicBezTo>
                      <a:pt x="142" y="762"/>
                      <a:pt x="264" y="908"/>
                      <a:pt x="398" y="1042"/>
                    </a:cubicBezTo>
                    <a:cubicBezTo>
                      <a:pt x="525" y="1170"/>
                      <a:pt x="672" y="1304"/>
                      <a:pt x="836" y="1377"/>
                    </a:cubicBezTo>
                    <a:cubicBezTo>
                      <a:pt x="902" y="1406"/>
                      <a:pt x="972" y="1421"/>
                      <a:pt x="1041" y="1421"/>
                    </a:cubicBezTo>
                    <a:cubicBezTo>
                      <a:pt x="1151" y="1421"/>
                      <a:pt x="1257" y="1382"/>
                      <a:pt x="1336" y="1292"/>
                    </a:cubicBezTo>
                    <a:cubicBezTo>
                      <a:pt x="1463" y="1146"/>
                      <a:pt x="1530" y="957"/>
                      <a:pt x="1579" y="774"/>
                    </a:cubicBezTo>
                    <a:cubicBezTo>
                      <a:pt x="1646" y="549"/>
                      <a:pt x="1689" y="318"/>
                      <a:pt x="1713" y="80"/>
                    </a:cubicBezTo>
                    <a:cubicBezTo>
                      <a:pt x="1719" y="37"/>
                      <a:pt x="1677" y="1"/>
                      <a:pt x="16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5"/>
              <p:cNvSpPr/>
              <p:nvPr/>
            </p:nvSpPr>
            <p:spPr>
              <a:xfrm>
                <a:off x="4353330" y="5167287"/>
                <a:ext cx="123401" cy="116778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51" extrusionOk="0">
                    <a:moveTo>
                      <a:pt x="1241" y="0"/>
                    </a:moveTo>
                    <a:cubicBezTo>
                      <a:pt x="1053" y="0"/>
                      <a:pt x="867" y="55"/>
                      <a:pt x="707" y="156"/>
                    </a:cubicBezTo>
                    <a:cubicBezTo>
                      <a:pt x="652" y="186"/>
                      <a:pt x="603" y="223"/>
                      <a:pt x="555" y="265"/>
                    </a:cubicBezTo>
                    <a:cubicBezTo>
                      <a:pt x="372" y="332"/>
                      <a:pt x="220" y="479"/>
                      <a:pt x="128" y="655"/>
                    </a:cubicBezTo>
                    <a:cubicBezTo>
                      <a:pt x="6" y="905"/>
                      <a:pt x="0" y="1210"/>
                      <a:pt x="116" y="1465"/>
                    </a:cubicBezTo>
                    <a:cubicBezTo>
                      <a:pt x="299" y="1884"/>
                      <a:pt x="768" y="2151"/>
                      <a:pt x="1224" y="2151"/>
                    </a:cubicBezTo>
                    <a:cubicBezTo>
                      <a:pt x="1345" y="2151"/>
                      <a:pt x="1464" y="2132"/>
                      <a:pt x="1578" y="2093"/>
                    </a:cubicBezTo>
                    <a:cubicBezTo>
                      <a:pt x="1876" y="1989"/>
                      <a:pt x="2071" y="1752"/>
                      <a:pt x="2163" y="1453"/>
                    </a:cubicBezTo>
                    <a:cubicBezTo>
                      <a:pt x="2248" y="1149"/>
                      <a:pt x="2272" y="795"/>
                      <a:pt x="2114" y="509"/>
                    </a:cubicBezTo>
                    <a:cubicBezTo>
                      <a:pt x="1980" y="278"/>
                      <a:pt x="1749" y="107"/>
                      <a:pt x="1493" y="34"/>
                    </a:cubicBezTo>
                    <a:cubicBezTo>
                      <a:pt x="1410" y="11"/>
                      <a:pt x="1325" y="0"/>
                      <a:pt x="1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5"/>
              <p:cNvSpPr/>
              <p:nvPr/>
            </p:nvSpPr>
            <p:spPr>
              <a:xfrm>
                <a:off x="4669458" y="5049913"/>
                <a:ext cx="123401" cy="116615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8" extrusionOk="0">
                    <a:moveTo>
                      <a:pt x="1238" y="0"/>
                    </a:moveTo>
                    <a:cubicBezTo>
                      <a:pt x="1052" y="0"/>
                      <a:pt x="865" y="55"/>
                      <a:pt x="701" y="156"/>
                    </a:cubicBezTo>
                    <a:cubicBezTo>
                      <a:pt x="652" y="186"/>
                      <a:pt x="603" y="223"/>
                      <a:pt x="555" y="265"/>
                    </a:cubicBezTo>
                    <a:cubicBezTo>
                      <a:pt x="372" y="332"/>
                      <a:pt x="214" y="472"/>
                      <a:pt x="128" y="649"/>
                    </a:cubicBezTo>
                    <a:cubicBezTo>
                      <a:pt x="0" y="905"/>
                      <a:pt x="0" y="1203"/>
                      <a:pt x="116" y="1465"/>
                    </a:cubicBezTo>
                    <a:cubicBezTo>
                      <a:pt x="300" y="1881"/>
                      <a:pt x="769" y="2148"/>
                      <a:pt x="1226" y="2148"/>
                    </a:cubicBezTo>
                    <a:cubicBezTo>
                      <a:pt x="1343" y="2148"/>
                      <a:pt x="1461" y="2130"/>
                      <a:pt x="1572" y="2092"/>
                    </a:cubicBezTo>
                    <a:cubicBezTo>
                      <a:pt x="1876" y="1989"/>
                      <a:pt x="2071" y="1745"/>
                      <a:pt x="2157" y="1447"/>
                    </a:cubicBezTo>
                    <a:cubicBezTo>
                      <a:pt x="2248" y="1148"/>
                      <a:pt x="2272" y="789"/>
                      <a:pt x="2114" y="509"/>
                    </a:cubicBezTo>
                    <a:cubicBezTo>
                      <a:pt x="1980" y="277"/>
                      <a:pt x="1748" y="107"/>
                      <a:pt x="1487" y="34"/>
                    </a:cubicBezTo>
                    <a:cubicBezTo>
                      <a:pt x="1405" y="11"/>
                      <a:pt x="1322" y="0"/>
                      <a:pt x="12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20" name="Google Shape;720;p35"/>
          <p:cNvGrpSpPr/>
          <p:nvPr/>
        </p:nvGrpSpPr>
        <p:grpSpPr>
          <a:xfrm>
            <a:off x="6339257" y="1108066"/>
            <a:ext cx="2091374" cy="3542232"/>
            <a:chOff x="6339257" y="1108066"/>
            <a:chExt cx="2091374" cy="3542232"/>
          </a:xfrm>
        </p:grpSpPr>
        <p:sp>
          <p:nvSpPr>
            <p:cNvPr id="721" name="Google Shape;721;p35"/>
            <p:cNvSpPr/>
            <p:nvPr/>
          </p:nvSpPr>
          <p:spPr>
            <a:xfrm>
              <a:off x="6544902" y="4224325"/>
              <a:ext cx="1680545" cy="425973"/>
            </a:xfrm>
            <a:custGeom>
              <a:avLst/>
              <a:gdLst/>
              <a:ahLst/>
              <a:cxnLst/>
              <a:rect l="l" t="t" r="r" b="b"/>
              <a:pathLst>
                <a:path w="15935" h="4039" extrusionOk="0">
                  <a:moveTo>
                    <a:pt x="7968" y="0"/>
                  </a:moveTo>
                  <a:cubicBezTo>
                    <a:pt x="3564" y="0"/>
                    <a:pt x="1" y="902"/>
                    <a:pt x="1" y="2016"/>
                  </a:cubicBezTo>
                  <a:cubicBezTo>
                    <a:pt x="1" y="3131"/>
                    <a:pt x="3564" y="4038"/>
                    <a:pt x="7968" y="4038"/>
                  </a:cubicBezTo>
                  <a:cubicBezTo>
                    <a:pt x="12365" y="4038"/>
                    <a:pt x="15935" y="3131"/>
                    <a:pt x="15935" y="2016"/>
                  </a:cubicBezTo>
                  <a:cubicBezTo>
                    <a:pt x="15935" y="902"/>
                    <a:pt x="12365" y="0"/>
                    <a:pt x="79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2" name="Google Shape;722;p35"/>
            <p:cNvGrpSpPr/>
            <p:nvPr/>
          </p:nvGrpSpPr>
          <p:grpSpPr>
            <a:xfrm>
              <a:off x="6339257" y="1108066"/>
              <a:ext cx="2091374" cy="3329488"/>
              <a:chOff x="5351988" y="4492194"/>
              <a:chExt cx="1159684" cy="1846126"/>
            </a:xfrm>
          </p:grpSpPr>
          <p:sp>
            <p:nvSpPr>
              <p:cNvPr id="723" name="Google Shape;723;p35"/>
              <p:cNvSpPr/>
              <p:nvPr/>
            </p:nvSpPr>
            <p:spPr>
              <a:xfrm>
                <a:off x="6089025" y="5454589"/>
                <a:ext cx="422648" cy="500717"/>
              </a:xfrm>
              <a:custGeom>
                <a:avLst/>
                <a:gdLst/>
                <a:ahLst/>
                <a:cxnLst/>
                <a:rect l="l" t="t" r="r" b="b"/>
                <a:pathLst>
                  <a:path w="7785" h="9223" extrusionOk="0">
                    <a:moveTo>
                      <a:pt x="4445" y="1"/>
                    </a:moveTo>
                    <a:cubicBezTo>
                      <a:pt x="2421" y="1"/>
                      <a:pt x="1" y="2819"/>
                      <a:pt x="1" y="2819"/>
                    </a:cubicBezTo>
                    <a:lnTo>
                      <a:pt x="1" y="6851"/>
                    </a:lnTo>
                    <a:cubicBezTo>
                      <a:pt x="1" y="6851"/>
                      <a:pt x="2257" y="9222"/>
                      <a:pt x="4039" y="9222"/>
                    </a:cubicBezTo>
                    <a:cubicBezTo>
                      <a:pt x="4504" y="9222"/>
                      <a:pt x="4936" y="9061"/>
                      <a:pt x="5288" y="8654"/>
                    </a:cubicBezTo>
                    <a:cubicBezTo>
                      <a:pt x="6987" y="6692"/>
                      <a:pt x="2346" y="5157"/>
                      <a:pt x="2346" y="5157"/>
                    </a:cubicBezTo>
                    <a:cubicBezTo>
                      <a:pt x="2346" y="5157"/>
                      <a:pt x="7785" y="2313"/>
                      <a:pt x="5690" y="467"/>
                    </a:cubicBezTo>
                    <a:cubicBezTo>
                      <a:pt x="5314" y="136"/>
                      <a:pt x="4889" y="1"/>
                      <a:pt x="4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5"/>
              <p:cNvSpPr/>
              <p:nvPr/>
            </p:nvSpPr>
            <p:spPr>
              <a:xfrm>
                <a:off x="6045702" y="5340635"/>
                <a:ext cx="300278" cy="227638"/>
              </a:xfrm>
              <a:custGeom>
                <a:avLst/>
                <a:gdLst/>
                <a:ahLst/>
                <a:cxnLst/>
                <a:rect l="l" t="t" r="r" b="b"/>
                <a:pathLst>
                  <a:path w="5531" h="4193" extrusionOk="0">
                    <a:moveTo>
                      <a:pt x="3659" y="0"/>
                    </a:moveTo>
                    <a:cubicBezTo>
                      <a:pt x="3465" y="0"/>
                      <a:pt x="3333" y="20"/>
                      <a:pt x="3333" y="20"/>
                    </a:cubicBezTo>
                    <a:lnTo>
                      <a:pt x="1" y="3054"/>
                    </a:lnTo>
                    <a:cubicBezTo>
                      <a:pt x="755" y="3837"/>
                      <a:pt x="1600" y="4192"/>
                      <a:pt x="2386" y="4192"/>
                    </a:cubicBezTo>
                    <a:cubicBezTo>
                      <a:pt x="3586" y="4192"/>
                      <a:pt x="4648" y="3364"/>
                      <a:pt x="5038" y="1970"/>
                    </a:cubicBezTo>
                    <a:cubicBezTo>
                      <a:pt x="5530" y="209"/>
                      <a:pt x="4280" y="0"/>
                      <a:pt x="3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5"/>
              <p:cNvSpPr/>
              <p:nvPr/>
            </p:nvSpPr>
            <p:spPr>
              <a:xfrm>
                <a:off x="5637986" y="5913446"/>
                <a:ext cx="271559" cy="415970"/>
              </a:xfrm>
              <a:custGeom>
                <a:avLst/>
                <a:gdLst/>
                <a:ahLst/>
                <a:cxnLst/>
                <a:rect l="l" t="t" r="r" b="b"/>
                <a:pathLst>
                  <a:path w="5002" h="7662" extrusionOk="0">
                    <a:moveTo>
                      <a:pt x="1170" y="1"/>
                    </a:moveTo>
                    <a:lnTo>
                      <a:pt x="1529" y="5860"/>
                    </a:lnTo>
                    <a:cubicBezTo>
                      <a:pt x="1529" y="5860"/>
                      <a:pt x="1" y="7170"/>
                      <a:pt x="695" y="7553"/>
                    </a:cubicBezTo>
                    <a:cubicBezTo>
                      <a:pt x="831" y="7629"/>
                      <a:pt x="1069" y="7661"/>
                      <a:pt x="1363" y="7661"/>
                    </a:cubicBezTo>
                    <a:cubicBezTo>
                      <a:pt x="2565" y="7661"/>
                      <a:pt x="4721" y="7120"/>
                      <a:pt x="4843" y="6768"/>
                    </a:cubicBezTo>
                    <a:cubicBezTo>
                      <a:pt x="5001" y="6329"/>
                      <a:pt x="4654" y="1572"/>
                      <a:pt x="4654" y="1572"/>
                    </a:cubicBezTo>
                    <a:lnTo>
                      <a:pt x="11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35"/>
              <p:cNvSpPr/>
              <p:nvPr/>
            </p:nvSpPr>
            <p:spPr>
              <a:xfrm>
                <a:off x="5934951" y="5922730"/>
                <a:ext cx="271504" cy="415590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7655" extrusionOk="0">
                    <a:moveTo>
                      <a:pt x="3832" y="0"/>
                    </a:moveTo>
                    <a:lnTo>
                      <a:pt x="354" y="1675"/>
                    </a:lnTo>
                    <a:cubicBezTo>
                      <a:pt x="354" y="1675"/>
                      <a:pt x="0" y="6329"/>
                      <a:pt x="159" y="6767"/>
                    </a:cubicBezTo>
                    <a:cubicBezTo>
                      <a:pt x="286" y="7115"/>
                      <a:pt x="2442" y="7655"/>
                      <a:pt x="3641" y="7655"/>
                    </a:cubicBezTo>
                    <a:cubicBezTo>
                      <a:pt x="3935" y="7655"/>
                      <a:pt x="4171" y="7622"/>
                      <a:pt x="4307" y="7547"/>
                    </a:cubicBezTo>
                    <a:cubicBezTo>
                      <a:pt x="5001" y="7163"/>
                      <a:pt x="3478" y="5860"/>
                      <a:pt x="3478" y="5860"/>
                    </a:cubicBezTo>
                    <a:lnTo>
                      <a:pt x="3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35"/>
              <p:cNvSpPr/>
              <p:nvPr/>
            </p:nvSpPr>
            <p:spPr>
              <a:xfrm>
                <a:off x="5384019" y="5377280"/>
                <a:ext cx="370095" cy="349736"/>
              </a:xfrm>
              <a:custGeom>
                <a:avLst/>
                <a:gdLst/>
                <a:ahLst/>
                <a:cxnLst/>
                <a:rect l="l" t="t" r="r" b="b"/>
                <a:pathLst>
                  <a:path w="6817" h="6442" extrusionOk="0">
                    <a:moveTo>
                      <a:pt x="1486" y="0"/>
                    </a:moveTo>
                    <a:cubicBezTo>
                      <a:pt x="1311" y="0"/>
                      <a:pt x="1142" y="67"/>
                      <a:pt x="1036" y="229"/>
                    </a:cubicBezTo>
                    <a:cubicBezTo>
                      <a:pt x="963" y="338"/>
                      <a:pt x="945" y="478"/>
                      <a:pt x="994" y="606"/>
                    </a:cubicBezTo>
                    <a:cubicBezTo>
                      <a:pt x="922" y="567"/>
                      <a:pt x="842" y="547"/>
                      <a:pt x="762" y="547"/>
                    </a:cubicBezTo>
                    <a:cubicBezTo>
                      <a:pt x="644" y="547"/>
                      <a:pt x="526" y="590"/>
                      <a:pt x="439" y="673"/>
                    </a:cubicBezTo>
                    <a:cubicBezTo>
                      <a:pt x="293" y="807"/>
                      <a:pt x="263" y="1039"/>
                      <a:pt x="342" y="1209"/>
                    </a:cubicBezTo>
                    <a:cubicBezTo>
                      <a:pt x="214" y="1240"/>
                      <a:pt x="110" y="1337"/>
                      <a:pt x="86" y="1483"/>
                    </a:cubicBezTo>
                    <a:cubicBezTo>
                      <a:pt x="74" y="1599"/>
                      <a:pt x="104" y="1709"/>
                      <a:pt x="159" y="1812"/>
                    </a:cubicBezTo>
                    <a:cubicBezTo>
                      <a:pt x="184" y="1867"/>
                      <a:pt x="214" y="1916"/>
                      <a:pt x="244" y="1965"/>
                    </a:cubicBezTo>
                    <a:cubicBezTo>
                      <a:pt x="196" y="1977"/>
                      <a:pt x="147" y="2001"/>
                      <a:pt x="110" y="2044"/>
                    </a:cubicBezTo>
                    <a:cubicBezTo>
                      <a:pt x="1" y="2159"/>
                      <a:pt x="25" y="2342"/>
                      <a:pt x="98" y="2470"/>
                    </a:cubicBezTo>
                    <a:cubicBezTo>
                      <a:pt x="184" y="2610"/>
                      <a:pt x="330" y="2708"/>
                      <a:pt x="458" y="2805"/>
                    </a:cubicBezTo>
                    <a:cubicBezTo>
                      <a:pt x="598" y="2915"/>
                      <a:pt x="744" y="3018"/>
                      <a:pt x="896" y="3116"/>
                    </a:cubicBezTo>
                    <a:cubicBezTo>
                      <a:pt x="1055" y="3219"/>
                      <a:pt x="1213" y="3311"/>
                      <a:pt x="1383" y="3402"/>
                    </a:cubicBezTo>
                    <a:cubicBezTo>
                      <a:pt x="1603" y="3755"/>
                      <a:pt x="2029" y="4005"/>
                      <a:pt x="2364" y="4212"/>
                    </a:cubicBezTo>
                    <a:cubicBezTo>
                      <a:pt x="2522" y="4316"/>
                      <a:pt x="2687" y="4419"/>
                      <a:pt x="2857" y="4517"/>
                    </a:cubicBezTo>
                    <a:lnTo>
                      <a:pt x="2888" y="4541"/>
                    </a:lnTo>
                    <a:cubicBezTo>
                      <a:pt x="2894" y="4553"/>
                      <a:pt x="2906" y="4565"/>
                      <a:pt x="2924" y="4571"/>
                    </a:cubicBezTo>
                    <a:lnTo>
                      <a:pt x="5166" y="6441"/>
                    </a:lnTo>
                    <a:cubicBezTo>
                      <a:pt x="6817" y="5503"/>
                      <a:pt x="6750" y="3566"/>
                      <a:pt x="6750" y="3566"/>
                    </a:cubicBezTo>
                    <a:lnTo>
                      <a:pt x="4240" y="2080"/>
                    </a:lnTo>
                    <a:cubicBezTo>
                      <a:pt x="4228" y="2044"/>
                      <a:pt x="4210" y="2013"/>
                      <a:pt x="4191" y="1977"/>
                    </a:cubicBezTo>
                    <a:cubicBezTo>
                      <a:pt x="4143" y="1885"/>
                      <a:pt x="4094" y="1788"/>
                      <a:pt x="4045" y="1697"/>
                    </a:cubicBezTo>
                    <a:cubicBezTo>
                      <a:pt x="3942" y="1508"/>
                      <a:pt x="3832" y="1325"/>
                      <a:pt x="3716" y="1148"/>
                    </a:cubicBezTo>
                    <a:cubicBezTo>
                      <a:pt x="3601" y="972"/>
                      <a:pt x="3479" y="795"/>
                      <a:pt x="3351" y="625"/>
                    </a:cubicBezTo>
                    <a:cubicBezTo>
                      <a:pt x="3229" y="466"/>
                      <a:pt x="3107" y="302"/>
                      <a:pt x="2943" y="186"/>
                    </a:cubicBezTo>
                    <a:cubicBezTo>
                      <a:pt x="2865" y="130"/>
                      <a:pt x="2772" y="75"/>
                      <a:pt x="2673" y="75"/>
                    </a:cubicBezTo>
                    <a:cubicBezTo>
                      <a:pt x="2663" y="75"/>
                      <a:pt x="2654" y="75"/>
                      <a:pt x="2644" y="76"/>
                    </a:cubicBezTo>
                    <a:cubicBezTo>
                      <a:pt x="2535" y="95"/>
                      <a:pt x="2480" y="186"/>
                      <a:pt x="2449" y="290"/>
                    </a:cubicBezTo>
                    <a:cubicBezTo>
                      <a:pt x="2431" y="369"/>
                      <a:pt x="2425" y="448"/>
                      <a:pt x="2431" y="533"/>
                    </a:cubicBezTo>
                    <a:cubicBezTo>
                      <a:pt x="2370" y="478"/>
                      <a:pt x="2315" y="430"/>
                      <a:pt x="2254" y="381"/>
                    </a:cubicBezTo>
                    <a:cubicBezTo>
                      <a:pt x="2133" y="277"/>
                      <a:pt x="2005" y="168"/>
                      <a:pt x="1859" y="95"/>
                    </a:cubicBezTo>
                    <a:cubicBezTo>
                      <a:pt x="1746" y="36"/>
                      <a:pt x="1614" y="0"/>
                      <a:pt x="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35"/>
              <p:cNvSpPr/>
              <p:nvPr/>
            </p:nvSpPr>
            <p:spPr>
              <a:xfrm>
                <a:off x="5513120" y="5394164"/>
                <a:ext cx="65257" cy="102608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890" extrusionOk="0">
                    <a:moveTo>
                      <a:pt x="94" y="1"/>
                    </a:moveTo>
                    <a:cubicBezTo>
                      <a:pt x="46" y="1"/>
                      <a:pt x="0" y="38"/>
                      <a:pt x="23" y="94"/>
                    </a:cubicBezTo>
                    <a:cubicBezTo>
                      <a:pt x="102" y="289"/>
                      <a:pt x="193" y="484"/>
                      <a:pt x="254" y="679"/>
                    </a:cubicBezTo>
                    <a:cubicBezTo>
                      <a:pt x="285" y="776"/>
                      <a:pt x="303" y="874"/>
                      <a:pt x="291" y="971"/>
                    </a:cubicBezTo>
                    <a:cubicBezTo>
                      <a:pt x="278" y="1063"/>
                      <a:pt x="266" y="1154"/>
                      <a:pt x="285" y="1245"/>
                    </a:cubicBezTo>
                    <a:cubicBezTo>
                      <a:pt x="364" y="1623"/>
                      <a:pt x="760" y="1781"/>
                      <a:pt x="1082" y="1885"/>
                    </a:cubicBezTo>
                    <a:cubicBezTo>
                      <a:pt x="1091" y="1888"/>
                      <a:pt x="1099" y="1889"/>
                      <a:pt x="1107" y="1889"/>
                    </a:cubicBezTo>
                    <a:cubicBezTo>
                      <a:pt x="1180" y="1889"/>
                      <a:pt x="1201" y="1766"/>
                      <a:pt x="1113" y="1739"/>
                    </a:cubicBezTo>
                    <a:cubicBezTo>
                      <a:pt x="839" y="1641"/>
                      <a:pt x="431" y="1495"/>
                      <a:pt x="431" y="1142"/>
                    </a:cubicBezTo>
                    <a:cubicBezTo>
                      <a:pt x="425" y="1051"/>
                      <a:pt x="449" y="965"/>
                      <a:pt x="449" y="874"/>
                    </a:cubicBezTo>
                    <a:cubicBezTo>
                      <a:pt x="443" y="783"/>
                      <a:pt x="419" y="685"/>
                      <a:pt x="388" y="600"/>
                    </a:cubicBezTo>
                    <a:cubicBezTo>
                      <a:pt x="327" y="411"/>
                      <a:pt x="242" y="234"/>
                      <a:pt x="169" y="52"/>
                    </a:cubicBezTo>
                    <a:cubicBezTo>
                      <a:pt x="155" y="16"/>
                      <a:pt x="124" y="1"/>
                      <a:pt x="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35"/>
              <p:cNvSpPr/>
              <p:nvPr/>
            </p:nvSpPr>
            <p:spPr>
              <a:xfrm>
                <a:off x="5396506" y="5409040"/>
                <a:ext cx="108037" cy="121610"/>
              </a:xfrm>
              <a:custGeom>
                <a:avLst/>
                <a:gdLst/>
                <a:ahLst/>
                <a:cxnLst/>
                <a:rect l="l" t="t" r="r" b="b"/>
                <a:pathLst>
                  <a:path w="1990" h="2240" extrusionOk="0">
                    <a:moveTo>
                      <a:pt x="851" y="1"/>
                    </a:moveTo>
                    <a:cubicBezTo>
                      <a:pt x="824" y="1"/>
                      <a:pt x="799" y="14"/>
                      <a:pt x="782" y="40"/>
                    </a:cubicBezTo>
                    <a:cubicBezTo>
                      <a:pt x="764" y="76"/>
                      <a:pt x="776" y="131"/>
                      <a:pt x="812" y="143"/>
                    </a:cubicBezTo>
                    <a:cubicBezTo>
                      <a:pt x="1099" y="259"/>
                      <a:pt x="1373" y="411"/>
                      <a:pt x="1622" y="588"/>
                    </a:cubicBezTo>
                    <a:cubicBezTo>
                      <a:pt x="1476" y="758"/>
                      <a:pt x="1354" y="941"/>
                      <a:pt x="1251" y="1142"/>
                    </a:cubicBezTo>
                    <a:cubicBezTo>
                      <a:pt x="928" y="953"/>
                      <a:pt x="605" y="770"/>
                      <a:pt x="282" y="582"/>
                    </a:cubicBezTo>
                    <a:cubicBezTo>
                      <a:pt x="270" y="574"/>
                      <a:pt x="257" y="571"/>
                      <a:pt x="245" y="571"/>
                    </a:cubicBezTo>
                    <a:cubicBezTo>
                      <a:pt x="179" y="571"/>
                      <a:pt x="137" y="674"/>
                      <a:pt x="209" y="716"/>
                    </a:cubicBezTo>
                    <a:cubicBezTo>
                      <a:pt x="532" y="904"/>
                      <a:pt x="855" y="1093"/>
                      <a:pt x="1178" y="1276"/>
                    </a:cubicBezTo>
                    <a:cubicBezTo>
                      <a:pt x="1178" y="1276"/>
                      <a:pt x="1184" y="1276"/>
                      <a:pt x="1184" y="1282"/>
                    </a:cubicBezTo>
                    <a:cubicBezTo>
                      <a:pt x="1117" y="1428"/>
                      <a:pt x="1062" y="1581"/>
                      <a:pt x="1019" y="1739"/>
                    </a:cubicBezTo>
                    <a:cubicBezTo>
                      <a:pt x="1019" y="1739"/>
                      <a:pt x="1019" y="1733"/>
                      <a:pt x="1019" y="1733"/>
                    </a:cubicBezTo>
                    <a:cubicBezTo>
                      <a:pt x="727" y="1599"/>
                      <a:pt x="441" y="1465"/>
                      <a:pt x="148" y="1325"/>
                    </a:cubicBezTo>
                    <a:cubicBezTo>
                      <a:pt x="138" y="1320"/>
                      <a:pt x="127" y="1318"/>
                      <a:pt x="117" y="1318"/>
                    </a:cubicBezTo>
                    <a:cubicBezTo>
                      <a:pt x="43" y="1318"/>
                      <a:pt x="0" y="1427"/>
                      <a:pt x="75" y="1465"/>
                    </a:cubicBezTo>
                    <a:lnTo>
                      <a:pt x="946" y="1873"/>
                    </a:lnTo>
                    <a:cubicBezTo>
                      <a:pt x="965" y="1879"/>
                      <a:pt x="977" y="1879"/>
                      <a:pt x="989" y="1879"/>
                    </a:cubicBezTo>
                    <a:cubicBezTo>
                      <a:pt x="971" y="1964"/>
                      <a:pt x="952" y="2056"/>
                      <a:pt x="946" y="2141"/>
                    </a:cubicBezTo>
                    <a:cubicBezTo>
                      <a:pt x="940" y="2184"/>
                      <a:pt x="959" y="2226"/>
                      <a:pt x="1001" y="2238"/>
                    </a:cubicBezTo>
                    <a:cubicBezTo>
                      <a:pt x="1005" y="2239"/>
                      <a:pt x="1009" y="2239"/>
                      <a:pt x="1013" y="2239"/>
                    </a:cubicBezTo>
                    <a:cubicBezTo>
                      <a:pt x="1048" y="2239"/>
                      <a:pt x="1093" y="2216"/>
                      <a:pt x="1093" y="2177"/>
                    </a:cubicBezTo>
                    <a:cubicBezTo>
                      <a:pt x="1166" y="1538"/>
                      <a:pt x="1464" y="929"/>
                      <a:pt x="1933" y="484"/>
                    </a:cubicBezTo>
                    <a:cubicBezTo>
                      <a:pt x="1990" y="432"/>
                      <a:pt x="1933" y="359"/>
                      <a:pt x="1871" y="359"/>
                    </a:cubicBezTo>
                    <a:cubicBezTo>
                      <a:pt x="1853" y="359"/>
                      <a:pt x="1834" y="365"/>
                      <a:pt x="1817" y="381"/>
                    </a:cubicBezTo>
                    <a:cubicBezTo>
                      <a:pt x="1787" y="411"/>
                      <a:pt x="1756" y="442"/>
                      <a:pt x="1726" y="472"/>
                    </a:cubicBezTo>
                    <a:cubicBezTo>
                      <a:pt x="1464" y="289"/>
                      <a:pt x="1184" y="131"/>
                      <a:pt x="885" y="9"/>
                    </a:cubicBezTo>
                    <a:cubicBezTo>
                      <a:pt x="874" y="3"/>
                      <a:pt x="862" y="1"/>
                      <a:pt x="8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35"/>
              <p:cNvSpPr/>
              <p:nvPr/>
            </p:nvSpPr>
            <p:spPr>
              <a:xfrm>
                <a:off x="5675718" y="5873435"/>
                <a:ext cx="491107" cy="155812"/>
              </a:xfrm>
              <a:custGeom>
                <a:avLst/>
                <a:gdLst/>
                <a:ahLst/>
                <a:cxnLst/>
                <a:rect l="l" t="t" r="r" b="b"/>
                <a:pathLst>
                  <a:path w="9046" h="2870" extrusionOk="0">
                    <a:moveTo>
                      <a:pt x="0" y="1"/>
                    </a:moveTo>
                    <a:cubicBezTo>
                      <a:pt x="761" y="2059"/>
                      <a:pt x="2613" y="2839"/>
                      <a:pt x="4989" y="2870"/>
                    </a:cubicBezTo>
                    <a:cubicBezTo>
                      <a:pt x="5007" y="2870"/>
                      <a:pt x="5025" y="2870"/>
                      <a:pt x="5044" y="2870"/>
                    </a:cubicBezTo>
                    <a:cubicBezTo>
                      <a:pt x="6715" y="2870"/>
                      <a:pt x="8232" y="1775"/>
                      <a:pt x="9045" y="323"/>
                    </a:cubicBezTo>
                    <a:lnTo>
                      <a:pt x="9045" y="323"/>
                    </a:lnTo>
                    <a:cubicBezTo>
                      <a:pt x="8923" y="360"/>
                      <a:pt x="8801" y="384"/>
                      <a:pt x="8674" y="415"/>
                    </a:cubicBezTo>
                    <a:cubicBezTo>
                      <a:pt x="7888" y="598"/>
                      <a:pt x="7151" y="744"/>
                      <a:pt x="6359" y="792"/>
                    </a:cubicBezTo>
                    <a:cubicBezTo>
                      <a:pt x="6030" y="812"/>
                      <a:pt x="5703" y="821"/>
                      <a:pt x="5377" y="821"/>
                    </a:cubicBezTo>
                    <a:cubicBezTo>
                      <a:pt x="4255" y="821"/>
                      <a:pt x="3146" y="714"/>
                      <a:pt x="2004" y="549"/>
                    </a:cubicBezTo>
                    <a:cubicBezTo>
                      <a:pt x="1310" y="439"/>
                      <a:pt x="646" y="263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35"/>
              <p:cNvSpPr/>
              <p:nvPr/>
            </p:nvSpPr>
            <p:spPr>
              <a:xfrm>
                <a:off x="5656499" y="5595037"/>
                <a:ext cx="540077" cy="161947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2983" extrusionOk="0">
                    <a:moveTo>
                      <a:pt x="646" y="0"/>
                    </a:moveTo>
                    <a:cubicBezTo>
                      <a:pt x="342" y="591"/>
                      <a:pt x="74" y="1358"/>
                      <a:pt x="1" y="2296"/>
                    </a:cubicBezTo>
                    <a:cubicBezTo>
                      <a:pt x="49" y="2309"/>
                      <a:pt x="98" y="2327"/>
                      <a:pt x="147" y="2339"/>
                    </a:cubicBezTo>
                    <a:lnTo>
                      <a:pt x="147" y="2369"/>
                    </a:lnTo>
                    <a:cubicBezTo>
                      <a:pt x="330" y="2400"/>
                      <a:pt x="494" y="2473"/>
                      <a:pt x="671" y="2522"/>
                    </a:cubicBezTo>
                    <a:cubicBezTo>
                      <a:pt x="2066" y="2886"/>
                      <a:pt x="3447" y="2982"/>
                      <a:pt x="4833" y="2982"/>
                    </a:cubicBezTo>
                    <a:cubicBezTo>
                      <a:pt x="5438" y="2982"/>
                      <a:pt x="6043" y="2964"/>
                      <a:pt x="6652" y="2942"/>
                    </a:cubicBezTo>
                    <a:cubicBezTo>
                      <a:pt x="7645" y="2912"/>
                      <a:pt x="8595" y="2729"/>
                      <a:pt x="9600" y="2485"/>
                    </a:cubicBezTo>
                    <a:cubicBezTo>
                      <a:pt x="9716" y="2455"/>
                      <a:pt x="9832" y="2430"/>
                      <a:pt x="9947" y="2400"/>
                    </a:cubicBezTo>
                    <a:cubicBezTo>
                      <a:pt x="9911" y="2235"/>
                      <a:pt x="9868" y="2077"/>
                      <a:pt x="9813" y="1919"/>
                    </a:cubicBezTo>
                    <a:cubicBezTo>
                      <a:pt x="9557" y="1182"/>
                      <a:pt x="9308" y="567"/>
                      <a:pt x="9076" y="67"/>
                    </a:cubicBezTo>
                    <a:cubicBezTo>
                      <a:pt x="9064" y="73"/>
                      <a:pt x="9046" y="73"/>
                      <a:pt x="9028" y="79"/>
                    </a:cubicBezTo>
                    <a:cubicBezTo>
                      <a:pt x="9019" y="82"/>
                      <a:pt x="9010" y="83"/>
                      <a:pt x="9002" y="83"/>
                    </a:cubicBezTo>
                    <a:cubicBezTo>
                      <a:pt x="8980" y="83"/>
                      <a:pt x="8960" y="76"/>
                      <a:pt x="8937" y="76"/>
                    </a:cubicBezTo>
                    <a:cubicBezTo>
                      <a:pt x="8929" y="76"/>
                      <a:pt x="8921" y="77"/>
                      <a:pt x="8912" y="79"/>
                    </a:cubicBezTo>
                    <a:cubicBezTo>
                      <a:pt x="8437" y="232"/>
                      <a:pt x="7943" y="323"/>
                      <a:pt x="7444" y="378"/>
                    </a:cubicBezTo>
                    <a:cubicBezTo>
                      <a:pt x="7413" y="384"/>
                      <a:pt x="7389" y="396"/>
                      <a:pt x="7359" y="408"/>
                    </a:cubicBezTo>
                    <a:cubicBezTo>
                      <a:pt x="7330" y="408"/>
                      <a:pt x="7299" y="403"/>
                      <a:pt x="7269" y="403"/>
                    </a:cubicBezTo>
                    <a:cubicBezTo>
                      <a:pt x="7254" y="403"/>
                      <a:pt x="7239" y="404"/>
                      <a:pt x="7225" y="408"/>
                    </a:cubicBezTo>
                    <a:cubicBezTo>
                      <a:pt x="7042" y="469"/>
                      <a:pt x="6871" y="445"/>
                      <a:pt x="6683" y="457"/>
                    </a:cubicBezTo>
                    <a:cubicBezTo>
                      <a:pt x="6652" y="457"/>
                      <a:pt x="6634" y="487"/>
                      <a:pt x="6603" y="487"/>
                    </a:cubicBezTo>
                    <a:cubicBezTo>
                      <a:pt x="6311" y="493"/>
                      <a:pt x="6022" y="500"/>
                      <a:pt x="5732" y="500"/>
                    </a:cubicBezTo>
                    <a:cubicBezTo>
                      <a:pt x="5443" y="500"/>
                      <a:pt x="5154" y="493"/>
                      <a:pt x="4861" y="475"/>
                    </a:cubicBezTo>
                    <a:cubicBezTo>
                      <a:pt x="4179" y="439"/>
                      <a:pt x="3503" y="487"/>
                      <a:pt x="2815" y="396"/>
                    </a:cubicBezTo>
                    <a:cubicBezTo>
                      <a:pt x="2697" y="378"/>
                      <a:pt x="2583" y="374"/>
                      <a:pt x="2471" y="374"/>
                    </a:cubicBezTo>
                    <a:cubicBezTo>
                      <a:pt x="2327" y="374"/>
                      <a:pt x="2185" y="382"/>
                      <a:pt x="2040" y="382"/>
                    </a:cubicBezTo>
                    <a:cubicBezTo>
                      <a:pt x="1904" y="382"/>
                      <a:pt x="1766" y="375"/>
                      <a:pt x="1621" y="347"/>
                    </a:cubicBezTo>
                    <a:cubicBezTo>
                      <a:pt x="1268" y="274"/>
                      <a:pt x="951" y="152"/>
                      <a:pt x="6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35"/>
              <p:cNvSpPr/>
              <p:nvPr/>
            </p:nvSpPr>
            <p:spPr>
              <a:xfrm>
                <a:off x="5691570" y="5492863"/>
                <a:ext cx="457719" cy="129319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2382" extrusionOk="0">
                    <a:moveTo>
                      <a:pt x="7322" y="0"/>
                    </a:moveTo>
                    <a:lnTo>
                      <a:pt x="1170" y="365"/>
                    </a:lnTo>
                    <a:cubicBezTo>
                      <a:pt x="1170" y="365"/>
                      <a:pt x="530" y="871"/>
                      <a:pt x="0" y="1882"/>
                    </a:cubicBezTo>
                    <a:cubicBezTo>
                      <a:pt x="305" y="2034"/>
                      <a:pt x="622" y="2156"/>
                      <a:pt x="975" y="2229"/>
                    </a:cubicBezTo>
                    <a:cubicBezTo>
                      <a:pt x="1120" y="2257"/>
                      <a:pt x="1258" y="2264"/>
                      <a:pt x="1394" y="2264"/>
                    </a:cubicBezTo>
                    <a:cubicBezTo>
                      <a:pt x="1539" y="2264"/>
                      <a:pt x="1681" y="2256"/>
                      <a:pt x="1825" y="2256"/>
                    </a:cubicBezTo>
                    <a:cubicBezTo>
                      <a:pt x="1937" y="2256"/>
                      <a:pt x="2051" y="2260"/>
                      <a:pt x="2169" y="2278"/>
                    </a:cubicBezTo>
                    <a:cubicBezTo>
                      <a:pt x="2857" y="2369"/>
                      <a:pt x="3533" y="2321"/>
                      <a:pt x="4215" y="2357"/>
                    </a:cubicBezTo>
                    <a:cubicBezTo>
                      <a:pt x="4508" y="2375"/>
                      <a:pt x="4797" y="2382"/>
                      <a:pt x="5086" y="2382"/>
                    </a:cubicBezTo>
                    <a:cubicBezTo>
                      <a:pt x="5376" y="2382"/>
                      <a:pt x="5665" y="2375"/>
                      <a:pt x="5957" y="2369"/>
                    </a:cubicBezTo>
                    <a:cubicBezTo>
                      <a:pt x="5988" y="2369"/>
                      <a:pt x="6006" y="2339"/>
                      <a:pt x="6037" y="2339"/>
                    </a:cubicBezTo>
                    <a:cubicBezTo>
                      <a:pt x="6225" y="2327"/>
                      <a:pt x="6396" y="2351"/>
                      <a:pt x="6579" y="2290"/>
                    </a:cubicBezTo>
                    <a:cubicBezTo>
                      <a:pt x="6593" y="2286"/>
                      <a:pt x="6608" y="2285"/>
                      <a:pt x="6623" y="2285"/>
                    </a:cubicBezTo>
                    <a:cubicBezTo>
                      <a:pt x="6653" y="2285"/>
                      <a:pt x="6684" y="2290"/>
                      <a:pt x="6713" y="2290"/>
                    </a:cubicBezTo>
                    <a:cubicBezTo>
                      <a:pt x="6743" y="2278"/>
                      <a:pt x="6767" y="2266"/>
                      <a:pt x="6798" y="2260"/>
                    </a:cubicBezTo>
                    <a:cubicBezTo>
                      <a:pt x="7297" y="2205"/>
                      <a:pt x="7791" y="2114"/>
                      <a:pt x="8266" y="1961"/>
                    </a:cubicBezTo>
                    <a:cubicBezTo>
                      <a:pt x="8275" y="1959"/>
                      <a:pt x="8283" y="1958"/>
                      <a:pt x="8291" y="1958"/>
                    </a:cubicBezTo>
                    <a:cubicBezTo>
                      <a:pt x="8314" y="1958"/>
                      <a:pt x="8334" y="1965"/>
                      <a:pt x="8356" y="1965"/>
                    </a:cubicBezTo>
                    <a:cubicBezTo>
                      <a:pt x="8364" y="1965"/>
                      <a:pt x="8373" y="1964"/>
                      <a:pt x="8382" y="1961"/>
                    </a:cubicBezTo>
                    <a:cubicBezTo>
                      <a:pt x="8400" y="1955"/>
                      <a:pt x="8418" y="1955"/>
                      <a:pt x="8430" y="1949"/>
                    </a:cubicBezTo>
                    <a:cubicBezTo>
                      <a:pt x="7797" y="560"/>
                      <a:pt x="7322" y="0"/>
                      <a:pt x="7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35"/>
              <p:cNvSpPr/>
              <p:nvPr/>
            </p:nvSpPr>
            <p:spPr>
              <a:xfrm>
                <a:off x="5654870" y="5719686"/>
                <a:ext cx="552944" cy="198321"/>
              </a:xfrm>
              <a:custGeom>
                <a:avLst/>
                <a:gdLst/>
                <a:ahLst/>
                <a:cxnLst/>
                <a:rect l="l" t="t" r="r" b="b"/>
                <a:pathLst>
                  <a:path w="10185" h="3653" extrusionOk="0">
                    <a:moveTo>
                      <a:pt x="31" y="0"/>
                    </a:moveTo>
                    <a:cubicBezTo>
                      <a:pt x="0" y="360"/>
                      <a:pt x="0" y="743"/>
                      <a:pt x="31" y="1152"/>
                    </a:cubicBezTo>
                    <a:cubicBezTo>
                      <a:pt x="86" y="1791"/>
                      <a:pt x="201" y="2345"/>
                      <a:pt x="384" y="2833"/>
                    </a:cubicBezTo>
                    <a:cubicBezTo>
                      <a:pt x="1030" y="3095"/>
                      <a:pt x="1694" y="3271"/>
                      <a:pt x="2388" y="3381"/>
                    </a:cubicBezTo>
                    <a:cubicBezTo>
                      <a:pt x="3530" y="3546"/>
                      <a:pt x="4639" y="3653"/>
                      <a:pt x="5761" y="3653"/>
                    </a:cubicBezTo>
                    <a:cubicBezTo>
                      <a:pt x="6087" y="3653"/>
                      <a:pt x="6414" y="3644"/>
                      <a:pt x="6743" y="3624"/>
                    </a:cubicBezTo>
                    <a:cubicBezTo>
                      <a:pt x="7535" y="3576"/>
                      <a:pt x="8272" y="3430"/>
                      <a:pt x="9058" y="3247"/>
                    </a:cubicBezTo>
                    <a:cubicBezTo>
                      <a:pt x="9179" y="3216"/>
                      <a:pt x="9307" y="3192"/>
                      <a:pt x="9429" y="3155"/>
                    </a:cubicBezTo>
                    <a:cubicBezTo>
                      <a:pt x="9953" y="2224"/>
                      <a:pt x="10184" y="1139"/>
                      <a:pt x="9977" y="104"/>
                    </a:cubicBezTo>
                    <a:lnTo>
                      <a:pt x="9977" y="104"/>
                    </a:lnTo>
                    <a:cubicBezTo>
                      <a:pt x="9862" y="134"/>
                      <a:pt x="9746" y="159"/>
                      <a:pt x="9630" y="189"/>
                    </a:cubicBezTo>
                    <a:cubicBezTo>
                      <a:pt x="8625" y="433"/>
                      <a:pt x="7675" y="616"/>
                      <a:pt x="6682" y="646"/>
                    </a:cubicBezTo>
                    <a:cubicBezTo>
                      <a:pt x="6073" y="668"/>
                      <a:pt x="5468" y="686"/>
                      <a:pt x="4863" y="686"/>
                    </a:cubicBezTo>
                    <a:cubicBezTo>
                      <a:pt x="3477" y="686"/>
                      <a:pt x="2096" y="590"/>
                      <a:pt x="701" y="226"/>
                    </a:cubicBezTo>
                    <a:cubicBezTo>
                      <a:pt x="524" y="177"/>
                      <a:pt x="360" y="104"/>
                      <a:pt x="177" y="73"/>
                    </a:cubicBezTo>
                    <a:lnTo>
                      <a:pt x="177" y="43"/>
                    </a:lnTo>
                    <a:cubicBezTo>
                      <a:pt x="128" y="31"/>
                      <a:pt x="79" y="13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35"/>
              <p:cNvSpPr/>
              <p:nvPr/>
            </p:nvSpPr>
            <p:spPr>
              <a:xfrm>
                <a:off x="6071815" y="5413926"/>
                <a:ext cx="394905" cy="320691"/>
              </a:xfrm>
              <a:custGeom>
                <a:avLst/>
                <a:gdLst/>
                <a:ahLst/>
                <a:cxnLst/>
                <a:rect l="l" t="t" r="r" b="b"/>
                <a:pathLst>
                  <a:path w="7274" h="5907" extrusionOk="0">
                    <a:moveTo>
                      <a:pt x="4889" y="0"/>
                    </a:moveTo>
                    <a:cubicBezTo>
                      <a:pt x="4805" y="0"/>
                      <a:pt x="4725" y="34"/>
                      <a:pt x="4654" y="71"/>
                    </a:cubicBezTo>
                    <a:cubicBezTo>
                      <a:pt x="4478" y="163"/>
                      <a:pt x="4326" y="309"/>
                      <a:pt x="4185" y="443"/>
                    </a:cubicBezTo>
                    <a:cubicBezTo>
                      <a:pt x="4033" y="589"/>
                      <a:pt x="3887" y="741"/>
                      <a:pt x="3741" y="900"/>
                    </a:cubicBezTo>
                    <a:cubicBezTo>
                      <a:pt x="3601" y="1058"/>
                      <a:pt x="3461" y="1223"/>
                      <a:pt x="3333" y="1393"/>
                    </a:cubicBezTo>
                    <a:cubicBezTo>
                      <a:pt x="3266" y="1478"/>
                      <a:pt x="3205" y="1564"/>
                      <a:pt x="3144" y="1649"/>
                    </a:cubicBezTo>
                    <a:cubicBezTo>
                      <a:pt x="3120" y="1679"/>
                      <a:pt x="3095" y="1710"/>
                      <a:pt x="3083" y="1740"/>
                    </a:cubicBezTo>
                    <a:lnTo>
                      <a:pt x="3077" y="1740"/>
                    </a:lnTo>
                    <a:lnTo>
                      <a:pt x="366" y="2824"/>
                    </a:lnTo>
                    <a:cubicBezTo>
                      <a:pt x="366" y="2824"/>
                      <a:pt x="1" y="4725"/>
                      <a:pt x="1493" y="5906"/>
                    </a:cubicBezTo>
                    <a:lnTo>
                      <a:pt x="3991" y="4408"/>
                    </a:lnTo>
                    <a:cubicBezTo>
                      <a:pt x="4009" y="4402"/>
                      <a:pt x="4021" y="4396"/>
                      <a:pt x="4033" y="4384"/>
                    </a:cubicBezTo>
                    <a:lnTo>
                      <a:pt x="4070" y="4359"/>
                    </a:lnTo>
                    <a:cubicBezTo>
                      <a:pt x="4246" y="4292"/>
                      <a:pt x="4429" y="4219"/>
                      <a:pt x="4606" y="4140"/>
                    </a:cubicBezTo>
                    <a:cubicBezTo>
                      <a:pt x="4965" y="3988"/>
                      <a:pt x="5422" y="3805"/>
                      <a:pt x="5696" y="3488"/>
                    </a:cubicBezTo>
                    <a:cubicBezTo>
                      <a:pt x="5879" y="3427"/>
                      <a:pt x="6049" y="3360"/>
                      <a:pt x="6226" y="3281"/>
                    </a:cubicBezTo>
                    <a:cubicBezTo>
                      <a:pt x="6384" y="3208"/>
                      <a:pt x="6543" y="3129"/>
                      <a:pt x="6701" y="3044"/>
                    </a:cubicBezTo>
                    <a:cubicBezTo>
                      <a:pt x="6841" y="2971"/>
                      <a:pt x="6999" y="2891"/>
                      <a:pt x="7109" y="2770"/>
                    </a:cubicBezTo>
                    <a:cubicBezTo>
                      <a:pt x="7200" y="2654"/>
                      <a:pt x="7255" y="2477"/>
                      <a:pt x="7164" y="2343"/>
                    </a:cubicBezTo>
                    <a:cubicBezTo>
                      <a:pt x="7133" y="2301"/>
                      <a:pt x="7091" y="2270"/>
                      <a:pt x="7042" y="2246"/>
                    </a:cubicBezTo>
                    <a:cubicBezTo>
                      <a:pt x="7085" y="2209"/>
                      <a:pt x="7121" y="2161"/>
                      <a:pt x="7152" y="2112"/>
                    </a:cubicBezTo>
                    <a:cubicBezTo>
                      <a:pt x="7219" y="2020"/>
                      <a:pt x="7274" y="1911"/>
                      <a:pt x="7274" y="1795"/>
                    </a:cubicBezTo>
                    <a:cubicBezTo>
                      <a:pt x="7274" y="1649"/>
                      <a:pt x="7182" y="1533"/>
                      <a:pt x="7060" y="1491"/>
                    </a:cubicBezTo>
                    <a:cubicBezTo>
                      <a:pt x="7170" y="1326"/>
                      <a:pt x="7176" y="1095"/>
                      <a:pt x="7054" y="942"/>
                    </a:cubicBezTo>
                    <a:cubicBezTo>
                      <a:pt x="6962" y="824"/>
                      <a:pt x="6819" y="762"/>
                      <a:pt x="6676" y="762"/>
                    </a:cubicBezTo>
                    <a:cubicBezTo>
                      <a:pt x="6620" y="762"/>
                      <a:pt x="6565" y="771"/>
                      <a:pt x="6512" y="790"/>
                    </a:cubicBezTo>
                    <a:cubicBezTo>
                      <a:pt x="6579" y="674"/>
                      <a:pt x="6585" y="528"/>
                      <a:pt x="6530" y="406"/>
                    </a:cubicBezTo>
                    <a:cubicBezTo>
                      <a:pt x="6437" y="193"/>
                      <a:pt x="6226" y="105"/>
                      <a:pt x="6010" y="105"/>
                    </a:cubicBezTo>
                    <a:cubicBezTo>
                      <a:pt x="5918" y="105"/>
                      <a:pt x="5824" y="121"/>
                      <a:pt x="5739" y="151"/>
                    </a:cubicBezTo>
                    <a:cubicBezTo>
                      <a:pt x="5580" y="199"/>
                      <a:pt x="5440" y="285"/>
                      <a:pt x="5300" y="370"/>
                    </a:cubicBezTo>
                    <a:cubicBezTo>
                      <a:pt x="5239" y="412"/>
                      <a:pt x="5172" y="449"/>
                      <a:pt x="5105" y="492"/>
                    </a:cubicBezTo>
                    <a:cubicBezTo>
                      <a:pt x="5123" y="412"/>
                      <a:pt x="5130" y="333"/>
                      <a:pt x="5123" y="254"/>
                    </a:cubicBezTo>
                    <a:cubicBezTo>
                      <a:pt x="5111" y="144"/>
                      <a:pt x="5075" y="41"/>
                      <a:pt x="4965" y="10"/>
                    </a:cubicBezTo>
                    <a:cubicBezTo>
                      <a:pt x="4940" y="3"/>
                      <a:pt x="4914" y="0"/>
                      <a:pt x="48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35"/>
              <p:cNvSpPr/>
              <p:nvPr/>
            </p:nvSpPr>
            <p:spPr>
              <a:xfrm>
                <a:off x="6274207" y="5428421"/>
                <a:ext cx="79263" cy="92999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713" extrusionOk="0">
                    <a:moveTo>
                      <a:pt x="1353" y="1"/>
                    </a:moveTo>
                    <a:cubicBezTo>
                      <a:pt x="1328" y="1"/>
                      <a:pt x="1303" y="11"/>
                      <a:pt x="1286" y="36"/>
                    </a:cubicBezTo>
                    <a:cubicBezTo>
                      <a:pt x="1188" y="206"/>
                      <a:pt x="1079" y="371"/>
                      <a:pt x="987" y="547"/>
                    </a:cubicBezTo>
                    <a:cubicBezTo>
                      <a:pt x="945" y="627"/>
                      <a:pt x="902" y="718"/>
                      <a:pt x="884" y="809"/>
                    </a:cubicBezTo>
                    <a:cubicBezTo>
                      <a:pt x="872" y="901"/>
                      <a:pt x="878" y="992"/>
                      <a:pt x="866" y="1077"/>
                    </a:cubicBezTo>
                    <a:cubicBezTo>
                      <a:pt x="805" y="1431"/>
                      <a:pt x="384" y="1510"/>
                      <a:pt x="92" y="1559"/>
                    </a:cubicBezTo>
                    <a:cubicBezTo>
                      <a:pt x="0" y="1576"/>
                      <a:pt x="6" y="1712"/>
                      <a:pt x="89" y="1712"/>
                    </a:cubicBezTo>
                    <a:cubicBezTo>
                      <a:pt x="93" y="1712"/>
                      <a:pt x="99" y="1712"/>
                      <a:pt x="104" y="1711"/>
                    </a:cubicBezTo>
                    <a:cubicBezTo>
                      <a:pt x="439" y="1656"/>
                      <a:pt x="853" y="1565"/>
                      <a:pt x="987" y="1205"/>
                    </a:cubicBezTo>
                    <a:cubicBezTo>
                      <a:pt x="1024" y="1114"/>
                      <a:pt x="1024" y="1023"/>
                      <a:pt x="1024" y="931"/>
                    </a:cubicBezTo>
                    <a:cubicBezTo>
                      <a:pt x="1030" y="828"/>
                      <a:pt x="1060" y="736"/>
                      <a:pt x="1109" y="651"/>
                    </a:cubicBezTo>
                    <a:cubicBezTo>
                      <a:pt x="1201" y="462"/>
                      <a:pt x="1316" y="286"/>
                      <a:pt x="1426" y="109"/>
                    </a:cubicBezTo>
                    <a:cubicBezTo>
                      <a:pt x="1459" y="50"/>
                      <a:pt x="1407" y="1"/>
                      <a:pt x="1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35"/>
              <p:cNvSpPr/>
              <p:nvPr/>
            </p:nvSpPr>
            <p:spPr>
              <a:xfrm>
                <a:off x="6356510" y="5454915"/>
                <a:ext cx="98591" cy="118678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2186" extrusionOk="0">
                    <a:moveTo>
                      <a:pt x="1175" y="1"/>
                    </a:moveTo>
                    <a:cubicBezTo>
                      <a:pt x="1168" y="1"/>
                      <a:pt x="1160" y="2"/>
                      <a:pt x="1152" y="5"/>
                    </a:cubicBezTo>
                    <a:cubicBezTo>
                      <a:pt x="836" y="78"/>
                      <a:pt x="537" y="187"/>
                      <a:pt x="251" y="334"/>
                    </a:cubicBezTo>
                    <a:cubicBezTo>
                      <a:pt x="227" y="297"/>
                      <a:pt x="196" y="260"/>
                      <a:pt x="172" y="230"/>
                    </a:cubicBezTo>
                    <a:cubicBezTo>
                      <a:pt x="155" y="208"/>
                      <a:pt x="132" y="198"/>
                      <a:pt x="110" y="198"/>
                    </a:cubicBezTo>
                    <a:cubicBezTo>
                      <a:pt x="54" y="198"/>
                      <a:pt x="0" y="258"/>
                      <a:pt x="44" y="315"/>
                    </a:cubicBezTo>
                    <a:cubicBezTo>
                      <a:pt x="440" y="827"/>
                      <a:pt x="641" y="1466"/>
                      <a:pt x="610" y="2112"/>
                    </a:cubicBezTo>
                    <a:cubicBezTo>
                      <a:pt x="604" y="2155"/>
                      <a:pt x="653" y="2185"/>
                      <a:pt x="690" y="2185"/>
                    </a:cubicBezTo>
                    <a:cubicBezTo>
                      <a:pt x="738" y="2179"/>
                      <a:pt x="763" y="2143"/>
                      <a:pt x="763" y="2106"/>
                    </a:cubicBezTo>
                    <a:cubicBezTo>
                      <a:pt x="769" y="2015"/>
                      <a:pt x="769" y="1923"/>
                      <a:pt x="763" y="1838"/>
                    </a:cubicBezTo>
                    <a:cubicBezTo>
                      <a:pt x="775" y="1838"/>
                      <a:pt x="787" y="1838"/>
                      <a:pt x="799" y="1832"/>
                    </a:cubicBezTo>
                    <a:lnTo>
                      <a:pt x="1725" y="1564"/>
                    </a:lnTo>
                    <a:cubicBezTo>
                      <a:pt x="1815" y="1541"/>
                      <a:pt x="1775" y="1415"/>
                      <a:pt x="1697" y="1415"/>
                    </a:cubicBezTo>
                    <a:cubicBezTo>
                      <a:pt x="1690" y="1415"/>
                      <a:pt x="1683" y="1416"/>
                      <a:pt x="1676" y="1418"/>
                    </a:cubicBezTo>
                    <a:cubicBezTo>
                      <a:pt x="1366" y="1509"/>
                      <a:pt x="1061" y="1600"/>
                      <a:pt x="750" y="1686"/>
                    </a:cubicBezTo>
                    <a:cubicBezTo>
                      <a:pt x="732" y="1527"/>
                      <a:pt x="702" y="1369"/>
                      <a:pt x="659" y="1211"/>
                    </a:cubicBezTo>
                    <a:lnTo>
                      <a:pt x="665" y="1211"/>
                    </a:lnTo>
                    <a:cubicBezTo>
                      <a:pt x="1012" y="1077"/>
                      <a:pt x="1360" y="943"/>
                      <a:pt x="1707" y="809"/>
                    </a:cubicBezTo>
                    <a:cubicBezTo>
                      <a:pt x="1794" y="776"/>
                      <a:pt x="1760" y="657"/>
                      <a:pt x="1687" y="657"/>
                    </a:cubicBezTo>
                    <a:cubicBezTo>
                      <a:pt x="1678" y="657"/>
                      <a:pt x="1668" y="658"/>
                      <a:pt x="1658" y="662"/>
                    </a:cubicBezTo>
                    <a:cubicBezTo>
                      <a:pt x="1311" y="796"/>
                      <a:pt x="964" y="930"/>
                      <a:pt x="616" y="1064"/>
                    </a:cubicBezTo>
                    <a:cubicBezTo>
                      <a:pt x="543" y="851"/>
                      <a:pt x="452" y="650"/>
                      <a:pt x="330" y="461"/>
                    </a:cubicBezTo>
                    <a:cubicBezTo>
                      <a:pt x="610" y="321"/>
                      <a:pt x="903" y="218"/>
                      <a:pt x="1201" y="151"/>
                    </a:cubicBezTo>
                    <a:cubicBezTo>
                      <a:pt x="1238" y="139"/>
                      <a:pt x="1262" y="84"/>
                      <a:pt x="1250" y="53"/>
                    </a:cubicBezTo>
                    <a:cubicBezTo>
                      <a:pt x="1235" y="19"/>
                      <a:pt x="1205" y="1"/>
                      <a:pt x="11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35"/>
              <p:cNvSpPr/>
              <p:nvPr/>
            </p:nvSpPr>
            <p:spPr>
              <a:xfrm>
                <a:off x="5893962" y="4534757"/>
                <a:ext cx="51304" cy="271830"/>
              </a:xfrm>
              <a:custGeom>
                <a:avLst/>
                <a:gdLst/>
                <a:ahLst/>
                <a:cxnLst/>
                <a:rect l="l" t="t" r="r" b="b"/>
                <a:pathLst>
                  <a:path w="945" h="5007" extrusionOk="0">
                    <a:moveTo>
                      <a:pt x="660" y="0"/>
                    </a:moveTo>
                    <a:cubicBezTo>
                      <a:pt x="601" y="0"/>
                      <a:pt x="541" y="6"/>
                      <a:pt x="487" y="15"/>
                    </a:cubicBezTo>
                    <a:cubicBezTo>
                      <a:pt x="451" y="21"/>
                      <a:pt x="433" y="45"/>
                      <a:pt x="426" y="76"/>
                    </a:cubicBezTo>
                    <a:cubicBezTo>
                      <a:pt x="402" y="88"/>
                      <a:pt x="390" y="106"/>
                      <a:pt x="384" y="137"/>
                    </a:cubicBezTo>
                    <a:cubicBezTo>
                      <a:pt x="225" y="1361"/>
                      <a:pt x="110" y="2597"/>
                      <a:pt x="49" y="3834"/>
                    </a:cubicBezTo>
                    <a:cubicBezTo>
                      <a:pt x="31" y="4175"/>
                      <a:pt x="12" y="4522"/>
                      <a:pt x="0" y="4863"/>
                    </a:cubicBezTo>
                    <a:cubicBezTo>
                      <a:pt x="0" y="4915"/>
                      <a:pt x="43" y="4945"/>
                      <a:pt x="83" y="4945"/>
                    </a:cubicBezTo>
                    <a:cubicBezTo>
                      <a:pt x="94" y="4945"/>
                      <a:pt x="106" y="4942"/>
                      <a:pt x="116" y="4936"/>
                    </a:cubicBezTo>
                    <a:cubicBezTo>
                      <a:pt x="203" y="4982"/>
                      <a:pt x="298" y="5006"/>
                      <a:pt x="392" y="5006"/>
                    </a:cubicBezTo>
                    <a:cubicBezTo>
                      <a:pt x="449" y="5006"/>
                      <a:pt x="505" y="4997"/>
                      <a:pt x="560" y="4979"/>
                    </a:cubicBezTo>
                    <a:cubicBezTo>
                      <a:pt x="579" y="4973"/>
                      <a:pt x="597" y="4961"/>
                      <a:pt x="609" y="4948"/>
                    </a:cubicBezTo>
                    <a:cubicBezTo>
                      <a:pt x="621" y="4936"/>
                      <a:pt x="627" y="4924"/>
                      <a:pt x="634" y="4900"/>
                    </a:cubicBezTo>
                    <a:cubicBezTo>
                      <a:pt x="634" y="4827"/>
                      <a:pt x="634" y="4754"/>
                      <a:pt x="640" y="4687"/>
                    </a:cubicBezTo>
                    <a:cubicBezTo>
                      <a:pt x="731" y="3347"/>
                      <a:pt x="816" y="2007"/>
                      <a:pt x="908" y="666"/>
                    </a:cubicBezTo>
                    <a:cubicBezTo>
                      <a:pt x="914" y="569"/>
                      <a:pt x="920" y="472"/>
                      <a:pt x="926" y="380"/>
                    </a:cubicBezTo>
                    <a:cubicBezTo>
                      <a:pt x="932" y="331"/>
                      <a:pt x="932" y="283"/>
                      <a:pt x="938" y="234"/>
                    </a:cubicBezTo>
                    <a:cubicBezTo>
                      <a:pt x="938" y="191"/>
                      <a:pt x="944" y="149"/>
                      <a:pt x="932" y="106"/>
                    </a:cubicBezTo>
                    <a:cubicBezTo>
                      <a:pt x="895" y="27"/>
                      <a:pt x="804" y="15"/>
                      <a:pt x="725" y="3"/>
                    </a:cubicBezTo>
                    <a:cubicBezTo>
                      <a:pt x="704" y="1"/>
                      <a:pt x="682" y="0"/>
                      <a:pt x="6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35"/>
              <p:cNvSpPr/>
              <p:nvPr/>
            </p:nvSpPr>
            <p:spPr>
              <a:xfrm>
                <a:off x="5882344" y="4492194"/>
                <a:ext cx="97288" cy="86918"/>
              </a:xfrm>
              <a:custGeom>
                <a:avLst/>
                <a:gdLst/>
                <a:ahLst/>
                <a:cxnLst/>
                <a:rect l="l" t="t" r="r" b="b"/>
                <a:pathLst>
                  <a:path w="1792" h="1601" extrusionOk="0">
                    <a:moveTo>
                      <a:pt x="895" y="1"/>
                    </a:moveTo>
                    <a:cubicBezTo>
                      <a:pt x="707" y="1"/>
                      <a:pt x="519" y="65"/>
                      <a:pt x="366" y="196"/>
                    </a:cubicBezTo>
                    <a:cubicBezTo>
                      <a:pt x="37" y="488"/>
                      <a:pt x="1" y="994"/>
                      <a:pt x="293" y="1329"/>
                    </a:cubicBezTo>
                    <a:cubicBezTo>
                      <a:pt x="449" y="1508"/>
                      <a:pt x="670" y="1600"/>
                      <a:pt x="892" y="1600"/>
                    </a:cubicBezTo>
                    <a:cubicBezTo>
                      <a:pt x="1079" y="1600"/>
                      <a:pt x="1267" y="1535"/>
                      <a:pt x="1420" y="1402"/>
                    </a:cubicBezTo>
                    <a:cubicBezTo>
                      <a:pt x="1755" y="1115"/>
                      <a:pt x="1792" y="610"/>
                      <a:pt x="1499" y="275"/>
                    </a:cubicBezTo>
                    <a:cubicBezTo>
                      <a:pt x="1340" y="93"/>
                      <a:pt x="1118" y="1"/>
                      <a:pt x="8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35"/>
              <p:cNvSpPr/>
              <p:nvPr/>
            </p:nvSpPr>
            <p:spPr>
              <a:xfrm>
                <a:off x="5375821" y="5095679"/>
                <a:ext cx="220580" cy="282742"/>
              </a:xfrm>
              <a:custGeom>
                <a:avLst/>
                <a:gdLst/>
                <a:ahLst/>
                <a:cxnLst/>
                <a:rect l="l" t="t" r="r" b="b"/>
                <a:pathLst>
                  <a:path w="4063" h="5208" extrusionOk="0">
                    <a:moveTo>
                      <a:pt x="2234" y="1"/>
                    </a:moveTo>
                    <a:cubicBezTo>
                      <a:pt x="1814" y="1"/>
                      <a:pt x="1358" y="253"/>
                      <a:pt x="974" y="1061"/>
                    </a:cubicBezTo>
                    <a:cubicBezTo>
                      <a:pt x="1" y="3123"/>
                      <a:pt x="1198" y="5207"/>
                      <a:pt x="3671" y="5207"/>
                    </a:cubicBezTo>
                    <a:cubicBezTo>
                      <a:pt x="3798" y="5207"/>
                      <a:pt x="3928" y="5202"/>
                      <a:pt x="4062" y="5190"/>
                    </a:cubicBezTo>
                    <a:lnTo>
                      <a:pt x="3544" y="713"/>
                    </a:lnTo>
                    <a:cubicBezTo>
                      <a:pt x="3544" y="713"/>
                      <a:pt x="2939" y="1"/>
                      <a:pt x="22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35"/>
              <p:cNvSpPr/>
              <p:nvPr/>
            </p:nvSpPr>
            <p:spPr>
              <a:xfrm>
                <a:off x="5351988" y="4769506"/>
                <a:ext cx="1026461" cy="808704"/>
              </a:xfrm>
              <a:custGeom>
                <a:avLst/>
                <a:gdLst/>
                <a:ahLst/>
                <a:cxnLst/>
                <a:rect l="l" t="t" r="r" b="b"/>
                <a:pathLst>
                  <a:path w="18907" h="14896" extrusionOk="0">
                    <a:moveTo>
                      <a:pt x="11272" y="0"/>
                    </a:moveTo>
                    <a:cubicBezTo>
                      <a:pt x="9218" y="0"/>
                      <a:pt x="7693" y="899"/>
                      <a:pt x="7693" y="899"/>
                    </a:cubicBezTo>
                    <a:cubicBezTo>
                      <a:pt x="0" y="6989"/>
                      <a:pt x="4538" y="13318"/>
                      <a:pt x="7547" y="14408"/>
                    </a:cubicBezTo>
                    <a:cubicBezTo>
                      <a:pt x="8416" y="14723"/>
                      <a:pt x="9411" y="14896"/>
                      <a:pt x="10426" y="14896"/>
                    </a:cubicBezTo>
                    <a:cubicBezTo>
                      <a:pt x="12903" y="14896"/>
                      <a:pt x="15501" y="13868"/>
                      <a:pt x="16689" y="11375"/>
                    </a:cubicBezTo>
                    <a:cubicBezTo>
                      <a:pt x="16865" y="11435"/>
                      <a:pt x="17053" y="11465"/>
                      <a:pt x="17241" y="11465"/>
                    </a:cubicBezTo>
                    <a:cubicBezTo>
                      <a:pt x="17358" y="11465"/>
                      <a:pt x="17476" y="11453"/>
                      <a:pt x="17591" y="11430"/>
                    </a:cubicBezTo>
                    <a:cubicBezTo>
                      <a:pt x="17999" y="11338"/>
                      <a:pt x="18346" y="11095"/>
                      <a:pt x="18577" y="10754"/>
                    </a:cubicBezTo>
                    <a:cubicBezTo>
                      <a:pt x="18803" y="10413"/>
                      <a:pt x="18906" y="9998"/>
                      <a:pt x="18845" y="9596"/>
                    </a:cubicBezTo>
                    <a:cubicBezTo>
                      <a:pt x="18784" y="9182"/>
                      <a:pt x="18541" y="8817"/>
                      <a:pt x="18139" y="8664"/>
                    </a:cubicBezTo>
                    <a:cubicBezTo>
                      <a:pt x="17995" y="8605"/>
                      <a:pt x="17839" y="8580"/>
                      <a:pt x="17682" y="8580"/>
                    </a:cubicBezTo>
                    <a:cubicBezTo>
                      <a:pt x="17580" y="8580"/>
                      <a:pt x="17478" y="8590"/>
                      <a:pt x="17377" y="8610"/>
                    </a:cubicBezTo>
                    <a:cubicBezTo>
                      <a:pt x="17524" y="5978"/>
                      <a:pt x="16738" y="2677"/>
                      <a:pt x="16738" y="2677"/>
                    </a:cubicBezTo>
                    <a:cubicBezTo>
                      <a:pt x="14919" y="581"/>
                      <a:pt x="12924" y="0"/>
                      <a:pt x="112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35"/>
              <p:cNvSpPr/>
              <p:nvPr/>
            </p:nvSpPr>
            <p:spPr>
              <a:xfrm>
                <a:off x="6134031" y="5062942"/>
                <a:ext cx="110480" cy="79752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1469" extrusionOk="0">
                    <a:moveTo>
                      <a:pt x="1760" y="1"/>
                    </a:moveTo>
                    <a:lnTo>
                      <a:pt x="0" y="1158"/>
                    </a:lnTo>
                    <a:lnTo>
                      <a:pt x="311" y="1469"/>
                    </a:lnTo>
                    <a:lnTo>
                      <a:pt x="2034" y="439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2E1E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35"/>
              <p:cNvSpPr/>
              <p:nvPr/>
            </p:nvSpPr>
            <p:spPr>
              <a:xfrm>
                <a:off x="6098960" y="4993506"/>
                <a:ext cx="91316" cy="101251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65" extrusionOk="0">
                    <a:moveTo>
                      <a:pt x="1280" y="1"/>
                    </a:moveTo>
                    <a:lnTo>
                      <a:pt x="0" y="1676"/>
                    </a:lnTo>
                    <a:lnTo>
                      <a:pt x="402" y="1865"/>
                    </a:lnTo>
                    <a:lnTo>
                      <a:pt x="1682" y="324"/>
                    </a:lnTo>
                    <a:lnTo>
                      <a:pt x="12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35"/>
              <p:cNvSpPr/>
              <p:nvPr/>
            </p:nvSpPr>
            <p:spPr>
              <a:xfrm>
                <a:off x="6144563" y="5055016"/>
                <a:ext cx="110860" cy="79426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1463" extrusionOk="0">
                    <a:moveTo>
                      <a:pt x="1767" y="1"/>
                    </a:moveTo>
                    <a:lnTo>
                      <a:pt x="1" y="1152"/>
                    </a:lnTo>
                    <a:lnTo>
                      <a:pt x="318" y="1462"/>
                    </a:lnTo>
                    <a:lnTo>
                      <a:pt x="2041" y="433"/>
                    </a:lnTo>
                    <a:lnTo>
                      <a:pt x="17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35"/>
              <p:cNvSpPr/>
              <p:nvPr/>
            </p:nvSpPr>
            <p:spPr>
              <a:xfrm>
                <a:off x="6159113" y="5153226"/>
                <a:ext cx="114498" cy="3214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592" extrusionOk="0">
                    <a:moveTo>
                      <a:pt x="1" y="1"/>
                    </a:moveTo>
                    <a:lnTo>
                      <a:pt x="80" y="433"/>
                    </a:lnTo>
                    <a:lnTo>
                      <a:pt x="2078" y="591"/>
                    </a:lnTo>
                    <a:lnTo>
                      <a:pt x="2108" y="7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35"/>
              <p:cNvSpPr/>
              <p:nvPr/>
            </p:nvSpPr>
            <p:spPr>
              <a:xfrm>
                <a:off x="5922030" y="5064625"/>
                <a:ext cx="168408" cy="177637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3272" extrusionOk="0">
                    <a:moveTo>
                      <a:pt x="2434" y="1"/>
                    </a:moveTo>
                    <a:cubicBezTo>
                      <a:pt x="2197" y="1"/>
                      <a:pt x="1960" y="45"/>
                      <a:pt x="1737" y="140"/>
                    </a:cubicBezTo>
                    <a:cubicBezTo>
                      <a:pt x="1469" y="232"/>
                      <a:pt x="1207" y="372"/>
                      <a:pt x="994" y="555"/>
                    </a:cubicBezTo>
                    <a:cubicBezTo>
                      <a:pt x="951" y="591"/>
                      <a:pt x="908" y="628"/>
                      <a:pt x="872" y="670"/>
                    </a:cubicBezTo>
                    <a:cubicBezTo>
                      <a:pt x="586" y="908"/>
                      <a:pt x="372" y="1225"/>
                      <a:pt x="238" y="1578"/>
                    </a:cubicBezTo>
                    <a:cubicBezTo>
                      <a:pt x="43" y="2089"/>
                      <a:pt x="1" y="2662"/>
                      <a:pt x="123" y="3192"/>
                    </a:cubicBezTo>
                    <a:cubicBezTo>
                      <a:pt x="129" y="3216"/>
                      <a:pt x="135" y="3241"/>
                      <a:pt x="141" y="3271"/>
                    </a:cubicBezTo>
                    <a:cubicBezTo>
                      <a:pt x="854" y="3180"/>
                      <a:pt x="1536" y="2900"/>
                      <a:pt x="2078" y="2400"/>
                    </a:cubicBezTo>
                    <a:cubicBezTo>
                      <a:pt x="2742" y="1809"/>
                      <a:pt x="3101" y="969"/>
                      <a:pt x="3077" y="104"/>
                    </a:cubicBezTo>
                    <a:cubicBezTo>
                      <a:pt x="2868" y="37"/>
                      <a:pt x="2651" y="1"/>
                      <a:pt x="24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35"/>
              <p:cNvSpPr/>
              <p:nvPr/>
            </p:nvSpPr>
            <p:spPr>
              <a:xfrm>
                <a:off x="5929630" y="5070217"/>
                <a:ext cx="261624" cy="263687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57" extrusionOk="0">
                    <a:moveTo>
                      <a:pt x="2937" y="1"/>
                    </a:moveTo>
                    <a:cubicBezTo>
                      <a:pt x="2961" y="866"/>
                      <a:pt x="2602" y="1706"/>
                      <a:pt x="1938" y="2297"/>
                    </a:cubicBezTo>
                    <a:cubicBezTo>
                      <a:pt x="1396" y="2797"/>
                      <a:pt x="714" y="3077"/>
                      <a:pt x="1" y="3168"/>
                    </a:cubicBezTo>
                    <a:cubicBezTo>
                      <a:pt x="123" y="3619"/>
                      <a:pt x="372" y="4033"/>
                      <a:pt x="726" y="4331"/>
                    </a:cubicBezTo>
                    <a:cubicBezTo>
                      <a:pt x="1134" y="4679"/>
                      <a:pt x="1639" y="4843"/>
                      <a:pt x="2169" y="4855"/>
                    </a:cubicBezTo>
                    <a:cubicBezTo>
                      <a:pt x="2191" y="4856"/>
                      <a:pt x="2213" y="4856"/>
                      <a:pt x="2235" y="4856"/>
                    </a:cubicBezTo>
                    <a:cubicBezTo>
                      <a:pt x="2737" y="4856"/>
                      <a:pt x="3242" y="4722"/>
                      <a:pt x="3668" y="4459"/>
                    </a:cubicBezTo>
                    <a:cubicBezTo>
                      <a:pt x="4082" y="4197"/>
                      <a:pt x="4417" y="3814"/>
                      <a:pt x="4606" y="3363"/>
                    </a:cubicBezTo>
                    <a:cubicBezTo>
                      <a:pt x="4673" y="3205"/>
                      <a:pt x="4721" y="3034"/>
                      <a:pt x="4752" y="2864"/>
                    </a:cubicBezTo>
                    <a:cubicBezTo>
                      <a:pt x="4807" y="2626"/>
                      <a:pt x="4819" y="2376"/>
                      <a:pt x="4788" y="2133"/>
                    </a:cubicBezTo>
                    <a:cubicBezTo>
                      <a:pt x="4782" y="2029"/>
                      <a:pt x="4764" y="1919"/>
                      <a:pt x="4740" y="1816"/>
                    </a:cubicBezTo>
                    <a:cubicBezTo>
                      <a:pt x="4740" y="1785"/>
                      <a:pt x="4734" y="1761"/>
                      <a:pt x="4727" y="1737"/>
                    </a:cubicBezTo>
                    <a:cubicBezTo>
                      <a:pt x="4685" y="1517"/>
                      <a:pt x="4612" y="1323"/>
                      <a:pt x="4496" y="1140"/>
                    </a:cubicBezTo>
                    <a:cubicBezTo>
                      <a:pt x="4405" y="981"/>
                      <a:pt x="4301" y="835"/>
                      <a:pt x="4167" y="707"/>
                    </a:cubicBezTo>
                    <a:cubicBezTo>
                      <a:pt x="4003" y="543"/>
                      <a:pt x="3802" y="409"/>
                      <a:pt x="3601" y="293"/>
                    </a:cubicBezTo>
                    <a:cubicBezTo>
                      <a:pt x="3387" y="177"/>
                      <a:pt x="3168" y="74"/>
                      <a:pt x="29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35"/>
              <p:cNvSpPr/>
              <p:nvPr/>
            </p:nvSpPr>
            <p:spPr>
              <a:xfrm>
                <a:off x="5755035" y="4857618"/>
                <a:ext cx="28177" cy="114118"/>
              </a:xfrm>
              <a:custGeom>
                <a:avLst/>
                <a:gdLst/>
                <a:ahLst/>
                <a:cxnLst/>
                <a:rect l="l" t="t" r="r" b="b"/>
                <a:pathLst>
                  <a:path w="519" h="2102" extrusionOk="0">
                    <a:moveTo>
                      <a:pt x="1" y="0"/>
                    </a:moveTo>
                    <a:lnTo>
                      <a:pt x="62" y="2004"/>
                    </a:lnTo>
                    <a:lnTo>
                      <a:pt x="494" y="2102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35"/>
              <p:cNvSpPr/>
              <p:nvPr/>
            </p:nvSpPr>
            <p:spPr>
              <a:xfrm>
                <a:off x="5662145" y="4861581"/>
                <a:ext cx="63194" cy="110806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2041" extrusionOk="0">
                    <a:moveTo>
                      <a:pt x="488" y="0"/>
                    </a:moveTo>
                    <a:lnTo>
                      <a:pt x="0" y="171"/>
                    </a:lnTo>
                    <a:lnTo>
                      <a:pt x="731" y="2041"/>
                    </a:lnTo>
                    <a:lnTo>
                      <a:pt x="1164" y="1992"/>
                    </a:lnTo>
                    <a:lnTo>
                      <a:pt x="4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35"/>
              <p:cNvSpPr/>
              <p:nvPr/>
            </p:nvSpPr>
            <p:spPr>
              <a:xfrm>
                <a:off x="5583425" y="4921734"/>
                <a:ext cx="108526" cy="83389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1536" extrusionOk="0">
                    <a:moveTo>
                      <a:pt x="299" y="1"/>
                    </a:moveTo>
                    <a:lnTo>
                      <a:pt x="1" y="421"/>
                    </a:lnTo>
                    <a:lnTo>
                      <a:pt x="1670" y="1536"/>
                    </a:lnTo>
                    <a:lnTo>
                      <a:pt x="1998" y="1244"/>
                    </a:lnTo>
                    <a:lnTo>
                      <a:pt x="29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35"/>
              <p:cNvSpPr/>
              <p:nvPr/>
            </p:nvSpPr>
            <p:spPr>
              <a:xfrm>
                <a:off x="5607258" y="4947142"/>
                <a:ext cx="168353" cy="177365"/>
              </a:xfrm>
              <a:custGeom>
                <a:avLst/>
                <a:gdLst/>
                <a:ahLst/>
                <a:cxnLst/>
                <a:rect l="l" t="t" r="r" b="b"/>
                <a:pathLst>
                  <a:path w="3101" h="3267" extrusionOk="0">
                    <a:moveTo>
                      <a:pt x="2435" y="1"/>
                    </a:moveTo>
                    <a:cubicBezTo>
                      <a:pt x="2197" y="1"/>
                      <a:pt x="1960" y="43"/>
                      <a:pt x="1736" y="136"/>
                    </a:cubicBezTo>
                    <a:cubicBezTo>
                      <a:pt x="1468" y="227"/>
                      <a:pt x="1206" y="374"/>
                      <a:pt x="993" y="550"/>
                    </a:cubicBezTo>
                    <a:cubicBezTo>
                      <a:pt x="950" y="587"/>
                      <a:pt x="908" y="629"/>
                      <a:pt x="871" y="666"/>
                    </a:cubicBezTo>
                    <a:cubicBezTo>
                      <a:pt x="591" y="910"/>
                      <a:pt x="378" y="1220"/>
                      <a:pt x="238" y="1580"/>
                    </a:cubicBezTo>
                    <a:cubicBezTo>
                      <a:pt x="43" y="2085"/>
                      <a:pt x="0" y="2658"/>
                      <a:pt x="122" y="3194"/>
                    </a:cubicBezTo>
                    <a:cubicBezTo>
                      <a:pt x="128" y="3218"/>
                      <a:pt x="134" y="3242"/>
                      <a:pt x="140" y="3267"/>
                    </a:cubicBezTo>
                    <a:cubicBezTo>
                      <a:pt x="853" y="3181"/>
                      <a:pt x="1535" y="2901"/>
                      <a:pt x="2077" y="2396"/>
                    </a:cubicBezTo>
                    <a:cubicBezTo>
                      <a:pt x="2747" y="1811"/>
                      <a:pt x="3101" y="970"/>
                      <a:pt x="3076" y="99"/>
                    </a:cubicBezTo>
                    <a:cubicBezTo>
                      <a:pt x="2868" y="36"/>
                      <a:pt x="2651" y="1"/>
                      <a:pt x="24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35"/>
              <p:cNvSpPr/>
              <p:nvPr/>
            </p:nvSpPr>
            <p:spPr>
              <a:xfrm>
                <a:off x="5614859" y="4952517"/>
                <a:ext cx="261624" cy="263958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62" extrusionOk="0">
                    <a:moveTo>
                      <a:pt x="2936" y="0"/>
                    </a:moveTo>
                    <a:cubicBezTo>
                      <a:pt x="2961" y="871"/>
                      <a:pt x="2607" y="1712"/>
                      <a:pt x="1937" y="2297"/>
                    </a:cubicBezTo>
                    <a:cubicBezTo>
                      <a:pt x="1395" y="2802"/>
                      <a:pt x="713" y="3082"/>
                      <a:pt x="0" y="3168"/>
                    </a:cubicBezTo>
                    <a:cubicBezTo>
                      <a:pt x="122" y="3618"/>
                      <a:pt x="372" y="4033"/>
                      <a:pt x="725" y="4337"/>
                    </a:cubicBezTo>
                    <a:cubicBezTo>
                      <a:pt x="1133" y="4684"/>
                      <a:pt x="1639" y="4849"/>
                      <a:pt x="2169" y="4861"/>
                    </a:cubicBezTo>
                    <a:cubicBezTo>
                      <a:pt x="2191" y="4862"/>
                      <a:pt x="2212" y="4862"/>
                      <a:pt x="2234" y="4862"/>
                    </a:cubicBezTo>
                    <a:cubicBezTo>
                      <a:pt x="2737" y="4862"/>
                      <a:pt x="3241" y="4728"/>
                      <a:pt x="3667" y="4459"/>
                    </a:cubicBezTo>
                    <a:cubicBezTo>
                      <a:pt x="4081" y="4203"/>
                      <a:pt x="4416" y="3819"/>
                      <a:pt x="4605" y="3369"/>
                    </a:cubicBezTo>
                    <a:cubicBezTo>
                      <a:pt x="4678" y="3204"/>
                      <a:pt x="4721" y="3040"/>
                      <a:pt x="4751" y="2863"/>
                    </a:cubicBezTo>
                    <a:cubicBezTo>
                      <a:pt x="4806" y="2626"/>
                      <a:pt x="4818" y="2382"/>
                      <a:pt x="4788" y="2138"/>
                    </a:cubicBezTo>
                    <a:cubicBezTo>
                      <a:pt x="4782" y="2029"/>
                      <a:pt x="4763" y="1925"/>
                      <a:pt x="4739" y="1816"/>
                    </a:cubicBezTo>
                    <a:cubicBezTo>
                      <a:pt x="4739" y="1791"/>
                      <a:pt x="4733" y="1767"/>
                      <a:pt x="4727" y="1736"/>
                    </a:cubicBezTo>
                    <a:cubicBezTo>
                      <a:pt x="4690" y="1523"/>
                      <a:pt x="4611" y="1322"/>
                      <a:pt x="4495" y="1146"/>
                    </a:cubicBezTo>
                    <a:cubicBezTo>
                      <a:pt x="4404" y="981"/>
                      <a:pt x="4301" y="835"/>
                      <a:pt x="4173" y="713"/>
                    </a:cubicBezTo>
                    <a:cubicBezTo>
                      <a:pt x="4002" y="543"/>
                      <a:pt x="3801" y="415"/>
                      <a:pt x="3600" y="299"/>
                    </a:cubicBezTo>
                    <a:cubicBezTo>
                      <a:pt x="3393" y="177"/>
                      <a:pt x="3174" y="74"/>
                      <a:pt x="2942" y="7"/>
                    </a:cubicBezTo>
                    <a:cubicBezTo>
                      <a:pt x="2942" y="7"/>
                      <a:pt x="2942" y="7"/>
                      <a:pt x="29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35"/>
              <p:cNvSpPr/>
              <p:nvPr/>
            </p:nvSpPr>
            <p:spPr>
              <a:xfrm>
                <a:off x="5808944" y="5255400"/>
                <a:ext cx="93433" cy="77146"/>
              </a:xfrm>
              <a:custGeom>
                <a:avLst/>
                <a:gdLst/>
                <a:ahLst/>
                <a:cxnLst/>
                <a:rect l="l" t="t" r="r" b="b"/>
                <a:pathLst>
                  <a:path w="1721" h="1421" extrusionOk="0">
                    <a:moveTo>
                      <a:pt x="86" y="1"/>
                    </a:moveTo>
                    <a:cubicBezTo>
                      <a:pt x="43" y="1"/>
                      <a:pt x="1" y="37"/>
                      <a:pt x="7" y="80"/>
                    </a:cubicBezTo>
                    <a:cubicBezTo>
                      <a:pt x="31" y="311"/>
                      <a:pt x="74" y="549"/>
                      <a:pt x="141" y="774"/>
                    </a:cubicBezTo>
                    <a:cubicBezTo>
                      <a:pt x="190" y="951"/>
                      <a:pt x="257" y="1146"/>
                      <a:pt x="384" y="1286"/>
                    </a:cubicBezTo>
                    <a:cubicBezTo>
                      <a:pt x="463" y="1380"/>
                      <a:pt x="571" y="1421"/>
                      <a:pt x="681" y="1421"/>
                    </a:cubicBezTo>
                    <a:cubicBezTo>
                      <a:pt x="749" y="1421"/>
                      <a:pt x="819" y="1405"/>
                      <a:pt x="884" y="1377"/>
                    </a:cubicBezTo>
                    <a:cubicBezTo>
                      <a:pt x="1048" y="1304"/>
                      <a:pt x="1195" y="1164"/>
                      <a:pt x="1322" y="1042"/>
                    </a:cubicBezTo>
                    <a:cubicBezTo>
                      <a:pt x="1456" y="908"/>
                      <a:pt x="1578" y="762"/>
                      <a:pt x="1682" y="604"/>
                    </a:cubicBezTo>
                    <a:cubicBezTo>
                      <a:pt x="1720" y="544"/>
                      <a:pt x="1666" y="491"/>
                      <a:pt x="1612" y="491"/>
                    </a:cubicBezTo>
                    <a:cubicBezTo>
                      <a:pt x="1588" y="491"/>
                      <a:pt x="1564" y="501"/>
                      <a:pt x="1548" y="525"/>
                    </a:cubicBezTo>
                    <a:cubicBezTo>
                      <a:pt x="1444" y="683"/>
                      <a:pt x="1322" y="823"/>
                      <a:pt x="1188" y="957"/>
                    </a:cubicBezTo>
                    <a:cubicBezTo>
                      <a:pt x="1079" y="1061"/>
                      <a:pt x="951" y="1182"/>
                      <a:pt x="805" y="1243"/>
                    </a:cubicBezTo>
                    <a:cubicBezTo>
                      <a:pt x="763" y="1258"/>
                      <a:pt x="720" y="1269"/>
                      <a:pt x="675" y="1269"/>
                    </a:cubicBezTo>
                    <a:cubicBezTo>
                      <a:pt x="647" y="1269"/>
                      <a:pt x="619" y="1265"/>
                      <a:pt x="592" y="1255"/>
                    </a:cubicBezTo>
                    <a:cubicBezTo>
                      <a:pt x="518" y="1231"/>
                      <a:pt x="470" y="1158"/>
                      <a:pt x="433" y="1097"/>
                    </a:cubicBezTo>
                    <a:cubicBezTo>
                      <a:pt x="348" y="951"/>
                      <a:pt x="299" y="780"/>
                      <a:pt x="257" y="616"/>
                    </a:cubicBezTo>
                    <a:cubicBezTo>
                      <a:pt x="214" y="439"/>
                      <a:pt x="177" y="263"/>
                      <a:pt x="159" y="80"/>
                    </a:cubicBezTo>
                    <a:cubicBezTo>
                      <a:pt x="153" y="37"/>
                      <a:pt x="129" y="1"/>
                      <a:pt x="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35"/>
              <p:cNvSpPr/>
              <p:nvPr/>
            </p:nvSpPr>
            <p:spPr>
              <a:xfrm>
                <a:off x="5928653" y="5333957"/>
                <a:ext cx="123401" cy="116615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8" extrusionOk="0">
                    <a:moveTo>
                      <a:pt x="1032" y="0"/>
                    </a:moveTo>
                    <a:cubicBezTo>
                      <a:pt x="948" y="0"/>
                      <a:pt x="863" y="11"/>
                      <a:pt x="780" y="34"/>
                    </a:cubicBezTo>
                    <a:cubicBezTo>
                      <a:pt x="524" y="101"/>
                      <a:pt x="293" y="277"/>
                      <a:pt x="159" y="509"/>
                    </a:cubicBezTo>
                    <a:cubicBezTo>
                      <a:pt x="1" y="789"/>
                      <a:pt x="25" y="1148"/>
                      <a:pt x="110" y="1447"/>
                    </a:cubicBezTo>
                    <a:cubicBezTo>
                      <a:pt x="202" y="1745"/>
                      <a:pt x="397" y="1989"/>
                      <a:pt x="695" y="2093"/>
                    </a:cubicBezTo>
                    <a:cubicBezTo>
                      <a:pt x="806" y="2130"/>
                      <a:pt x="923" y="2148"/>
                      <a:pt x="1041" y="2148"/>
                    </a:cubicBezTo>
                    <a:cubicBezTo>
                      <a:pt x="1500" y="2148"/>
                      <a:pt x="1973" y="1880"/>
                      <a:pt x="2157" y="1459"/>
                    </a:cubicBezTo>
                    <a:cubicBezTo>
                      <a:pt x="2273" y="1203"/>
                      <a:pt x="2266" y="905"/>
                      <a:pt x="2145" y="649"/>
                    </a:cubicBezTo>
                    <a:cubicBezTo>
                      <a:pt x="2053" y="472"/>
                      <a:pt x="1901" y="332"/>
                      <a:pt x="1712" y="265"/>
                    </a:cubicBezTo>
                    <a:cubicBezTo>
                      <a:pt x="1670" y="223"/>
                      <a:pt x="1621" y="186"/>
                      <a:pt x="1566" y="156"/>
                    </a:cubicBezTo>
                    <a:cubicBezTo>
                      <a:pt x="1406" y="55"/>
                      <a:pt x="1220" y="0"/>
                      <a:pt x="103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35"/>
              <p:cNvSpPr/>
              <p:nvPr/>
            </p:nvSpPr>
            <p:spPr>
              <a:xfrm>
                <a:off x="5612524" y="5216474"/>
                <a:ext cx="123401" cy="116561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7" extrusionOk="0">
                    <a:moveTo>
                      <a:pt x="1044" y="1"/>
                    </a:moveTo>
                    <a:cubicBezTo>
                      <a:pt x="957" y="1"/>
                      <a:pt x="871" y="12"/>
                      <a:pt x="786" y="36"/>
                    </a:cubicBezTo>
                    <a:cubicBezTo>
                      <a:pt x="524" y="103"/>
                      <a:pt x="293" y="273"/>
                      <a:pt x="159" y="511"/>
                    </a:cubicBezTo>
                    <a:cubicBezTo>
                      <a:pt x="1" y="791"/>
                      <a:pt x="25" y="1144"/>
                      <a:pt x="116" y="1449"/>
                    </a:cubicBezTo>
                    <a:cubicBezTo>
                      <a:pt x="202" y="1747"/>
                      <a:pt x="397" y="1985"/>
                      <a:pt x="695" y="2088"/>
                    </a:cubicBezTo>
                    <a:cubicBezTo>
                      <a:pt x="810" y="2128"/>
                      <a:pt x="930" y="2146"/>
                      <a:pt x="1052" y="2146"/>
                    </a:cubicBezTo>
                    <a:cubicBezTo>
                      <a:pt x="1509" y="2146"/>
                      <a:pt x="1974" y="1880"/>
                      <a:pt x="2157" y="1461"/>
                    </a:cubicBezTo>
                    <a:cubicBezTo>
                      <a:pt x="2273" y="1205"/>
                      <a:pt x="2273" y="900"/>
                      <a:pt x="2145" y="651"/>
                    </a:cubicBezTo>
                    <a:cubicBezTo>
                      <a:pt x="2059" y="474"/>
                      <a:pt x="1901" y="328"/>
                      <a:pt x="1718" y="261"/>
                    </a:cubicBezTo>
                    <a:cubicBezTo>
                      <a:pt x="1670" y="224"/>
                      <a:pt x="1621" y="188"/>
                      <a:pt x="1566" y="151"/>
                    </a:cubicBezTo>
                    <a:cubicBezTo>
                      <a:pt x="1409" y="52"/>
                      <a:pt x="1227" y="1"/>
                      <a:pt x="10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35"/>
              <p:cNvSpPr/>
              <p:nvPr/>
            </p:nvSpPr>
            <p:spPr>
              <a:xfrm>
                <a:off x="6260200" y="5268918"/>
                <a:ext cx="105811" cy="94030"/>
              </a:xfrm>
              <a:custGeom>
                <a:avLst/>
                <a:gdLst/>
                <a:ahLst/>
                <a:cxnLst/>
                <a:rect l="l" t="t" r="r" b="b"/>
                <a:pathLst>
                  <a:path w="1949" h="1732" extrusionOk="0">
                    <a:moveTo>
                      <a:pt x="1397" y="1"/>
                    </a:moveTo>
                    <a:cubicBezTo>
                      <a:pt x="980" y="1"/>
                      <a:pt x="563" y="170"/>
                      <a:pt x="271" y="470"/>
                    </a:cubicBezTo>
                    <a:cubicBezTo>
                      <a:pt x="214" y="523"/>
                      <a:pt x="268" y="601"/>
                      <a:pt x="326" y="601"/>
                    </a:cubicBezTo>
                    <a:cubicBezTo>
                      <a:pt x="343" y="601"/>
                      <a:pt x="360" y="595"/>
                      <a:pt x="374" y="580"/>
                    </a:cubicBezTo>
                    <a:cubicBezTo>
                      <a:pt x="588" y="361"/>
                      <a:pt x="868" y="221"/>
                      <a:pt x="1160" y="172"/>
                    </a:cubicBezTo>
                    <a:lnTo>
                      <a:pt x="1160" y="172"/>
                    </a:lnTo>
                    <a:cubicBezTo>
                      <a:pt x="1154" y="184"/>
                      <a:pt x="1160" y="196"/>
                      <a:pt x="1160" y="209"/>
                    </a:cubicBezTo>
                    <a:cubicBezTo>
                      <a:pt x="1264" y="489"/>
                      <a:pt x="1239" y="799"/>
                      <a:pt x="1105" y="1055"/>
                    </a:cubicBezTo>
                    <a:cubicBezTo>
                      <a:pt x="1075" y="1122"/>
                      <a:pt x="1032" y="1183"/>
                      <a:pt x="990" y="1238"/>
                    </a:cubicBezTo>
                    <a:cubicBezTo>
                      <a:pt x="971" y="1256"/>
                      <a:pt x="935" y="1311"/>
                      <a:pt x="910" y="1311"/>
                    </a:cubicBezTo>
                    <a:cubicBezTo>
                      <a:pt x="909" y="1311"/>
                      <a:pt x="907" y="1312"/>
                      <a:pt x="905" y="1312"/>
                    </a:cubicBezTo>
                    <a:cubicBezTo>
                      <a:pt x="880" y="1312"/>
                      <a:pt x="841" y="1280"/>
                      <a:pt x="813" y="1268"/>
                    </a:cubicBezTo>
                    <a:cubicBezTo>
                      <a:pt x="735" y="1232"/>
                      <a:pt x="648" y="1214"/>
                      <a:pt x="560" y="1214"/>
                    </a:cubicBezTo>
                    <a:cubicBezTo>
                      <a:pt x="484" y="1214"/>
                      <a:pt x="409" y="1228"/>
                      <a:pt x="338" y="1256"/>
                    </a:cubicBezTo>
                    <a:cubicBezTo>
                      <a:pt x="179" y="1329"/>
                      <a:pt x="64" y="1469"/>
                      <a:pt x="15" y="1634"/>
                    </a:cubicBezTo>
                    <a:cubicBezTo>
                      <a:pt x="0" y="1693"/>
                      <a:pt x="48" y="1732"/>
                      <a:pt x="93" y="1732"/>
                    </a:cubicBezTo>
                    <a:cubicBezTo>
                      <a:pt x="123" y="1732"/>
                      <a:pt x="152" y="1715"/>
                      <a:pt x="161" y="1676"/>
                    </a:cubicBezTo>
                    <a:cubicBezTo>
                      <a:pt x="204" y="1530"/>
                      <a:pt x="313" y="1415"/>
                      <a:pt x="460" y="1378"/>
                    </a:cubicBezTo>
                    <a:cubicBezTo>
                      <a:pt x="496" y="1370"/>
                      <a:pt x="533" y="1365"/>
                      <a:pt x="570" y="1365"/>
                    </a:cubicBezTo>
                    <a:cubicBezTo>
                      <a:pt x="612" y="1365"/>
                      <a:pt x="655" y="1371"/>
                      <a:pt x="697" y="1384"/>
                    </a:cubicBezTo>
                    <a:cubicBezTo>
                      <a:pt x="767" y="1407"/>
                      <a:pt x="831" y="1470"/>
                      <a:pt x="912" y="1470"/>
                    </a:cubicBezTo>
                    <a:cubicBezTo>
                      <a:pt x="915" y="1470"/>
                      <a:pt x="919" y="1470"/>
                      <a:pt x="923" y="1469"/>
                    </a:cubicBezTo>
                    <a:cubicBezTo>
                      <a:pt x="1008" y="1463"/>
                      <a:pt x="1069" y="1384"/>
                      <a:pt x="1117" y="1323"/>
                    </a:cubicBezTo>
                    <a:cubicBezTo>
                      <a:pt x="1160" y="1262"/>
                      <a:pt x="1209" y="1195"/>
                      <a:pt x="1239" y="1128"/>
                    </a:cubicBezTo>
                    <a:cubicBezTo>
                      <a:pt x="1312" y="988"/>
                      <a:pt x="1355" y="842"/>
                      <a:pt x="1373" y="690"/>
                    </a:cubicBezTo>
                    <a:cubicBezTo>
                      <a:pt x="1392" y="513"/>
                      <a:pt x="1367" y="336"/>
                      <a:pt x="1312" y="172"/>
                    </a:cubicBezTo>
                    <a:cubicBezTo>
                      <a:pt x="1306" y="166"/>
                      <a:pt x="1306" y="160"/>
                      <a:pt x="1306" y="160"/>
                    </a:cubicBezTo>
                    <a:cubicBezTo>
                      <a:pt x="1340" y="157"/>
                      <a:pt x="1373" y="156"/>
                      <a:pt x="1407" y="156"/>
                    </a:cubicBezTo>
                    <a:cubicBezTo>
                      <a:pt x="1546" y="156"/>
                      <a:pt x="1687" y="177"/>
                      <a:pt x="1824" y="221"/>
                    </a:cubicBezTo>
                    <a:cubicBezTo>
                      <a:pt x="1833" y="224"/>
                      <a:pt x="1841" y="225"/>
                      <a:pt x="1848" y="225"/>
                    </a:cubicBezTo>
                    <a:cubicBezTo>
                      <a:pt x="1922" y="225"/>
                      <a:pt x="1949" y="102"/>
                      <a:pt x="1861" y="75"/>
                    </a:cubicBezTo>
                    <a:cubicBezTo>
                      <a:pt x="1711" y="25"/>
                      <a:pt x="1554" y="1"/>
                      <a:pt x="13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35"/>
              <p:cNvSpPr/>
              <p:nvPr/>
            </p:nvSpPr>
            <p:spPr>
              <a:xfrm>
                <a:off x="5656499" y="4741709"/>
                <a:ext cx="744424" cy="520044"/>
              </a:xfrm>
              <a:custGeom>
                <a:avLst/>
                <a:gdLst/>
                <a:ahLst/>
                <a:cxnLst/>
                <a:rect l="l" t="t" r="r" b="b"/>
                <a:pathLst>
                  <a:path w="13712" h="9579" extrusionOk="0">
                    <a:moveTo>
                      <a:pt x="4830" y="0"/>
                    </a:moveTo>
                    <a:cubicBezTo>
                      <a:pt x="2884" y="0"/>
                      <a:pt x="1040" y="884"/>
                      <a:pt x="1" y="3384"/>
                    </a:cubicBezTo>
                    <a:cubicBezTo>
                      <a:pt x="1" y="3384"/>
                      <a:pt x="3680" y="2117"/>
                      <a:pt x="4039" y="1538"/>
                    </a:cubicBezTo>
                    <a:lnTo>
                      <a:pt x="5251" y="613"/>
                    </a:lnTo>
                    <a:lnTo>
                      <a:pt x="5251" y="613"/>
                    </a:lnTo>
                    <a:cubicBezTo>
                      <a:pt x="5251" y="613"/>
                      <a:pt x="4362" y="3244"/>
                      <a:pt x="6652" y="4639"/>
                    </a:cubicBezTo>
                    <a:lnTo>
                      <a:pt x="6652" y="2915"/>
                    </a:lnTo>
                    <a:cubicBezTo>
                      <a:pt x="6652" y="2915"/>
                      <a:pt x="8150" y="4633"/>
                      <a:pt x="9399" y="5418"/>
                    </a:cubicBezTo>
                    <a:cubicBezTo>
                      <a:pt x="10654" y="6204"/>
                      <a:pt x="11306" y="7477"/>
                      <a:pt x="11762" y="9122"/>
                    </a:cubicBezTo>
                    <a:cubicBezTo>
                      <a:pt x="11762" y="9122"/>
                      <a:pt x="11916" y="9065"/>
                      <a:pt x="12128" y="9065"/>
                    </a:cubicBezTo>
                    <a:cubicBezTo>
                      <a:pt x="12400" y="9065"/>
                      <a:pt x="12769" y="9158"/>
                      <a:pt x="13035" y="9578"/>
                    </a:cubicBezTo>
                    <a:cubicBezTo>
                      <a:pt x="13035" y="9578"/>
                      <a:pt x="13711" y="5729"/>
                      <a:pt x="11714" y="3232"/>
                    </a:cubicBezTo>
                    <a:cubicBezTo>
                      <a:pt x="10540" y="1769"/>
                      <a:pt x="7582" y="0"/>
                      <a:pt x="48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6238158" y="4711850"/>
                <a:ext cx="212002" cy="207008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3813" extrusionOk="0">
                    <a:moveTo>
                      <a:pt x="3562" y="0"/>
                    </a:moveTo>
                    <a:cubicBezTo>
                      <a:pt x="3544" y="0"/>
                      <a:pt x="3527" y="7"/>
                      <a:pt x="3509" y="18"/>
                    </a:cubicBezTo>
                    <a:cubicBezTo>
                      <a:pt x="3503" y="15"/>
                      <a:pt x="3496" y="14"/>
                      <a:pt x="3488" y="14"/>
                    </a:cubicBezTo>
                    <a:cubicBezTo>
                      <a:pt x="3472" y="14"/>
                      <a:pt x="3454" y="20"/>
                      <a:pt x="3442" y="36"/>
                    </a:cubicBezTo>
                    <a:cubicBezTo>
                      <a:pt x="2516" y="852"/>
                      <a:pt x="1621" y="1711"/>
                      <a:pt x="762" y="2600"/>
                    </a:cubicBezTo>
                    <a:cubicBezTo>
                      <a:pt x="518" y="2844"/>
                      <a:pt x="281" y="3093"/>
                      <a:pt x="49" y="3349"/>
                    </a:cubicBezTo>
                    <a:cubicBezTo>
                      <a:pt x="1" y="3398"/>
                      <a:pt x="37" y="3465"/>
                      <a:pt x="86" y="3477"/>
                    </a:cubicBezTo>
                    <a:cubicBezTo>
                      <a:pt x="141" y="3617"/>
                      <a:pt x="250" y="3739"/>
                      <a:pt x="397" y="3800"/>
                    </a:cubicBezTo>
                    <a:cubicBezTo>
                      <a:pt x="415" y="3812"/>
                      <a:pt x="433" y="3812"/>
                      <a:pt x="451" y="3812"/>
                    </a:cubicBezTo>
                    <a:cubicBezTo>
                      <a:pt x="464" y="3812"/>
                      <a:pt x="482" y="3800"/>
                      <a:pt x="500" y="3788"/>
                    </a:cubicBezTo>
                    <a:cubicBezTo>
                      <a:pt x="549" y="3733"/>
                      <a:pt x="598" y="3678"/>
                      <a:pt x="646" y="3629"/>
                    </a:cubicBezTo>
                    <a:cubicBezTo>
                      <a:pt x="1597" y="2679"/>
                      <a:pt x="2541" y="1729"/>
                      <a:pt x="3491" y="779"/>
                    </a:cubicBezTo>
                    <a:cubicBezTo>
                      <a:pt x="3558" y="712"/>
                      <a:pt x="3625" y="639"/>
                      <a:pt x="3692" y="572"/>
                    </a:cubicBezTo>
                    <a:cubicBezTo>
                      <a:pt x="3728" y="541"/>
                      <a:pt x="3759" y="505"/>
                      <a:pt x="3795" y="474"/>
                    </a:cubicBezTo>
                    <a:cubicBezTo>
                      <a:pt x="3826" y="444"/>
                      <a:pt x="3856" y="413"/>
                      <a:pt x="3875" y="371"/>
                    </a:cubicBezTo>
                    <a:cubicBezTo>
                      <a:pt x="3905" y="286"/>
                      <a:pt x="3838" y="212"/>
                      <a:pt x="3783" y="158"/>
                    </a:cubicBezTo>
                    <a:cubicBezTo>
                      <a:pt x="3728" y="97"/>
                      <a:pt x="3667" y="48"/>
                      <a:pt x="3600" y="11"/>
                    </a:cubicBezTo>
                    <a:cubicBezTo>
                      <a:pt x="3588" y="4"/>
                      <a:pt x="3575" y="0"/>
                      <a:pt x="35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6397879" y="4676073"/>
                <a:ext cx="87027" cy="86701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1597" extrusionOk="0">
                    <a:moveTo>
                      <a:pt x="805" y="0"/>
                    </a:moveTo>
                    <a:cubicBezTo>
                      <a:pt x="360" y="0"/>
                      <a:pt x="1" y="354"/>
                      <a:pt x="1" y="798"/>
                    </a:cubicBezTo>
                    <a:cubicBezTo>
                      <a:pt x="1" y="1243"/>
                      <a:pt x="360" y="1596"/>
                      <a:pt x="805" y="1596"/>
                    </a:cubicBezTo>
                    <a:cubicBezTo>
                      <a:pt x="1243" y="1596"/>
                      <a:pt x="1603" y="1243"/>
                      <a:pt x="1603" y="798"/>
                    </a:cubicBezTo>
                    <a:cubicBezTo>
                      <a:pt x="1603" y="354"/>
                      <a:pt x="1243" y="0"/>
                      <a:pt x="8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1AE63B23-C186-4F2A-B325-61755CC967B9}"/>
              </a:ext>
            </a:extLst>
          </p:cNvPr>
          <p:cNvSpPr txBox="1"/>
          <p:nvPr/>
        </p:nvSpPr>
        <p:spPr>
          <a:xfrm>
            <a:off x="2134135" y="326200"/>
            <a:ext cx="494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هيا نتذكَّر معاً مفهوم الأعداد المُوجَّهة </a:t>
            </a: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458385-BFA2-4E98-B8FD-3A6CC5510948}"/>
              </a:ext>
            </a:extLst>
          </p:cNvPr>
          <p:cNvSpPr txBox="1"/>
          <p:nvPr/>
        </p:nvSpPr>
        <p:spPr>
          <a:xfrm>
            <a:off x="2816310" y="1139194"/>
            <a:ext cx="34894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هي أعداد لها اتجاه على خط الأعداد ،وقد تكون موجبة أو سالبة . كما أن الأعداد الموجهة من الممكن أن تكون أعداد صحيحة ( أعداد كاملة) أو أعداد عشرية.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66DE2E7-7448-451C-87A7-44110C6C0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65582" y="3436669"/>
            <a:ext cx="836670" cy="83667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E857BF3-94CF-4D4A-A4CE-D4E0EEC04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291962" y="3558603"/>
            <a:ext cx="737404" cy="787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1D4D09-DEEF-45F8-B7B1-15C34745AD66}"/>
              </a:ext>
            </a:extLst>
          </p:cNvPr>
          <p:cNvSpPr txBox="1"/>
          <p:nvPr/>
        </p:nvSpPr>
        <p:spPr>
          <a:xfrm>
            <a:off x="3362373" y="136715"/>
            <a:ext cx="2869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u="sng" dirty="0">
                <a:solidFill>
                  <a:srgbClr val="EE7D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القبلي/التمهيد</a:t>
            </a:r>
            <a:endParaRPr lang="en-US" sz="2800" b="1" u="sng" dirty="0">
              <a:solidFill>
                <a:srgbClr val="EE7D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1E08BF-34A8-49B5-92EE-47CE075419B0}"/>
              </a:ext>
            </a:extLst>
          </p:cNvPr>
          <p:cNvSpPr txBox="1"/>
          <p:nvPr/>
        </p:nvSpPr>
        <p:spPr>
          <a:xfrm>
            <a:off x="1967112" y="891099"/>
            <a:ext cx="6231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(أ) اكتب الأعداد المفقودة على خط الأعداد الآتي: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F4DF09-FD78-4ACE-9847-18D94E0C72D1}"/>
              </a:ext>
            </a:extLst>
          </p:cNvPr>
          <p:cNvSpPr txBox="1"/>
          <p:nvPr/>
        </p:nvSpPr>
        <p:spPr>
          <a:xfrm>
            <a:off x="4026432" y="2952569"/>
            <a:ext cx="4278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(ب) أكمل : </a:t>
            </a:r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(تزداد – تتناقص)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156FCB-C224-42F3-A3C4-0CF9AB65E5AD}"/>
              </a:ext>
            </a:extLst>
          </p:cNvPr>
          <p:cNvSpPr txBox="1"/>
          <p:nvPr/>
        </p:nvSpPr>
        <p:spPr>
          <a:xfrm>
            <a:off x="3272119" y="3533235"/>
            <a:ext cx="4748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 قيمة الأعداد كلما اتجهنا يمين الصفر.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EF59FD-A730-4341-AAF8-4D7D352140BA}"/>
              </a:ext>
            </a:extLst>
          </p:cNvPr>
          <p:cNvSpPr txBox="1"/>
          <p:nvPr/>
        </p:nvSpPr>
        <p:spPr>
          <a:xfrm>
            <a:off x="3272119" y="4083124"/>
            <a:ext cx="4748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 قيمة الأعداد كلما اتجهنا يسار الصفر.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B7D6F1-1E9C-4B98-970F-DDD6213C703F}"/>
              </a:ext>
            </a:extLst>
          </p:cNvPr>
          <p:cNvCxnSpPr>
            <a:cxnSpLocks/>
          </p:cNvCxnSpPr>
          <p:nvPr/>
        </p:nvCxnSpPr>
        <p:spPr>
          <a:xfrm flipH="1" flipV="1">
            <a:off x="1744277" y="1654331"/>
            <a:ext cx="5993545" cy="85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FB0693-090C-435B-8633-F3C7A37F9457}"/>
              </a:ext>
            </a:extLst>
          </p:cNvPr>
          <p:cNvGrpSpPr/>
          <p:nvPr/>
        </p:nvGrpSpPr>
        <p:grpSpPr>
          <a:xfrm>
            <a:off x="4741049" y="1571845"/>
            <a:ext cx="421341" cy="158984"/>
            <a:chOff x="4741049" y="1587213"/>
            <a:chExt cx="421341" cy="158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83C5E6-3D98-4E4E-96B6-15888B8826A0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2020499-08D9-4765-841C-AFF4FE0556D0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C1C5C6-8EAA-4369-BBB9-A03E6ACB6913}"/>
              </a:ext>
            </a:extLst>
          </p:cNvPr>
          <p:cNvGrpSpPr/>
          <p:nvPr/>
        </p:nvGrpSpPr>
        <p:grpSpPr>
          <a:xfrm>
            <a:off x="5583731" y="1564161"/>
            <a:ext cx="421341" cy="158984"/>
            <a:chOff x="4741049" y="1587213"/>
            <a:chExt cx="421341" cy="1589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26FD2E-CDC0-4543-8CBD-BB21A6A56AF2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F55583B-0534-4676-95C9-41CC5E8D9B52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A362CE-4454-494F-B794-2EC8D022ECF2}"/>
              </a:ext>
            </a:extLst>
          </p:cNvPr>
          <p:cNvGrpSpPr/>
          <p:nvPr/>
        </p:nvGrpSpPr>
        <p:grpSpPr>
          <a:xfrm>
            <a:off x="6425132" y="1564161"/>
            <a:ext cx="421341" cy="158984"/>
            <a:chOff x="4741049" y="1587213"/>
            <a:chExt cx="421341" cy="15898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AF7754-D62C-472A-B229-96CE8473A999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C0D1490-128A-4F7C-9A08-B41D84F92E22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5D5871-E769-4D2D-BF6B-14DC0A43DB76}"/>
              </a:ext>
            </a:extLst>
          </p:cNvPr>
          <p:cNvCxnSpPr/>
          <p:nvPr/>
        </p:nvCxnSpPr>
        <p:spPr>
          <a:xfrm>
            <a:off x="7312639" y="1574839"/>
            <a:ext cx="0" cy="15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B1973D1-7721-4C6E-9ABD-F4AAEF68DD10}"/>
              </a:ext>
            </a:extLst>
          </p:cNvPr>
          <p:cNvSpPr txBox="1"/>
          <p:nvPr/>
        </p:nvSpPr>
        <p:spPr>
          <a:xfrm>
            <a:off x="5017676" y="1738513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1</a:t>
            </a:r>
            <a:endParaRPr lang="en-US" sz="2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A61E11-9ABF-4DFA-9632-7FC40C69990C}"/>
              </a:ext>
            </a:extLst>
          </p:cNvPr>
          <p:cNvSpPr txBox="1"/>
          <p:nvPr/>
        </p:nvSpPr>
        <p:spPr>
          <a:xfrm>
            <a:off x="4579045" y="1779927"/>
            <a:ext cx="324008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AC25DD8-D6E3-48D6-B185-A8183931A6CE}"/>
              </a:ext>
            </a:extLst>
          </p:cNvPr>
          <p:cNvGrpSpPr/>
          <p:nvPr/>
        </p:nvGrpSpPr>
        <p:grpSpPr>
          <a:xfrm>
            <a:off x="3853542" y="1564161"/>
            <a:ext cx="421341" cy="158984"/>
            <a:chOff x="4741049" y="1587213"/>
            <a:chExt cx="421341" cy="15898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2E4F0D2-6D7A-480B-B19D-BA4C25159CE5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22C84F4-0296-416A-B34D-8B53F6F84F69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229B5BB-78E3-4BB7-A2DA-183BA160ED1C}"/>
              </a:ext>
            </a:extLst>
          </p:cNvPr>
          <p:cNvGrpSpPr/>
          <p:nvPr/>
        </p:nvGrpSpPr>
        <p:grpSpPr>
          <a:xfrm>
            <a:off x="2958992" y="1568539"/>
            <a:ext cx="421341" cy="158984"/>
            <a:chOff x="4741049" y="1587213"/>
            <a:chExt cx="421341" cy="15898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88794C2-3256-4ACA-9E09-322936FFAB34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2BD17AB-1B7B-4145-B19D-35C58F308900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9D201C5-1D68-4EDB-AFAA-20F505ED51BF}"/>
              </a:ext>
            </a:extLst>
          </p:cNvPr>
          <p:cNvGrpSpPr/>
          <p:nvPr/>
        </p:nvGrpSpPr>
        <p:grpSpPr>
          <a:xfrm>
            <a:off x="2064443" y="1568539"/>
            <a:ext cx="421341" cy="158984"/>
            <a:chOff x="4741049" y="1587213"/>
            <a:chExt cx="421341" cy="158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42CEB6-64CF-4BC2-87D8-76A7D249C5DB}"/>
                </a:ext>
              </a:extLst>
            </p:cNvPr>
            <p:cNvCxnSpPr/>
            <p:nvPr/>
          </p:nvCxnSpPr>
          <p:spPr>
            <a:xfrm>
              <a:off x="4741049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1B3CC43-FBBA-4D34-8728-DA8A014C2640}"/>
                </a:ext>
              </a:extLst>
            </p:cNvPr>
            <p:cNvCxnSpPr/>
            <p:nvPr/>
          </p:nvCxnSpPr>
          <p:spPr>
            <a:xfrm>
              <a:off x="5162390" y="1587213"/>
              <a:ext cx="0" cy="1589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3D11EF3-4ADB-4B10-AFFD-D15367AEF93B}"/>
              </a:ext>
            </a:extLst>
          </p:cNvPr>
          <p:cNvSpPr txBox="1"/>
          <p:nvPr/>
        </p:nvSpPr>
        <p:spPr>
          <a:xfrm>
            <a:off x="5479355" y="1799773"/>
            <a:ext cx="324008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174BF4-905A-4EDD-92CB-33362775A507}"/>
              </a:ext>
            </a:extLst>
          </p:cNvPr>
          <p:cNvSpPr txBox="1"/>
          <p:nvPr/>
        </p:nvSpPr>
        <p:spPr>
          <a:xfrm>
            <a:off x="6684469" y="1751703"/>
            <a:ext cx="324008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DC145F-5F57-4814-9B7D-7295C4630CFB}"/>
              </a:ext>
            </a:extLst>
          </p:cNvPr>
          <p:cNvSpPr txBox="1"/>
          <p:nvPr/>
        </p:nvSpPr>
        <p:spPr>
          <a:xfrm>
            <a:off x="4077665" y="1713169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-1</a:t>
            </a:r>
            <a:endParaRPr lang="en-US" sz="2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C6CF67-34B2-477E-8585-00636AEAE8E4}"/>
              </a:ext>
            </a:extLst>
          </p:cNvPr>
          <p:cNvSpPr txBox="1"/>
          <p:nvPr/>
        </p:nvSpPr>
        <p:spPr>
          <a:xfrm>
            <a:off x="3686418" y="1718455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-2</a:t>
            </a:r>
            <a:endParaRPr lang="en-US" sz="20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390A2F-7225-4917-B750-CF1BA17F1446}"/>
              </a:ext>
            </a:extLst>
          </p:cNvPr>
          <p:cNvSpPr txBox="1"/>
          <p:nvPr/>
        </p:nvSpPr>
        <p:spPr>
          <a:xfrm>
            <a:off x="3250349" y="1776477"/>
            <a:ext cx="324008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098DF2-1DF2-4EC5-9E86-3E155FAF7532}"/>
              </a:ext>
            </a:extLst>
          </p:cNvPr>
          <p:cNvSpPr txBox="1"/>
          <p:nvPr/>
        </p:nvSpPr>
        <p:spPr>
          <a:xfrm>
            <a:off x="2793474" y="1767071"/>
            <a:ext cx="324008" cy="4001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6E0B67-3254-4B01-B216-858F21E1A396}"/>
              </a:ext>
            </a:extLst>
          </p:cNvPr>
          <p:cNvSpPr txBox="1"/>
          <p:nvPr/>
        </p:nvSpPr>
        <p:spPr>
          <a:xfrm>
            <a:off x="2270633" y="1732572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-5</a:t>
            </a:r>
            <a:endParaRPr lang="en-US" sz="20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88DE603-F73C-4D7D-83E0-C674FBE4E23B}"/>
              </a:ext>
            </a:extLst>
          </p:cNvPr>
          <p:cNvSpPr txBox="1"/>
          <p:nvPr/>
        </p:nvSpPr>
        <p:spPr>
          <a:xfrm>
            <a:off x="5849475" y="1735207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3</a:t>
            </a:r>
            <a:endParaRPr lang="en-US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AB8BD3-455C-462E-8E3E-4960EF2C5259}"/>
              </a:ext>
            </a:extLst>
          </p:cNvPr>
          <p:cNvSpPr txBox="1"/>
          <p:nvPr/>
        </p:nvSpPr>
        <p:spPr>
          <a:xfrm>
            <a:off x="6233034" y="1711113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4</a:t>
            </a:r>
            <a:endParaRPr lang="en-US" sz="20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D7EEA8-539A-4753-844A-6152B4001B5C}"/>
              </a:ext>
            </a:extLst>
          </p:cNvPr>
          <p:cNvSpPr txBox="1"/>
          <p:nvPr/>
        </p:nvSpPr>
        <p:spPr>
          <a:xfrm>
            <a:off x="7140394" y="1751703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6</a:t>
            </a:r>
            <a:endParaRPr lang="en-US" sz="20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5E00DA-B304-4C0B-8A1B-C19064BA53F3}"/>
              </a:ext>
            </a:extLst>
          </p:cNvPr>
          <p:cNvSpPr txBox="1"/>
          <p:nvPr/>
        </p:nvSpPr>
        <p:spPr>
          <a:xfrm>
            <a:off x="1866583" y="1703429"/>
            <a:ext cx="47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-6</a:t>
            </a:r>
            <a:endParaRPr lang="en-US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F5158F-2628-4CF1-BFC4-7DB42EB518EA}"/>
              </a:ext>
            </a:extLst>
          </p:cNvPr>
          <p:cNvSpPr txBox="1"/>
          <p:nvPr/>
        </p:nvSpPr>
        <p:spPr>
          <a:xfrm>
            <a:off x="4041331" y="950917"/>
            <a:ext cx="482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نستخدم الأعداد الموجبة بشكل كبير في حياتنا اليومية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26A8AC-E8C6-4DAC-889F-741BF3060888}"/>
              </a:ext>
            </a:extLst>
          </p:cNvPr>
          <p:cNvSpPr txBox="1"/>
          <p:nvPr/>
        </p:nvSpPr>
        <p:spPr>
          <a:xfrm>
            <a:off x="4957296" y="1827686"/>
            <a:ext cx="2386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ولكن !!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3E100F8-1443-4C25-B8B2-C70052D6980F}"/>
              </a:ext>
            </a:extLst>
          </p:cNvPr>
          <p:cNvSpPr txBox="1"/>
          <p:nvPr/>
        </p:nvSpPr>
        <p:spPr>
          <a:xfrm>
            <a:off x="3774560" y="2967027"/>
            <a:ext cx="4823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هل يمكنك ذكر بعض المواقف التي تستخدم فيها الأعداد</a:t>
            </a: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السالبة) </a:t>
            </a:r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في حياتك اليومية؟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4" name="Google Shape;677;p35">
            <a:extLst>
              <a:ext uri="{FF2B5EF4-FFF2-40B4-BE49-F238E27FC236}">
                <a16:creationId xmlns:a16="http://schemas.microsoft.com/office/drawing/2014/main" id="{963CFB0B-4492-45B7-8B94-B52B07E2F504}"/>
              </a:ext>
            </a:extLst>
          </p:cNvPr>
          <p:cNvGrpSpPr/>
          <p:nvPr/>
        </p:nvGrpSpPr>
        <p:grpSpPr>
          <a:xfrm>
            <a:off x="773661" y="766381"/>
            <a:ext cx="2385004" cy="3610737"/>
            <a:chOff x="491368" y="1039734"/>
            <a:chExt cx="2385004" cy="3610737"/>
          </a:xfrm>
        </p:grpSpPr>
        <p:sp>
          <p:nvSpPr>
            <p:cNvPr id="75" name="Google Shape;678;p35">
              <a:extLst>
                <a:ext uri="{FF2B5EF4-FFF2-40B4-BE49-F238E27FC236}">
                  <a16:creationId xmlns:a16="http://schemas.microsoft.com/office/drawing/2014/main" id="{3BC54671-EFAF-4306-B98F-4E34A45B94CB}"/>
                </a:ext>
              </a:extLst>
            </p:cNvPr>
            <p:cNvSpPr/>
            <p:nvPr/>
          </p:nvSpPr>
          <p:spPr>
            <a:xfrm>
              <a:off x="685649" y="4219640"/>
              <a:ext cx="1996602" cy="430830"/>
            </a:xfrm>
            <a:custGeom>
              <a:avLst/>
              <a:gdLst/>
              <a:ahLst/>
              <a:cxnLst/>
              <a:rect l="l" t="t" r="r" b="b"/>
              <a:pathLst>
                <a:path w="18718" h="4039" extrusionOk="0">
                  <a:moveTo>
                    <a:pt x="9356" y="0"/>
                  </a:moveTo>
                  <a:cubicBezTo>
                    <a:pt x="4191" y="0"/>
                    <a:pt x="0" y="902"/>
                    <a:pt x="0" y="2016"/>
                  </a:cubicBezTo>
                  <a:cubicBezTo>
                    <a:pt x="0" y="3131"/>
                    <a:pt x="4191" y="4038"/>
                    <a:pt x="9356" y="4038"/>
                  </a:cubicBezTo>
                  <a:cubicBezTo>
                    <a:pt x="14527" y="4038"/>
                    <a:pt x="18717" y="3131"/>
                    <a:pt x="18717" y="2016"/>
                  </a:cubicBezTo>
                  <a:cubicBezTo>
                    <a:pt x="18717" y="902"/>
                    <a:pt x="14527" y="0"/>
                    <a:pt x="9356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6" name="Google Shape;679;p35">
              <a:extLst>
                <a:ext uri="{FF2B5EF4-FFF2-40B4-BE49-F238E27FC236}">
                  <a16:creationId xmlns:a16="http://schemas.microsoft.com/office/drawing/2014/main" id="{B0294961-DCA3-4243-BB41-8CC89B70D536}"/>
                </a:ext>
              </a:extLst>
            </p:cNvPr>
            <p:cNvGrpSpPr/>
            <p:nvPr/>
          </p:nvGrpSpPr>
          <p:grpSpPr>
            <a:xfrm>
              <a:off x="491368" y="1039734"/>
              <a:ext cx="2385004" cy="3422897"/>
              <a:chOff x="3759075" y="4359075"/>
              <a:chExt cx="1307568" cy="1876588"/>
            </a:xfrm>
          </p:grpSpPr>
          <p:sp>
            <p:nvSpPr>
              <p:cNvPr id="77" name="Google Shape;680;p35">
                <a:extLst>
                  <a:ext uri="{FF2B5EF4-FFF2-40B4-BE49-F238E27FC236}">
                    <a16:creationId xmlns:a16="http://schemas.microsoft.com/office/drawing/2014/main" id="{49C79AA1-2BCF-4DAC-9001-04F33C92189A}"/>
                  </a:ext>
                </a:extLst>
              </p:cNvPr>
              <p:cNvSpPr/>
              <p:nvPr/>
            </p:nvSpPr>
            <p:spPr>
              <a:xfrm>
                <a:off x="4835422" y="5255562"/>
                <a:ext cx="231221" cy="239582"/>
              </a:xfrm>
              <a:custGeom>
                <a:avLst/>
                <a:gdLst/>
                <a:ahLst/>
                <a:cxnLst/>
                <a:rect l="l" t="t" r="r" b="b"/>
                <a:pathLst>
                  <a:path w="4259" h="4413" extrusionOk="0">
                    <a:moveTo>
                      <a:pt x="1876" y="0"/>
                    </a:moveTo>
                    <a:cubicBezTo>
                      <a:pt x="1793" y="0"/>
                      <a:pt x="1710" y="37"/>
                      <a:pt x="1633" y="71"/>
                    </a:cubicBezTo>
                    <a:cubicBezTo>
                      <a:pt x="1457" y="162"/>
                      <a:pt x="1311" y="308"/>
                      <a:pt x="1164" y="448"/>
                    </a:cubicBezTo>
                    <a:cubicBezTo>
                      <a:pt x="1012" y="595"/>
                      <a:pt x="866" y="747"/>
                      <a:pt x="726" y="905"/>
                    </a:cubicBezTo>
                    <a:cubicBezTo>
                      <a:pt x="580" y="1064"/>
                      <a:pt x="446" y="1228"/>
                      <a:pt x="312" y="1393"/>
                    </a:cubicBezTo>
                    <a:cubicBezTo>
                      <a:pt x="251" y="1478"/>
                      <a:pt x="184" y="1563"/>
                      <a:pt x="123" y="1648"/>
                    </a:cubicBezTo>
                    <a:cubicBezTo>
                      <a:pt x="62" y="1740"/>
                      <a:pt x="1" y="1819"/>
                      <a:pt x="31" y="1929"/>
                    </a:cubicBezTo>
                    <a:cubicBezTo>
                      <a:pt x="56" y="2026"/>
                      <a:pt x="111" y="2117"/>
                      <a:pt x="153" y="2215"/>
                    </a:cubicBezTo>
                    <a:cubicBezTo>
                      <a:pt x="196" y="2312"/>
                      <a:pt x="239" y="2410"/>
                      <a:pt x="275" y="2513"/>
                    </a:cubicBezTo>
                    <a:cubicBezTo>
                      <a:pt x="354" y="2714"/>
                      <a:pt x="433" y="2915"/>
                      <a:pt x="507" y="3116"/>
                    </a:cubicBezTo>
                    <a:cubicBezTo>
                      <a:pt x="653" y="3524"/>
                      <a:pt x="781" y="3939"/>
                      <a:pt x="890" y="4359"/>
                    </a:cubicBezTo>
                    <a:cubicBezTo>
                      <a:pt x="899" y="4397"/>
                      <a:pt x="926" y="4413"/>
                      <a:pt x="954" y="4413"/>
                    </a:cubicBezTo>
                    <a:cubicBezTo>
                      <a:pt x="983" y="4413"/>
                      <a:pt x="1015" y="4396"/>
                      <a:pt x="1030" y="4371"/>
                    </a:cubicBezTo>
                    <a:cubicBezTo>
                      <a:pt x="1036" y="4371"/>
                      <a:pt x="1043" y="4365"/>
                      <a:pt x="1055" y="4365"/>
                    </a:cubicBezTo>
                    <a:cubicBezTo>
                      <a:pt x="1231" y="4292"/>
                      <a:pt x="1408" y="4219"/>
                      <a:pt x="1585" y="4146"/>
                    </a:cubicBezTo>
                    <a:cubicBezTo>
                      <a:pt x="1950" y="3987"/>
                      <a:pt x="2407" y="3805"/>
                      <a:pt x="2681" y="3494"/>
                    </a:cubicBezTo>
                    <a:cubicBezTo>
                      <a:pt x="2858" y="3433"/>
                      <a:pt x="3034" y="3360"/>
                      <a:pt x="3205" y="3287"/>
                    </a:cubicBezTo>
                    <a:cubicBezTo>
                      <a:pt x="3369" y="3214"/>
                      <a:pt x="3528" y="3135"/>
                      <a:pt x="3680" y="3049"/>
                    </a:cubicBezTo>
                    <a:cubicBezTo>
                      <a:pt x="3826" y="2970"/>
                      <a:pt x="3984" y="2897"/>
                      <a:pt x="4088" y="2769"/>
                    </a:cubicBezTo>
                    <a:cubicBezTo>
                      <a:pt x="4185" y="2659"/>
                      <a:pt x="4234" y="2477"/>
                      <a:pt x="4143" y="2349"/>
                    </a:cubicBezTo>
                    <a:cubicBezTo>
                      <a:pt x="4118" y="2306"/>
                      <a:pt x="4070" y="2270"/>
                      <a:pt x="4021" y="2251"/>
                    </a:cubicBezTo>
                    <a:cubicBezTo>
                      <a:pt x="4064" y="2209"/>
                      <a:pt x="4100" y="2160"/>
                      <a:pt x="4137" y="2117"/>
                    </a:cubicBezTo>
                    <a:cubicBezTo>
                      <a:pt x="4204" y="2020"/>
                      <a:pt x="4252" y="1916"/>
                      <a:pt x="4252" y="1795"/>
                    </a:cubicBezTo>
                    <a:cubicBezTo>
                      <a:pt x="4259" y="1654"/>
                      <a:pt x="4167" y="1539"/>
                      <a:pt x="4045" y="1490"/>
                    </a:cubicBezTo>
                    <a:cubicBezTo>
                      <a:pt x="4149" y="1332"/>
                      <a:pt x="4155" y="1100"/>
                      <a:pt x="4033" y="942"/>
                    </a:cubicBezTo>
                    <a:cubicBezTo>
                      <a:pt x="3945" y="823"/>
                      <a:pt x="3804" y="762"/>
                      <a:pt x="3661" y="762"/>
                    </a:cubicBezTo>
                    <a:cubicBezTo>
                      <a:pt x="3605" y="762"/>
                      <a:pt x="3550" y="771"/>
                      <a:pt x="3497" y="790"/>
                    </a:cubicBezTo>
                    <a:cubicBezTo>
                      <a:pt x="3564" y="674"/>
                      <a:pt x="3564" y="534"/>
                      <a:pt x="3509" y="412"/>
                    </a:cubicBezTo>
                    <a:cubicBezTo>
                      <a:pt x="3414" y="196"/>
                      <a:pt x="3200" y="109"/>
                      <a:pt x="2981" y="109"/>
                    </a:cubicBezTo>
                    <a:cubicBezTo>
                      <a:pt x="2891" y="109"/>
                      <a:pt x="2801" y="123"/>
                      <a:pt x="2718" y="150"/>
                    </a:cubicBezTo>
                    <a:cubicBezTo>
                      <a:pt x="2565" y="205"/>
                      <a:pt x="2425" y="290"/>
                      <a:pt x="2285" y="375"/>
                    </a:cubicBezTo>
                    <a:cubicBezTo>
                      <a:pt x="2218" y="412"/>
                      <a:pt x="2151" y="455"/>
                      <a:pt x="2090" y="491"/>
                    </a:cubicBezTo>
                    <a:cubicBezTo>
                      <a:pt x="2108" y="418"/>
                      <a:pt x="2115" y="333"/>
                      <a:pt x="2102" y="254"/>
                    </a:cubicBezTo>
                    <a:cubicBezTo>
                      <a:pt x="2096" y="150"/>
                      <a:pt x="2054" y="46"/>
                      <a:pt x="1944" y="10"/>
                    </a:cubicBezTo>
                    <a:cubicBezTo>
                      <a:pt x="1921" y="3"/>
                      <a:pt x="1899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81;p35">
                <a:extLst>
                  <a:ext uri="{FF2B5EF4-FFF2-40B4-BE49-F238E27FC236}">
                    <a16:creationId xmlns:a16="http://schemas.microsoft.com/office/drawing/2014/main" id="{7003D102-2C9B-46B0-8383-6552AACAF692}"/>
                  </a:ext>
                </a:extLst>
              </p:cNvPr>
              <p:cNvSpPr/>
              <p:nvPr/>
            </p:nvSpPr>
            <p:spPr>
              <a:xfrm>
                <a:off x="4874022" y="5270112"/>
                <a:ext cx="79209" cy="93216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1717" extrusionOk="0">
                    <a:moveTo>
                      <a:pt x="1355" y="1"/>
                    </a:moveTo>
                    <a:cubicBezTo>
                      <a:pt x="1329" y="1"/>
                      <a:pt x="1304" y="12"/>
                      <a:pt x="1288" y="40"/>
                    </a:cubicBezTo>
                    <a:cubicBezTo>
                      <a:pt x="1184" y="211"/>
                      <a:pt x="1081" y="375"/>
                      <a:pt x="983" y="546"/>
                    </a:cubicBezTo>
                    <a:cubicBezTo>
                      <a:pt x="941" y="631"/>
                      <a:pt x="904" y="723"/>
                      <a:pt x="886" y="814"/>
                    </a:cubicBezTo>
                    <a:cubicBezTo>
                      <a:pt x="868" y="899"/>
                      <a:pt x="880" y="991"/>
                      <a:pt x="861" y="1076"/>
                    </a:cubicBezTo>
                    <a:cubicBezTo>
                      <a:pt x="807" y="1429"/>
                      <a:pt x="380" y="1514"/>
                      <a:pt x="94" y="1563"/>
                    </a:cubicBezTo>
                    <a:cubicBezTo>
                      <a:pt x="0" y="1575"/>
                      <a:pt x="8" y="1716"/>
                      <a:pt x="95" y="1716"/>
                    </a:cubicBezTo>
                    <a:cubicBezTo>
                      <a:pt x="99" y="1716"/>
                      <a:pt x="102" y="1716"/>
                      <a:pt x="106" y="1715"/>
                    </a:cubicBezTo>
                    <a:cubicBezTo>
                      <a:pt x="441" y="1654"/>
                      <a:pt x="855" y="1569"/>
                      <a:pt x="989" y="1204"/>
                    </a:cubicBezTo>
                    <a:cubicBezTo>
                      <a:pt x="1020" y="1112"/>
                      <a:pt x="1020" y="1027"/>
                      <a:pt x="1026" y="930"/>
                    </a:cubicBezTo>
                    <a:cubicBezTo>
                      <a:pt x="1032" y="832"/>
                      <a:pt x="1062" y="741"/>
                      <a:pt x="1105" y="649"/>
                    </a:cubicBezTo>
                    <a:cubicBezTo>
                      <a:pt x="1196" y="467"/>
                      <a:pt x="1318" y="290"/>
                      <a:pt x="1422" y="107"/>
                    </a:cubicBezTo>
                    <a:cubicBezTo>
                      <a:pt x="1459" y="50"/>
                      <a:pt x="1407" y="1"/>
                      <a:pt x="13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682;p35">
                <a:extLst>
                  <a:ext uri="{FF2B5EF4-FFF2-40B4-BE49-F238E27FC236}">
                    <a16:creationId xmlns:a16="http://schemas.microsoft.com/office/drawing/2014/main" id="{C9DCFB86-09BA-4DB0-B6C7-F107ADF59295}"/>
                  </a:ext>
                </a:extLst>
              </p:cNvPr>
              <p:cNvSpPr/>
              <p:nvPr/>
            </p:nvSpPr>
            <p:spPr>
              <a:xfrm>
                <a:off x="4956434" y="5296660"/>
                <a:ext cx="98156" cy="118569"/>
              </a:xfrm>
              <a:custGeom>
                <a:avLst/>
                <a:gdLst/>
                <a:ahLst/>
                <a:cxnLst/>
                <a:rect l="l" t="t" r="r" b="b"/>
                <a:pathLst>
                  <a:path w="1808" h="2184" extrusionOk="0">
                    <a:moveTo>
                      <a:pt x="1166" y="1"/>
                    </a:moveTo>
                    <a:cubicBezTo>
                      <a:pt x="1160" y="1"/>
                      <a:pt x="1153" y="1"/>
                      <a:pt x="1146" y="2"/>
                    </a:cubicBezTo>
                    <a:cubicBezTo>
                      <a:pt x="836" y="75"/>
                      <a:pt x="531" y="191"/>
                      <a:pt x="245" y="331"/>
                    </a:cubicBezTo>
                    <a:cubicBezTo>
                      <a:pt x="221" y="294"/>
                      <a:pt x="196" y="264"/>
                      <a:pt x="172" y="227"/>
                    </a:cubicBezTo>
                    <a:cubicBezTo>
                      <a:pt x="155" y="205"/>
                      <a:pt x="132" y="196"/>
                      <a:pt x="110" y="196"/>
                    </a:cubicBezTo>
                    <a:cubicBezTo>
                      <a:pt x="54" y="196"/>
                      <a:pt x="0" y="256"/>
                      <a:pt x="44" y="313"/>
                    </a:cubicBezTo>
                    <a:cubicBezTo>
                      <a:pt x="434" y="824"/>
                      <a:pt x="635" y="1470"/>
                      <a:pt x="604" y="2116"/>
                    </a:cubicBezTo>
                    <a:cubicBezTo>
                      <a:pt x="604" y="2155"/>
                      <a:pt x="645" y="2183"/>
                      <a:pt x="680" y="2183"/>
                    </a:cubicBezTo>
                    <a:cubicBezTo>
                      <a:pt x="683" y="2183"/>
                      <a:pt x="686" y="2183"/>
                      <a:pt x="690" y="2183"/>
                    </a:cubicBezTo>
                    <a:cubicBezTo>
                      <a:pt x="732" y="2183"/>
                      <a:pt x="757" y="2146"/>
                      <a:pt x="757" y="2103"/>
                    </a:cubicBezTo>
                    <a:cubicBezTo>
                      <a:pt x="763" y="2012"/>
                      <a:pt x="763" y="1927"/>
                      <a:pt x="757" y="1835"/>
                    </a:cubicBezTo>
                    <a:lnTo>
                      <a:pt x="799" y="1835"/>
                    </a:lnTo>
                    <a:lnTo>
                      <a:pt x="1719" y="1567"/>
                    </a:lnTo>
                    <a:cubicBezTo>
                      <a:pt x="1807" y="1540"/>
                      <a:pt x="1775" y="1417"/>
                      <a:pt x="1696" y="1417"/>
                    </a:cubicBezTo>
                    <a:cubicBezTo>
                      <a:pt x="1688" y="1417"/>
                      <a:pt x="1679" y="1418"/>
                      <a:pt x="1670" y="1421"/>
                    </a:cubicBezTo>
                    <a:cubicBezTo>
                      <a:pt x="1366" y="1513"/>
                      <a:pt x="1055" y="1598"/>
                      <a:pt x="750" y="1689"/>
                    </a:cubicBezTo>
                    <a:cubicBezTo>
                      <a:pt x="732" y="1531"/>
                      <a:pt x="702" y="1366"/>
                      <a:pt x="659" y="1214"/>
                    </a:cubicBezTo>
                    <a:cubicBezTo>
                      <a:pt x="659" y="1214"/>
                      <a:pt x="659" y="1214"/>
                      <a:pt x="665" y="1208"/>
                    </a:cubicBezTo>
                    <a:cubicBezTo>
                      <a:pt x="1012" y="1074"/>
                      <a:pt x="1360" y="946"/>
                      <a:pt x="1707" y="812"/>
                    </a:cubicBezTo>
                    <a:cubicBezTo>
                      <a:pt x="1788" y="780"/>
                      <a:pt x="1758" y="660"/>
                      <a:pt x="1686" y="660"/>
                    </a:cubicBezTo>
                    <a:cubicBezTo>
                      <a:pt x="1678" y="660"/>
                      <a:pt x="1668" y="662"/>
                      <a:pt x="1658" y="666"/>
                    </a:cubicBezTo>
                    <a:cubicBezTo>
                      <a:pt x="1311" y="800"/>
                      <a:pt x="964" y="934"/>
                      <a:pt x="616" y="1068"/>
                    </a:cubicBezTo>
                    <a:lnTo>
                      <a:pt x="610" y="1068"/>
                    </a:lnTo>
                    <a:cubicBezTo>
                      <a:pt x="543" y="855"/>
                      <a:pt x="446" y="648"/>
                      <a:pt x="330" y="459"/>
                    </a:cubicBezTo>
                    <a:cubicBezTo>
                      <a:pt x="604" y="325"/>
                      <a:pt x="897" y="221"/>
                      <a:pt x="1195" y="148"/>
                    </a:cubicBezTo>
                    <a:cubicBezTo>
                      <a:pt x="1238" y="136"/>
                      <a:pt x="1256" y="87"/>
                      <a:pt x="1244" y="51"/>
                    </a:cubicBezTo>
                    <a:cubicBezTo>
                      <a:pt x="1234" y="15"/>
                      <a:pt x="1202" y="1"/>
                      <a:pt x="11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683;p35">
                <a:extLst>
                  <a:ext uri="{FF2B5EF4-FFF2-40B4-BE49-F238E27FC236}">
                    <a16:creationId xmlns:a16="http://schemas.microsoft.com/office/drawing/2014/main" id="{86FB54C3-CFC6-4BF1-B854-F6F851AA8FDD}"/>
                  </a:ext>
                </a:extLst>
              </p:cNvPr>
              <p:cNvSpPr/>
              <p:nvPr/>
            </p:nvSpPr>
            <p:spPr>
              <a:xfrm>
                <a:off x="3836166" y="5969636"/>
                <a:ext cx="95930" cy="100002"/>
              </a:xfrm>
              <a:custGeom>
                <a:avLst/>
                <a:gdLst/>
                <a:ahLst/>
                <a:cxnLst/>
                <a:rect l="l" t="t" r="r" b="b"/>
                <a:pathLst>
                  <a:path w="1767" h="1842" extrusionOk="0">
                    <a:moveTo>
                      <a:pt x="508" y="0"/>
                    </a:moveTo>
                    <a:cubicBezTo>
                      <a:pt x="437" y="0"/>
                      <a:pt x="366" y="14"/>
                      <a:pt x="299" y="44"/>
                    </a:cubicBezTo>
                    <a:cubicBezTo>
                      <a:pt x="152" y="117"/>
                      <a:pt x="73" y="263"/>
                      <a:pt x="43" y="415"/>
                    </a:cubicBezTo>
                    <a:cubicBezTo>
                      <a:pt x="0" y="616"/>
                      <a:pt x="0" y="830"/>
                      <a:pt x="6" y="1037"/>
                    </a:cubicBezTo>
                    <a:cubicBezTo>
                      <a:pt x="12" y="1268"/>
                      <a:pt x="37" y="1500"/>
                      <a:pt x="73" y="1731"/>
                    </a:cubicBezTo>
                    <a:cubicBezTo>
                      <a:pt x="79" y="1768"/>
                      <a:pt x="116" y="1786"/>
                      <a:pt x="152" y="1786"/>
                    </a:cubicBezTo>
                    <a:cubicBezTo>
                      <a:pt x="165" y="1810"/>
                      <a:pt x="189" y="1822"/>
                      <a:pt x="213" y="1835"/>
                    </a:cubicBezTo>
                    <a:cubicBezTo>
                      <a:pt x="229" y="1839"/>
                      <a:pt x="245" y="1841"/>
                      <a:pt x="260" y="1841"/>
                    </a:cubicBezTo>
                    <a:cubicBezTo>
                      <a:pt x="326" y="1841"/>
                      <a:pt x="385" y="1803"/>
                      <a:pt x="445" y="1774"/>
                    </a:cubicBezTo>
                    <a:cubicBezTo>
                      <a:pt x="621" y="1682"/>
                      <a:pt x="792" y="1585"/>
                      <a:pt x="969" y="1481"/>
                    </a:cubicBezTo>
                    <a:cubicBezTo>
                      <a:pt x="1139" y="1384"/>
                      <a:pt x="1304" y="1280"/>
                      <a:pt x="1468" y="1171"/>
                    </a:cubicBezTo>
                    <a:cubicBezTo>
                      <a:pt x="1553" y="1122"/>
                      <a:pt x="1645" y="1073"/>
                      <a:pt x="1718" y="1012"/>
                    </a:cubicBezTo>
                    <a:cubicBezTo>
                      <a:pt x="1742" y="988"/>
                      <a:pt x="1767" y="951"/>
                      <a:pt x="1767" y="915"/>
                    </a:cubicBezTo>
                    <a:cubicBezTo>
                      <a:pt x="1767" y="860"/>
                      <a:pt x="1730" y="823"/>
                      <a:pt x="1693" y="787"/>
                    </a:cubicBezTo>
                    <a:cubicBezTo>
                      <a:pt x="1559" y="653"/>
                      <a:pt x="1413" y="525"/>
                      <a:pt x="1261" y="403"/>
                    </a:cubicBezTo>
                    <a:cubicBezTo>
                      <a:pt x="1121" y="281"/>
                      <a:pt x="975" y="153"/>
                      <a:pt x="804" y="74"/>
                    </a:cubicBezTo>
                    <a:cubicBezTo>
                      <a:pt x="711" y="28"/>
                      <a:pt x="610" y="0"/>
                      <a:pt x="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684;p35">
                <a:extLst>
                  <a:ext uri="{FF2B5EF4-FFF2-40B4-BE49-F238E27FC236}">
                    <a16:creationId xmlns:a16="http://schemas.microsoft.com/office/drawing/2014/main" id="{6D37CB00-05E9-4AF1-9F3E-43FC10F3A404}"/>
                  </a:ext>
                </a:extLst>
              </p:cNvPr>
              <p:cNvSpPr/>
              <p:nvPr/>
            </p:nvSpPr>
            <p:spPr>
              <a:xfrm>
                <a:off x="3928730" y="5902534"/>
                <a:ext cx="108526" cy="114009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100" extrusionOk="0">
                    <a:moveTo>
                      <a:pt x="739" y="1"/>
                    </a:moveTo>
                    <a:cubicBezTo>
                      <a:pt x="734" y="1"/>
                      <a:pt x="730" y="1"/>
                      <a:pt x="725" y="1"/>
                    </a:cubicBezTo>
                    <a:cubicBezTo>
                      <a:pt x="549" y="1"/>
                      <a:pt x="372" y="55"/>
                      <a:pt x="244" y="183"/>
                    </a:cubicBezTo>
                    <a:cubicBezTo>
                      <a:pt x="122" y="305"/>
                      <a:pt x="62" y="464"/>
                      <a:pt x="31" y="628"/>
                    </a:cubicBezTo>
                    <a:cubicBezTo>
                      <a:pt x="1" y="835"/>
                      <a:pt x="13" y="1036"/>
                      <a:pt x="19" y="1243"/>
                    </a:cubicBezTo>
                    <a:cubicBezTo>
                      <a:pt x="31" y="1505"/>
                      <a:pt x="43" y="1761"/>
                      <a:pt x="49" y="2023"/>
                    </a:cubicBezTo>
                    <a:cubicBezTo>
                      <a:pt x="54" y="2074"/>
                      <a:pt x="93" y="2099"/>
                      <a:pt x="131" y="2099"/>
                    </a:cubicBezTo>
                    <a:cubicBezTo>
                      <a:pt x="138" y="2099"/>
                      <a:pt x="146" y="2098"/>
                      <a:pt x="153" y="2096"/>
                    </a:cubicBezTo>
                    <a:cubicBezTo>
                      <a:pt x="156" y="2098"/>
                      <a:pt x="160" y="2098"/>
                      <a:pt x="164" y="2098"/>
                    </a:cubicBezTo>
                    <a:cubicBezTo>
                      <a:pt x="175" y="2098"/>
                      <a:pt x="188" y="2093"/>
                      <a:pt x="202" y="2084"/>
                    </a:cubicBezTo>
                    <a:cubicBezTo>
                      <a:pt x="579" y="1858"/>
                      <a:pt x="945" y="1615"/>
                      <a:pt x="1298" y="1359"/>
                    </a:cubicBezTo>
                    <a:cubicBezTo>
                      <a:pt x="1475" y="1231"/>
                      <a:pt x="1645" y="1103"/>
                      <a:pt x="1816" y="969"/>
                    </a:cubicBezTo>
                    <a:cubicBezTo>
                      <a:pt x="1889" y="914"/>
                      <a:pt x="1998" y="847"/>
                      <a:pt x="1956" y="738"/>
                    </a:cubicBezTo>
                    <a:cubicBezTo>
                      <a:pt x="1931" y="689"/>
                      <a:pt x="1895" y="659"/>
                      <a:pt x="1852" y="628"/>
                    </a:cubicBezTo>
                    <a:cubicBezTo>
                      <a:pt x="1816" y="592"/>
                      <a:pt x="1773" y="555"/>
                      <a:pt x="1730" y="518"/>
                    </a:cubicBezTo>
                    <a:cubicBezTo>
                      <a:pt x="1447" y="271"/>
                      <a:pt x="1134" y="1"/>
                      <a:pt x="7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685;p35">
                <a:extLst>
                  <a:ext uri="{FF2B5EF4-FFF2-40B4-BE49-F238E27FC236}">
                    <a16:creationId xmlns:a16="http://schemas.microsoft.com/office/drawing/2014/main" id="{D3B0924D-4B28-4201-8D74-DCCFBEC23C15}"/>
                  </a:ext>
                </a:extLst>
              </p:cNvPr>
              <p:cNvSpPr/>
              <p:nvPr/>
            </p:nvSpPr>
            <p:spPr>
              <a:xfrm>
                <a:off x="4017005" y="5611323"/>
                <a:ext cx="218680" cy="329432"/>
              </a:xfrm>
              <a:custGeom>
                <a:avLst/>
                <a:gdLst/>
                <a:ahLst/>
                <a:cxnLst/>
                <a:rect l="l" t="t" r="r" b="b"/>
                <a:pathLst>
                  <a:path w="4028" h="6068" extrusionOk="0">
                    <a:moveTo>
                      <a:pt x="2833" y="1"/>
                    </a:moveTo>
                    <a:cubicBezTo>
                      <a:pt x="2698" y="1"/>
                      <a:pt x="2563" y="20"/>
                      <a:pt x="2431" y="66"/>
                    </a:cubicBezTo>
                    <a:cubicBezTo>
                      <a:pt x="2346" y="96"/>
                      <a:pt x="2255" y="139"/>
                      <a:pt x="2194" y="206"/>
                    </a:cubicBezTo>
                    <a:cubicBezTo>
                      <a:pt x="2127" y="279"/>
                      <a:pt x="2096" y="364"/>
                      <a:pt x="2084" y="455"/>
                    </a:cubicBezTo>
                    <a:cubicBezTo>
                      <a:pt x="2060" y="650"/>
                      <a:pt x="2121" y="857"/>
                      <a:pt x="2175" y="1034"/>
                    </a:cubicBezTo>
                    <a:cubicBezTo>
                      <a:pt x="2291" y="1436"/>
                      <a:pt x="2486" y="1814"/>
                      <a:pt x="2742" y="2136"/>
                    </a:cubicBezTo>
                    <a:cubicBezTo>
                      <a:pt x="2724" y="2130"/>
                      <a:pt x="2699" y="2124"/>
                      <a:pt x="2675" y="2112"/>
                    </a:cubicBezTo>
                    <a:cubicBezTo>
                      <a:pt x="2577" y="2082"/>
                      <a:pt x="2474" y="2045"/>
                      <a:pt x="2370" y="2015"/>
                    </a:cubicBezTo>
                    <a:cubicBezTo>
                      <a:pt x="2163" y="1954"/>
                      <a:pt x="1938" y="1887"/>
                      <a:pt x="1719" y="1887"/>
                    </a:cubicBezTo>
                    <a:cubicBezTo>
                      <a:pt x="1711" y="1887"/>
                      <a:pt x="1704" y="1886"/>
                      <a:pt x="1697" y="1886"/>
                    </a:cubicBezTo>
                    <a:cubicBezTo>
                      <a:pt x="1526" y="1886"/>
                      <a:pt x="1349" y="1954"/>
                      <a:pt x="1250" y="2100"/>
                    </a:cubicBezTo>
                    <a:cubicBezTo>
                      <a:pt x="1128" y="2264"/>
                      <a:pt x="1152" y="2496"/>
                      <a:pt x="1189" y="2685"/>
                    </a:cubicBezTo>
                    <a:cubicBezTo>
                      <a:pt x="1237" y="2922"/>
                      <a:pt x="1323" y="3160"/>
                      <a:pt x="1402" y="3391"/>
                    </a:cubicBezTo>
                    <a:cubicBezTo>
                      <a:pt x="1487" y="3629"/>
                      <a:pt x="1578" y="3854"/>
                      <a:pt x="1676" y="4086"/>
                    </a:cubicBezTo>
                    <a:cubicBezTo>
                      <a:pt x="1585" y="4037"/>
                      <a:pt x="1469" y="4019"/>
                      <a:pt x="1371" y="3988"/>
                    </a:cubicBezTo>
                    <a:cubicBezTo>
                      <a:pt x="1262" y="3952"/>
                      <a:pt x="1158" y="3921"/>
                      <a:pt x="1049" y="3891"/>
                    </a:cubicBezTo>
                    <a:cubicBezTo>
                      <a:pt x="909" y="3851"/>
                      <a:pt x="766" y="3811"/>
                      <a:pt x="622" y="3811"/>
                    </a:cubicBezTo>
                    <a:cubicBezTo>
                      <a:pt x="590" y="3811"/>
                      <a:pt x="557" y="3813"/>
                      <a:pt x="525" y="3818"/>
                    </a:cubicBezTo>
                    <a:cubicBezTo>
                      <a:pt x="348" y="3836"/>
                      <a:pt x="190" y="3927"/>
                      <a:pt x="98" y="4086"/>
                    </a:cubicBezTo>
                    <a:cubicBezTo>
                      <a:pt x="13" y="4238"/>
                      <a:pt x="1" y="4414"/>
                      <a:pt x="1" y="4591"/>
                    </a:cubicBezTo>
                    <a:cubicBezTo>
                      <a:pt x="13" y="5072"/>
                      <a:pt x="117" y="5560"/>
                      <a:pt x="299" y="6010"/>
                    </a:cubicBezTo>
                    <a:cubicBezTo>
                      <a:pt x="315" y="6041"/>
                      <a:pt x="343" y="6068"/>
                      <a:pt x="378" y="6068"/>
                    </a:cubicBezTo>
                    <a:cubicBezTo>
                      <a:pt x="384" y="6068"/>
                      <a:pt x="390" y="6067"/>
                      <a:pt x="397" y="6065"/>
                    </a:cubicBezTo>
                    <a:cubicBezTo>
                      <a:pt x="433" y="6053"/>
                      <a:pt x="464" y="6010"/>
                      <a:pt x="452" y="5968"/>
                    </a:cubicBezTo>
                    <a:cubicBezTo>
                      <a:pt x="439" y="5956"/>
                      <a:pt x="433" y="5937"/>
                      <a:pt x="427" y="5919"/>
                    </a:cubicBezTo>
                    <a:cubicBezTo>
                      <a:pt x="707" y="5645"/>
                      <a:pt x="994" y="5371"/>
                      <a:pt x="1243" y="5072"/>
                    </a:cubicBezTo>
                    <a:cubicBezTo>
                      <a:pt x="1371" y="4914"/>
                      <a:pt x="1493" y="4756"/>
                      <a:pt x="1603" y="4585"/>
                    </a:cubicBezTo>
                    <a:cubicBezTo>
                      <a:pt x="1658" y="4500"/>
                      <a:pt x="1712" y="4414"/>
                      <a:pt x="1749" y="4323"/>
                    </a:cubicBezTo>
                    <a:cubicBezTo>
                      <a:pt x="1786" y="4250"/>
                      <a:pt x="1779" y="4177"/>
                      <a:pt x="1731" y="4122"/>
                    </a:cubicBezTo>
                    <a:lnTo>
                      <a:pt x="1731" y="4122"/>
                    </a:lnTo>
                    <a:cubicBezTo>
                      <a:pt x="1743" y="4134"/>
                      <a:pt x="1761" y="4140"/>
                      <a:pt x="1779" y="4140"/>
                    </a:cubicBezTo>
                    <a:cubicBezTo>
                      <a:pt x="1828" y="4140"/>
                      <a:pt x="1859" y="4116"/>
                      <a:pt x="1889" y="4079"/>
                    </a:cubicBezTo>
                    <a:cubicBezTo>
                      <a:pt x="1926" y="4031"/>
                      <a:pt x="1956" y="3976"/>
                      <a:pt x="1987" y="3927"/>
                    </a:cubicBezTo>
                    <a:cubicBezTo>
                      <a:pt x="2114" y="3738"/>
                      <a:pt x="2236" y="3550"/>
                      <a:pt x="2358" y="3361"/>
                    </a:cubicBezTo>
                    <a:cubicBezTo>
                      <a:pt x="2486" y="3172"/>
                      <a:pt x="2608" y="2983"/>
                      <a:pt x="2730" y="2794"/>
                    </a:cubicBezTo>
                    <a:cubicBezTo>
                      <a:pt x="2791" y="2697"/>
                      <a:pt x="2851" y="2605"/>
                      <a:pt x="2918" y="2508"/>
                    </a:cubicBezTo>
                    <a:cubicBezTo>
                      <a:pt x="2949" y="2459"/>
                      <a:pt x="2985" y="2404"/>
                      <a:pt x="2992" y="2344"/>
                    </a:cubicBezTo>
                    <a:cubicBezTo>
                      <a:pt x="3229" y="1960"/>
                      <a:pt x="3467" y="1576"/>
                      <a:pt x="3692" y="1186"/>
                    </a:cubicBezTo>
                    <a:cubicBezTo>
                      <a:pt x="3796" y="1004"/>
                      <a:pt x="3893" y="815"/>
                      <a:pt x="3954" y="614"/>
                    </a:cubicBezTo>
                    <a:cubicBezTo>
                      <a:pt x="3984" y="522"/>
                      <a:pt x="4027" y="407"/>
                      <a:pt x="3966" y="321"/>
                    </a:cubicBezTo>
                    <a:cubicBezTo>
                      <a:pt x="3911" y="242"/>
                      <a:pt x="3783" y="218"/>
                      <a:pt x="3698" y="187"/>
                    </a:cubicBezTo>
                    <a:cubicBezTo>
                      <a:pt x="3426" y="91"/>
                      <a:pt x="3129" y="1"/>
                      <a:pt x="28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686;p35">
                <a:extLst>
                  <a:ext uri="{FF2B5EF4-FFF2-40B4-BE49-F238E27FC236}">
                    <a16:creationId xmlns:a16="http://schemas.microsoft.com/office/drawing/2014/main" id="{7A269FB6-C824-4F7A-A34F-DD34906771D3}"/>
                  </a:ext>
                </a:extLst>
              </p:cNvPr>
              <p:cNvSpPr/>
              <p:nvPr/>
            </p:nvSpPr>
            <p:spPr>
              <a:xfrm>
                <a:off x="3759075" y="4359075"/>
                <a:ext cx="1151817" cy="1876588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34566" extrusionOk="0">
                    <a:moveTo>
                      <a:pt x="10624" y="0"/>
                    </a:moveTo>
                    <a:cubicBezTo>
                      <a:pt x="9917" y="0"/>
                      <a:pt x="9126" y="533"/>
                      <a:pt x="9552" y="2118"/>
                    </a:cubicBezTo>
                    <a:cubicBezTo>
                      <a:pt x="9552" y="2118"/>
                      <a:pt x="7712" y="2727"/>
                      <a:pt x="7115" y="3391"/>
                    </a:cubicBezTo>
                    <a:cubicBezTo>
                      <a:pt x="7115" y="3391"/>
                      <a:pt x="6471" y="2143"/>
                      <a:pt x="5499" y="2143"/>
                    </a:cubicBezTo>
                    <a:cubicBezTo>
                      <a:pt x="5232" y="2143"/>
                      <a:pt x="4940" y="2237"/>
                      <a:pt x="4630" y="2477"/>
                    </a:cubicBezTo>
                    <a:cubicBezTo>
                      <a:pt x="3193" y="3592"/>
                      <a:pt x="5525" y="9823"/>
                      <a:pt x="5525" y="9823"/>
                    </a:cubicBezTo>
                    <a:cubicBezTo>
                      <a:pt x="5525" y="9823"/>
                      <a:pt x="4770" y="13946"/>
                      <a:pt x="5599" y="18216"/>
                    </a:cubicBezTo>
                    <a:lnTo>
                      <a:pt x="7432" y="19983"/>
                    </a:lnTo>
                    <a:cubicBezTo>
                      <a:pt x="7432" y="19983"/>
                      <a:pt x="5909" y="22419"/>
                      <a:pt x="6122" y="22693"/>
                    </a:cubicBezTo>
                    <a:cubicBezTo>
                      <a:pt x="6342" y="22961"/>
                      <a:pt x="8218" y="24021"/>
                      <a:pt x="8218" y="24021"/>
                    </a:cubicBezTo>
                    <a:cubicBezTo>
                      <a:pt x="8218" y="24021"/>
                      <a:pt x="5410" y="28626"/>
                      <a:pt x="4569" y="29442"/>
                    </a:cubicBezTo>
                    <a:cubicBezTo>
                      <a:pt x="3729" y="30258"/>
                      <a:pt x="2937" y="30282"/>
                      <a:pt x="2041" y="30831"/>
                    </a:cubicBezTo>
                    <a:cubicBezTo>
                      <a:pt x="1146" y="31373"/>
                      <a:pt x="1" y="31318"/>
                      <a:pt x="982" y="32244"/>
                    </a:cubicBezTo>
                    <a:cubicBezTo>
                      <a:pt x="1536" y="32767"/>
                      <a:pt x="3021" y="33107"/>
                      <a:pt x="4624" y="33107"/>
                    </a:cubicBezTo>
                    <a:cubicBezTo>
                      <a:pt x="5857" y="33107"/>
                      <a:pt x="7160" y="32906"/>
                      <a:pt x="8163" y="32432"/>
                    </a:cubicBezTo>
                    <a:lnTo>
                      <a:pt x="8163" y="32432"/>
                    </a:lnTo>
                    <a:cubicBezTo>
                      <a:pt x="8163" y="32432"/>
                      <a:pt x="8114" y="33115"/>
                      <a:pt x="9905" y="33986"/>
                    </a:cubicBezTo>
                    <a:cubicBezTo>
                      <a:pt x="10768" y="34404"/>
                      <a:pt x="11630" y="34565"/>
                      <a:pt x="12304" y="34565"/>
                    </a:cubicBezTo>
                    <a:cubicBezTo>
                      <a:pt x="13033" y="34565"/>
                      <a:pt x="13539" y="34376"/>
                      <a:pt x="13584" y="34120"/>
                    </a:cubicBezTo>
                    <a:cubicBezTo>
                      <a:pt x="13663" y="33632"/>
                      <a:pt x="12981" y="32816"/>
                      <a:pt x="12981" y="32816"/>
                    </a:cubicBezTo>
                    <a:lnTo>
                      <a:pt x="13444" y="28461"/>
                    </a:lnTo>
                    <a:lnTo>
                      <a:pt x="14351" y="28473"/>
                    </a:lnTo>
                    <a:lnTo>
                      <a:pt x="14991" y="32810"/>
                    </a:lnTo>
                    <a:cubicBezTo>
                      <a:pt x="14991" y="32810"/>
                      <a:pt x="16483" y="33383"/>
                      <a:pt x="17360" y="33669"/>
                    </a:cubicBezTo>
                    <a:cubicBezTo>
                      <a:pt x="17731" y="33787"/>
                      <a:pt x="18223" y="33871"/>
                      <a:pt x="18648" y="33871"/>
                    </a:cubicBezTo>
                    <a:cubicBezTo>
                      <a:pt x="19228" y="33871"/>
                      <a:pt x="19685" y="33715"/>
                      <a:pt x="19541" y="33279"/>
                    </a:cubicBezTo>
                    <a:cubicBezTo>
                      <a:pt x="19297" y="32524"/>
                      <a:pt x="18603" y="31848"/>
                      <a:pt x="18603" y="31848"/>
                    </a:cubicBezTo>
                    <a:cubicBezTo>
                      <a:pt x="18603" y="31848"/>
                      <a:pt x="18621" y="27809"/>
                      <a:pt x="18603" y="27212"/>
                    </a:cubicBezTo>
                    <a:cubicBezTo>
                      <a:pt x="18603" y="27212"/>
                      <a:pt x="18743" y="25032"/>
                      <a:pt x="18603" y="23777"/>
                    </a:cubicBezTo>
                    <a:lnTo>
                      <a:pt x="21216" y="21560"/>
                    </a:lnTo>
                    <a:cubicBezTo>
                      <a:pt x="21216" y="21560"/>
                      <a:pt x="21033" y="19398"/>
                      <a:pt x="19644" y="18052"/>
                    </a:cubicBezTo>
                    <a:lnTo>
                      <a:pt x="16952" y="19849"/>
                    </a:lnTo>
                    <a:lnTo>
                      <a:pt x="16599" y="19172"/>
                    </a:lnTo>
                    <a:lnTo>
                      <a:pt x="16148" y="5133"/>
                    </a:lnTo>
                    <a:cubicBezTo>
                      <a:pt x="16148" y="5133"/>
                      <a:pt x="16526" y="3915"/>
                      <a:pt x="15837" y="3178"/>
                    </a:cubicBezTo>
                    <a:cubicBezTo>
                      <a:pt x="15253" y="2546"/>
                      <a:pt x="13365" y="2326"/>
                      <a:pt x="12504" y="2326"/>
                    </a:cubicBezTo>
                    <a:cubicBezTo>
                      <a:pt x="12361" y="2326"/>
                      <a:pt x="12246" y="2332"/>
                      <a:pt x="12171" y="2343"/>
                    </a:cubicBezTo>
                    <a:cubicBezTo>
                      <a:pt x="12171" y="2343"/>
                      <a:pt x="11890" y="985"/>
                      <a:pt x="11476" y="358"/>
                    </a:cubicBezTo>
                    <a:cubicBezTo>
                      <a:pt x="11335" y="143"/>
                      <a:pt x="10991" y="0"/>
                      <a:pt x="10624" y="0"/>
                    </a:cubicBezTo>
                    <a:close/>
                  </a:path>
                </a:pathLst>
              </a:custGeom>
              <a:solidFill>
                <a:srgbClr val="6EB0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687;p35">
                <a:extLst>
                  <a:ext uri="{FF2B5EF4-FFF2-40B4-BE49-F238E27FC236}">
                    <a16:creationId xmlns:a16="http://schemas.microsoft.com/office/drawing/2014/main" id="{2F2CE629-B6B3-4F1F-B822-89CB20E30BB8}"/>
                  </a:ext>
                </a:extLst>
              </p:cNvPr>
              <p:cNvSpPr/>
              <p:nvPr/>
            </p:nvSpPr>
            <p:spPr>
              <a:xfrm>
                <a:off x="3928079" y="5330428"/>
                <a:ext cx="232524" cy="245608"/>
              </a:xfrm>
              <a:custGeom>
                <a:avLst/>
                <a:gdLst/>
                <a:ahLst/>
                <a:cxnLst/>
                <a:rect l="l" t="t" r="r" b="b"/>
                <a:pathLst>
                  <a:path w="4283" h="4524" extrusionOk="0">
                    <a:moveTo>
                      <a:pt x="1435" y="1"/>
                    </a:moveTo>
                    <a:cubicBezTo>
                      <a:pt x="1250" y="1"/>
                      <a:pt x="1072" y="71"/>
                      <a:pt x="969" y="245"/>
                    </a:cubicBezTo>
                    <a:cubicBezTo>
                      <a:pt x="896" y="361"/>
                      <a:pt x="884" y="501"/>
                      <a:pt x="938" y="623"/>
                    </a:cubicBezTo>
                    <a:cubicBezTo>
                      <a:pt x="869" y="588"/>
                      <a:pt x="794" y="571"/>
                      <a:pt x="719" y="571"/>
                    </a:cubicBezTo>
                    <a:cubicBezTo>
                      <a:pt x="596" y="571"/>
                      <a:pt x="475" y="617"/>
                      <a:pt x="384" y="708"/>
                    </a:cubicBezTo>
                    <a:cubicBezTo>
                      <a:pt x="244" y="848"/>
                      <a:pt x="220" y="1079"/>
                      <a:pt x="311" y="1250"/>
                    </a:cubicBezTo>
                    <a:cubicBezTo>
                      <a:pt x="183" y="1287"/>
                      <a:pt x="80" y="1384"/>
                      <a:pt x="61" y="1530"/>
                    </a:cubicBezTo>
                    <a:cubicBezTo>
                      <a:pt x="49" y="1652"/>
                      <a:pt x="92" y="1762"/>
                      <a:pt x="147" y="1859"/>
                    </a:cubicBezTo>
                    <a:cubicBezTo>
                      <a:pt x="171" y="1914"/>
                      <a:pt x="201" y="1963"/>
                      <a:pt x="238" y="2011"/>
                    </a:cubicBezTo>
                    <a:cubicBezTo>
                      <a:pt x="189" y="2024"/>
                      <a:pt x="141" y="2048"/>
                      <a:pt x="104" y="2091"/>
                    </a:cubicBezTo>
                    <a:cubicBezTo>
                      <a:pt x="0" y="2212"/>
                      <a:pt x="31" y="2395"/>
                      <a:pt x="110" y="2517"/>
                    </a:cubicBezTo>
                    <a:cubicBezTo>
                      <a:pt x="201" y="2651"/>
                      <a:pt x="354" y="2748"/>
                      <a:pt x="482" y="2840"/>
                    </a:cubicBezTo>
                    <a:cubicBezTo>
                      <a:pt x="628" y="2943"/>
                      <a:pt x="774" y="3041"/>
                      <a:pt x="926" y="3132"/>
                    </a:cubicBezTo>
                    <a:cubicBezTo>
                      <a:pt x="1091" y="3230"/>
                      <a:pt x="1255" y="3321"/>
                      <a:pt x="1426" y="3406"/>
                    </a:cubicBezTo>
                    <a:cubicBezTo>
                      <a:pt x="1657" y="3747"/>
                      <a:pt x="2096" y="3985"/>
                      <a:pt x="2437" y="4180"/>
                    </a:cubicBezTo>
                    <a:cubicBezTo>
                      <a:pt x="2601" y="4277"/>
                      <a:pt x="2766" y="4375"/>
                      <a:pt x="2936" y="4460"/>
                    </a:cubicBezTo>
                    <a:cubicBezTo>
                      <a:pt x="2942" y="4466"/>
                      <a:pt x="2955" y="4472"/>
                      <a:pt x="2961" y="4472"/>
                    </a:cubicBezTo>
                    <a:cubicBezTo>
                      <a:pt x="2974" y="4503"/>
                      <a:pt x="3007" y="4524"/>
                      <a:pt x="3038" y="4524"/>
                    </a:cubicBezTo>
                    <a:cubicBezTo>
                      <a:pt x="3063" y="4524"/>
                      <a:pt x="3087" y="4511"/>
                      <a:pt x="3101" y="4478"/>
                    </a:cubicBezTo>
                    <a:cubicBezTo>
                      <a:pt x="3259" y="4076"/>
                      <a:pt x="3436" y="3680"/>
                      <a:pt x="3631" y="3290"/>
                    </a:cubicBezTo>
                    <a:cubicBezTo>
                      <a:pt x="3722" y="3096"/>
                      <a:pt x="3826" y="2907"/>
                      <a:pt x="3929" y="2718"/>
                    </a:cubicBezTo>
                    <a:cubicBezTo>
                      <a:pt x="3978" y="2620"/>
                      <a:pt x="4033" y="2529"/>
                      <a:pt x="4087" y="2438"/>
                    </a:cubicBezTo>
                    <a:cubicBezTo>
                      <a:pt x="4136" y="2346"/>
                      <a:pt x="4203" y="2261"/>
                      <a:pt x="4240" y="2170"/>
                    </a:cubicBezTo>
                    <a:cubicBezTo>
                      <a:pt x="4282" y="2060"/>
                      <a:pt x="4234" y="1975"/>
                      <a:pt x="4185" y="1877"/>
                    </a:cubicBezTo>
                    <a:cubicBezTo>
                      <a:pt x="4130" y="1786"/>
                      <a:pt x="4081" y="1695"/>
                      <a:pt x="4027" y="1603"/>
                    </a:cubicBezTo>
                    <a:cubicBezTo>
                      <a:pt x="3917" y="1421"/>
                      <a:pt x="3801" y="1244"/>
                      <a:pt x="3679" y="1067"/>
                    </a:cubicBezTo>
                    <a:cubicBezTo>
                      <a:pt x="3551" y="897"/>
                      <a:pt x="3424" y="726"/>
                      <a:pt x="3290" y="562"/>
                    </a:cubicBezTo>
                    <a:cubicBezTo>
                      <a:pt x="3168" y="403"/>
                      <a:pt x="3040" y="245"/>
                      <a:pt x="2869" y="135"/>
                    </a:cubicBezTo>
                    <a:cubicBezTo>
                      <a:pt x="2795" y="83"/>
                      <a:pt x="2708" y="34"/>
                      <a:pt x="2614" y="34"/>
                    </a:cubicBezTo>
                    <a:cubicBezTo>
                      <a:pt x="2600" y="34"/>
                      <a:pt x="2585" y="35"/>
                      <a:pt x="2571" y="38"/>
                    </a:cubicBezTo>
                    <a:cubicBezTo>
                      <a:pt x="2455" y="56"/>
                      <a:pt x="2406" y="154"/>
                      <a:pt x="2382" y="257"/>
                    </a:cubicBezTo>
                    <a:cubicBezTo>
                      <a:pt x="2364" y="336"/>
                      <a:pt x="2364" y="416"/>
                      <a:pt x="2370" y="495"/>
                    </a:cubicBezTo>
                    <a:cubicBezTo>
                      <a:pt x="2309" y="446"/>
                      <a:pt x="2248" y="403"/>
                      <a:pt x="2187" y="355"/>
                    </a:cubicBezTo>
                    <a:cubicBezTo>
                      <a:pt x="2065" y="251"/>
                      <a:pt x="1931" y="154"/>
                      <a:pt x="1785" y="81"/>
                    </a:cubicBezTo>
                    <a:cubicBezTo>
                      <a:pt x="1677" y="30"/>
                      <a:pt x="1555" y="1"/>
                      <a:pt x="14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688;p35">
                <a:extLst>
                  <a:ext uri="{FF2B5EF4-FFF2-40B4-BE49-F238E27FC236}">
                    <a16:creationId xmlns:a16="http://schemas.microsoft.com/office/drawing/2014/main" id="{7658B136-42FE-4564-BFDA-2CD02E935940}"/>
                  </a:ext>
                </a:extLst>
              </p:cNvPr>
              <p:cNvSpPr/>
              <p:nvPr/>
            </p:nvSpPr>
            <p:spPr>
              <a:xfrm>
                <a:off x="4053596" y="5345358"/>
                <a:ext cx="68568" cy="100708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855" extrusionOk="0">
                    <a:moveTo>
                      <a:pt x="97" y="0"/>
                    </a:moveTo>
                    <a:cubicBezTo>
                      <a:pt x="48" y="0"/>
                      <a:pt x="1" y="41"/>
                      <a:pt x="27" y="98"/>
                    </a:cubicBezTo>
                    <a:cubicBezTo>
                      <a:pt x="113" y="293"/>
                      <a:pt x="204" y="482"/>
                      <a:pt x="277" y="677"/>
                    </a:cubicBezTo>
                    <a:cubicBezTo>
                      <a:pt x="314" y="768"/>
                      <a:pt x="332" y="865"/>
                      <a:pt x="326" y="963"/>
                    </a:cubicBezTo>
                    <a:cubicBezTo>
                      <a:pt x="320" y="1060"/>
                      <a:pt x="308" y="1146"/>
                      <a:pt x="326" y="1237"/>
                    </a:cubicBezTo>
                    <a:cubicBezTo>
                      <a:pt x="417" y="1615"/>
                      <a:pt x="819" y="1755"/>
                      <a:pt x="1148" y="1852"/>
                    </a:cubicBezTo>
                    <a:cubicBezTo>
                      <a:pt x="1155" y="1854"/>
                      <a:pt x="1162" y="1855"/>
                      <a:pt x="1168" y="1855"/>
                    </a:cubicBezTo>
                    <a:cubicBezTo>
                      <a:pt x="1243" y="1855"/>
                      <a:pt x="1262" y="1728"/>
                      <a:pt x="1172" y="1700"/>
                    </a:cubicBezTo>
                    <a:cubicBezTo>
                      <a:pt x="892" y="1615"/>
                      <a:pt x="484" y="1487"/>
                      <a:pt x="466" y="1127"/>
                    </a:cubicBezTo>
                    <a:cubicBezTo>
                      <a:pt x="466" y="1042"/>
                      <a:pt x="484" y="951"/>
                      <a:pt x="478" y="865"/>
                    </a:cubicBezTo>
                    <a:cubicBezTo>
                      <a:pt x="472" y="768"/>
                      <a:pt x="442" y="677"/>
                      <a:pt x="411" y="585"/>
                    </a:cubicBezTo>
                    <a:cubicBezTo>
                      <a:pt x="338" y="402"/>
                      <a:pt x="253" y="226"/>
                      <a:pt x="174" y="49"/>
                    </a:cubicBezTo>
                    <a:cubicBezTo>
                      <a:pt x="158" y="15"/>
                      <a:pt x="127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689;p35">
                <a:extLst>
                  <a:ext uri="{FF2B5EF4-FFF2-40B4-BE49-F238E27FC236}">
                    <a16:creationId xmlns:a16="http://schemas.microsoft.com/office/drawing/2014/main" id="{D62BA71E-0FE9-4FBE-A9BE-799901CE8C95}"/>
                  </a:ext>
                </a:extLst>
              </p:cNvPr>
              <p:cNvSpPr/>
              <p:nvPr/>
            </p:nvSpPr>
            <p:spPr>
              <a:xfrm>
                <a:off x="3940240" y="5362948"/>
                <a:ext cx="105974" cy="121067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230" extrusionOk="0">
                    <a:moveTo>
                      <a:pt x="805" y="1"/>
                    </a:moveTo>
                    <a:cubicBezTo>
                      <a:pt x="774" y="1"/>
                      <a:pt x="746" y="15"/>
                      <a:pt x="733" y="42"/>
                    </a:cubicBezTo>
                    <a:cubicBezTo>
                      <a:pt x="714" y="78"/>
                      <a:pt x="733" y="133"/>
                      <a:pt x="769" y="145"/>
                    </a:cubicBezTo>
                    <a:cubicBezTo>
                      <a:pt x="1056" y="255"/>
                      <a:pt x="1336" y="389"/>
                      <a:pt x="1592" y="560"/>
                    </a:cubicBezTo>
                    <a:cubicBezTo>
                      <a:pt x="1451" y="736"/>
                      <a:pt x="1336" y="925"/>
                      <a:pt x="1238" y="1126"/>
                    </a:cubicBezTo>
                    <a:cubicBezTo>
                      <a:pt x="909" y="949"/>
                      <a:pt x="580" y="779"/>
                      <a:pt x="252" y="602"/>
                    </a:cubicBezTo>
                    <a:cubicBezTo>
                      <a:pt x="240" y="597"/>
                      <a:pt x="229" y="594"/>
                      <a:pt x="219" y="594"/>
                    </a:cubicBezTo>
                    <a:cubicBezTo>
                      <a:pt x="151" y="594"/>
                      <a:pt x="111" y="700"/>
                      <a:pt x="185" y="742"/>
                    </a:cubicBezTo>
                    <a:cubicBezTo>
                      <a:pt x="513" y="919"/>
                      <a:pt x="842" y="1090"/>
                      <a:pt x="1171" y="1266"/>
                    </a:cubicBezTo>
                    <a:lnTo>
                      <a:pt x="1177" y="1266"/>
                    </a:lnTo>
                    <a:cubicBezTo>
                      <a:pt x="1116" y="1418"/>
                      <a:pt x="1068" y="1571"/>
                      <a:pt x="1031" y="1729"/>
                    </a:cubicBezTo>
                    <a:cubicBezTo>
                      <a:pt x="739" y="1601"/>
                      <a:pt x="440" y="1479"/>
                      <a:pt x="148" y="1351"/>
                    </a:cubicBezTo>
                    <a:cubicBezTo>
                      <a:pt x="137" y="1347"/>
                      <a:pt x="127" y="1345"/>
                      <a:pt x="117" y="1345"/>
                    </a:cubicBezTo>
                    <a:cubicBezTo>
                      <a:pt x="43" y="1345"/>
                      <a:pt x="0" y="1454"/>
                      <a:pt x="81" y="1492"/>
                    </a:cubicBezTo>
                    <a:lnTo>
                      <a:pt x="964" y="1869"/>
                    </a:lnTo>
                    <a:cubicBezTo>
                      <a:pt x="976" y="1875"/>
                      <a:pt x="989" y="1875"/>
                      <a:pt x="1001" y="1875"/>
                    </a:cubicBezTo>
                    <a:cubicBezTo>
                      <a:pt x="989" y="1961"/>
                      <a:pt x="976" y="2052"/>
                      <a:pt x="970" y="2137"/>
                    </a:cubicBezTo>
                    <a:cubicBezTo>
                      <a:pt x="970" y="2180"/>
                      <a:pt x="989" y="2222"/>
                      <a:pt x="1031" y="2229"/>
                    </a:cubicBezTo>
                    <a:cubicBezTo>
                      <a:pt x="1035" y="2229"/>
                      <a:pt x="1039" y="2229"/>
                      <a:pt x="1043" y="2229"/>
                    </a:cubicBezTo>
                    <a:cubicBezTo>
                      <a:pt x="1077" y="2229"/>
                      <a:pt x="1117" y="2206"/>
                      <a:pt x="1123" y="2168"/>
                    </a:cubicBezTo>
                    <a:cubicBezTo>
                      <a:pt x="1165" y="1522"/>
                      <a:pt x="1445" y="907"/>
                      <a:pt x="1896" y="450"/>
                    </a:cubicBezTo>
                    <a:cubicBezTo>
                      <a:pt x="1952" y="394"/>
                      <a:pt x="1894" y="324"/>
                      <a:pt x="1834" y="324"/>
                    </a:cubicBezTo>
                    <a:cubicBezTo>
                      <a:pt x="1815" y="324"/>
                      <a:pt x="1796" y="331"/>
                      <a:pt x="1780" y="346"/>
                    </a:cubicBezTo>
                    <a:cubicBezTo>
                      <a:pt x="1750" y="377"/>
                      <a:pt x="1719" y="413"/>
                      <a:pt x="1689" y="444"/>
                    </a:cubicBezTo>
                    <a:cubicBezTo>
                      <a:pt x="1421" y="267"/>
                      <a:pt x="1141" y="121"/>
                      <a:pt x="836" y="5"/>
                    </a:cubicBezTo>
                    <a:cubicBezTo>
                      <a:pt x="826" y="2"/>
                      <a:pt x="815" y="1"/>
                      <a:pt x="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690;p35">
                <a:extLst>
                  <a:ext uri="{FF2B5EF4-FFF2-40B4-BE49-F238E27FC236}">
                    <a16:creationId xmlns:a16="http://schemas.microsoft.com/office/drawing/2014/main" id="{60FD8C85-12A5-484F-99F8-CD55469C410B}"/>
                  </a:ext>
                </a:extLst>
              </p:cNvPr>
              <p:cNvSpPr/>
              <p:nvPr/>
            </p:nvSpPr>
            <p:spPr>
              <a:xfrm>
                <a:off x="4375806" y="5440256"/>
                <a:ext cx="349899" cy="413798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7622" extrusionOk="0">
                    <a:moveTo>
                      <a:pt x="3424" y="1"/>
                    </a:moveTo>
                    <a:cubicBezTo>
                      <a:pt x="2967" y="1"/>
                      <a:pt x="2498" y="68"/>
                      <a:pt x="2059" y="202"/>
                    </a:cubicBezTo>
                    <a:cubicBezTo>
                      <a:pt x="1779" y="287"/>
                      <a:pt x="1505" y="403"/>
                      <a:pt x="1255" y="561"/>
                    </a:cubicBezTo>
                    <a:cubicBezTo>
                      <a:pt x="1115" y="610"/>
                      <a:pt x="981" y="677"/>
                      <a:pt x="859" y="768"/>
                    </a:cubicBezTo>
                    <a:cubicBezTo>
                      <a:pt x="482" y="1042"/>
                      <a:pt x="244" y="1511"/>
                      <a:pt x="409" y="1974"/>
                    </a:cubicBezTo>
                    <a:cubicBezTo>
                      <a:pt x="482" y="2187"/>
                      <a:pt x="622" y="2370"/>
                      <a:pt x="811" y="2492"/>
                    </a:cubicBezTo>
                    <a:cubicBezTo>
                      <a:pt x="488" y="2735"/>
                      <a:pt x="214" y="3064"/>
                      <a:pt x="110" y="3460"/>
                    </a:cubicBezTo>
                    <a:cubicBezTo>
                      <a:pt x="1" y="3880"/>
                      <a:pt x="122" y="4319"/>
                      <a:pt x="403" y="4648"/>
                    </a:cubicBezTo>
                    <a:cubicBezTo>
                      <a:pt x="524" y="4794"/>
                      <a:pt x="683" y="4910"/>
                      <a:pt x="865" y="4989"/>
                    </a:cubicBezTo>
                    <a:cubicBezTo>
                      <a:pt x="457" y="5415"/>
                      <a:pt x="293" y="6091"/>
                      <a:pt x="530" y="6640"/>
                    </a:cubicBezTo>
                    <a:cubicBezTo>
                      <a:pt x="664" y="6956"/>
                      <a:pt x="963" y="7139"/>
                      <a:pt x="1268" y="7285"/>
                    </a:cubicBezTo>
                    <a:cubicBezTo>
                      <a:pt x="1572" y="7425"/>
                      <a:pt x="1889" y="7517"/>
                      <a:pt x="2218" y="7572"/>
                    </a:cubicBezTo>
                    <a:cubicBezTo>
                      <a:pt x="2438" y="7606"/>
                      <a:pt x="2659" y="7621"/>
                      <a:pt x="2881" y="7621"/>
                    </a:cubicBezTo>
                    <a:cubicBezTo>
                      <a:pt x="3333" y="7621"/>
                      <a:pt x="3786" y="7556"/>
                      <a:pt x="4228" y="7450"/>
                    </a:cubicBezTo>
                    <a:cubicBezTo>
                      <a:pt x="4563" y="7364"/>
                      <a:pt x="4892" y="7261"/>
                      <a:pt x="5208" y="7127"/>
                    </a:cubicBezTo>
                    <a:cubicBezTo>
                      <a:pt x="5519" y="6993"/>
                      <a:pt x="5817" y="6810"/>
                      <a:pt x="6049" y="6554"/>
                    </a:cubicBezTo>
                    <a:cubicBezTo>
                      <a:pt x="6256" y="6317"/>
                      <a:pt x="6408" y="6018"/>
                      <a:pt x="6427" y="5696"/>
                    </a:cubicBezTo>
                    <a:cubicBezTo>
                      <a:pt x="6445" y="5409"/>
                      <a:pt x="6341" y="5105"/>
                      <a:pt x="6140" y="4892"/>
                    </a:cubicBezTo>
                    <a:cubicBezTo>
                      <a:pt x="6110" y="4861"/>
                      <a:pt x="6079" y="4837"/>
                      <a:pt x="6043" y="4812"/>
                    </a:cubicBezTo>
                    <a:cubicBezTo>
                      <a:pt x="6268" y="4520"/>
                      <a:pt x="6390" y="4167"/>
                      <a:pt x="6396" y="3801"/>
                    </a:cubicBezTo>
                    <a:cubicBezTo>
                      <a:pt x="6402" y="3424"/>
                      <a:pt x="6268" y="3052"/>
                      <a:pt x="6037" y="2754"/>
                    </a:cubicBezTo>
                    <a:cubicBezTo>
                      <a:pt x="5921" y="2614"/>
                      <a:pt x="5781" y="2486"/>
                      <a:pt x="5629" y="2388"/>
                    </a:cubicBezTo>
                    <a:cubicBezTo>
                      <a:pt x="5799" y="2017"/>
                      <a:pt x="5793" y="1584"/>
                      <a:pt x="5635" y="1207"/>
                    </a:cubicBezTo>
                    <a:cubicBezTo>
                      <a:pt x="5470" y="817"/>
                      <a:pt x="5154" y="506"/>
                      <a:pt x="4782" y="305"/>
                    </a:cubicBezTo>
                    <a:cubicBezTo>
                      <a:pt x="4368" y="86"/>
                      <a:pt x="3893" y="1"/>
                      <a:pt x="34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691;p35">
                <a:extLst>
                  <a:ext uri="{FF2B5EF4-FFF2-40B4-BE49-F238E27FC236}">
                    <a16:creationId xmlns:a16="http://schemas.microsoft.com/office/drawing/2014/main" id="{13E2DB9B-9A0B-4507-BC3B-64E41427A8D9}"/>
                  </a:ext>
                </a:extLst>
              </p:cNvPr>
              <p:cNvSpPr/>
              <p:nvPr/>
            </p:nvSpPr>
            <p:spPr>
              <a:xfrm>
                <a:off x="4419455" y="5568163"/>
                <a:ext cx="255000" cy="17699"/>
              </a:xfrm>
              <a:custGeom>
                <a:avLst/>
                <a:gdLst/>
                <a:ahLst/>
                <a:cxnLst/>
                <a:rect l="l" t="t" r="r" b="b"/>
                <a:pathLst>
                  <a:path w="4697" h="326" extrusionOk="0">
                    <a:moveTo>
                      <a:pt x="4612" y="0"/>
                    </a:moveTo>
                    <a:cubicBezTo>
                      <a:pt x="4606" y="0"/>
                      <a:pt x="4600" y="1"/>
                      <a:pt x="4593" y="2"/>
                    </a:cubicBezTo>
                    <a:cubicBezTo>
                      <a:pt x="3781" y="116"/>
                      <a:pt x="2961" y="175"/>
                      <a:pt x="2140" y="175"/>
                    </a:cubicBezTo>
                    <a:cubicBezTo>
                      <a:pt x="1784" y="175"/>
                      <a:pt x="1428" y="164"/>
                      <a:pt x="1073" y="142"/>
                    </a:cubicBezTo>
                    <a:cubicBezTo>
                      <a:pt x="744" y="124"/>
                      <a:pt x="409" y="93"/>
                      <a:pt x="74" y="57"/>
                    </a:cubicBezTo>
                    <a:cubicBezTo>
                      <a:pt x="71" y="56"/>
                      <a:pt x="69" y="56"/>
                      <a:pt x="67" y="56"/>
                    </a:cubicBezTo>
                    <a:cubicBezTo>
                      <a:pt x="33" y="56"/>
                      <a:pt x="1" y="96"/>
                      <a:pt x="1" y="136"/>
                    </a:cubicBezTo>
                    <a:cubicBezTo>
                      <a:pt x="1" y="178"/>
                      <a:pt x="37" y="203"/>
                      <a:pt x="74" y="209"/>
                    </a:cubicBezTo>
                    <a:cubicBezTo>
                      <a:pt x="758" y="286"/>
                      <a:pt x="1448" y="325"/>
                      <a:pt x="2137" y="325"/>
                    </a:cubicBezTo>
                    <a:cubicBezTo>
                      <a:pt x="2639" y="325"/>
                      <a:pt x="3139" y="305"/>
                      <a:pt x="3637" y="264"/>
                    </a:cubicBezTo>
                    <a:cubicBezTo>
                      <a:pt x="3972" y="233"/>
                      <a:pt x="4301" y="197"/>
                      <a:pt x="4636" y="148"/>
                    </a:cubicBezTo>
                    <a:cubicBezTo>
                      <a:pt x="4672" y="142"/>
                      <a:pt x="4697" y="93"/>
                      <a:pt x="4685" y="57"/>
                    </a:cubicBezTo>
                    <a:cubicBezTo>
                      <a:pt x="4674" y="15"/>
                      <a:pt x="4647" y="0"/>
                      <a:pt x="46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92;p35">
                <a:extLst>
                  <a:ext uri="{FF2B5EF4-FFF2-40B4-BE49-F238E27FC236}">
                    <a16:creationId xmlns:a16="http://schemas.microsoft.com/office/drawing/2014/main" id="{05D151B9-69E2-4BC0-9276-F34FBA917DC1}"/>
                  </a:ext>
                </a:extLst>
              </p:cNvPr>
              <p:cNvSpPr/>
              <p:nvPr/>
            </p:nvSpPr>
            <p:spPr>
              <a:xfrm>
                <a:off x="4419780" y="5699707"/>
                <a:ext cx="283394" cy="28719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529" extrusionOk="0">
                    <a:moveTo>
                      <a:pt x="5107" y="0"/>
                    </a:moveTo>
                    <a:cubicBezTo>
                      <a:pt x="5101" y="0"/>
                      <a:pt x="5094" y="1"/>
                      <a:pt x="5087" y="3"/>
                    </a:cubicBezTo>
                    <a:cubicBezTo>
                      <a:pt x="4459" y="173"/>
                      <a:pt x="3820" y="283"/>
                      <a:pt x="3168" y="338"/>
                    </a:cubicBezTo>
                    <a:cubicBezTo>
                      <a:pt x="2871" y="363"/>
                      <a:pt x="2572" y="376"/>
                      <a:pt x="2273" y="376"/>
                    </a:cubicBezTo>
                    <a:cubicBezTo>
                      <a:pt x="1922" y="376"/>
                      <a:pt x="1570" y="359"/>
                      <a:pt x="1219" y="326"/>
                    </a:cubicBezTo>
                    <a:cubicBezTo>
                      <a:pt x="853" y="289"/>
                      <a:pt x="494" y="240"/>
                      <a:pt x="135" y="167"/>
                    </a:cubicBezTo>
                    <a:cubicBezTo>
                      <a:pt x="129" y="166"/>
                      <a:pt x="123" y="166"/>
                      <a:pt x="118" y="166"/>
                    </a:cubicBezTo>
                    <a:cubicBezTo>
                      <a:pt x="33" y="166"/>
                      <a:pt x="0" y="296"/>
                      <a:pt x="92" y="314"/>
                    </a:cubicBezTo>
                    <a:cubicBezTo>
                      <a:pt x="738" y="441"/>
                      <a:pt x="1402" y="515"/>
                      <a:pt x="2059" y="527"/>
                    </a:cubicBezTo>
                    <a:cubicBezTo>
                      <a:pt x="2126" y="528"/>
                      <a:pt x="2192" y="529"/>
                      <a:pt x="2258" y="529"/>
                    </a:cubicBezTo>
                    <a:cubicBezTo>
                      <a:pt x="2851" y="529"/>
                      <a:pt x="3447" y="480"/>
                      <a:pt x="4033" y="387"/>
                    </a:cubicBezTo>
                    <a:cubicBezTo>
                      <a:pt x="4404" y="326"/>
                      <a:pt x="4770" y="247"/>
                      <a:pt x="5129" y="155"/>
                    </a:cubicBezTo>
                    <a:cubicBezTo>
                      <a:pt x="5220" y="133"/>
                      <a:pt x="5190" y="0"/>
                      <a:pt x="5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93;p35">
                <a:extLst>
                  <a:ext uri="{FF2B5EF4-FFF2-40B4-BE49-F238E27FC236}">
                    <a16:creationId xmlns:a16="http://schemas.microsoft.com/office/drawing/2014/main" id="{DAFFF3E2-C63C-4386-BF4D-3ED0F49DE7CE}"/>
                  </a:ext>
                </a:extLst>
              </p:cNvPr>
              <p:cNvSpPr/>
              <p:nvPr/>
            </p:nvSpPr>
            <p:spPr>
              <a:xfrm>
                <a:off x="4144152" y="4484267"/>
                <a:ext cx="339855" cy="185237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3412" extrusionOk="0">
                    <a:moveTo>
                      <a:pt x="5762" y="0"/>
                    </a:moveTo>
                    <a:cubicBezTo>
                      <a:pt x="4945" y="0"/>
                      <a:pt x="4132" y="159"/>
                      <a:pt x="3372" y="457"/>
                    </a:cubicBezTo>
                    <a:cubicBezTo>
                      <a:pt x="2489" y="811"/>
                      <a:pt x="1673" y="1341"/>
                      <a:pt x="1003" y="2017"/>
                    </a:cubicBezTo>
                    <a:cubicBezTo>
                      <a:pt x="631" y="2401"/>
                      <a:pt x="302" y="2833"/>
                      <a:pt x="34" y="3296"/>
                    </a:cubicBezTo>
                    <a:cubicBezTo>
                      <a:pt x="0" y="3355"/>
                      <a:pt x="55" y="3412"/>
                      <a:pt x="108" y="3412"/>
                    </a:cubicBezTo>
                    <a:cubicBezTo>
                      <a:pt x="131" y="3412"/>
                      <a:pt x="154" y="3401"/>
                      <a:pt x="168" y="3375"/>
                    </a:cubicBezTo>
                    <a:cubicBezTo>
                      <a:pt x="631" y="2565"/>
                      <a:pt x="1283" y="1871"/>
                      <a:pt x="2044" y="1341"/>
                    </a:cubicBezTo>
                    <a:cubicBezTo>
                      <a:pt x="2812" y="811"/>
                      <a:pt x="3683" y="439"/>
                      <a:pt x="4603" y="263"/>
                    </a:cubicBezTo>
                    <a:cubicBezTo>
                      <a:pt x="4988" y="189"/>
                      <a:pt x="5380" y="154"/>
                      <a:pt x="5774" y="154"/>
                    </a:cubicBezTo>
                    <a:cubicBezTo>
                      <a:pt x="5903" y="154"/>
                      <a:pt x="6033" y="158"/>
                      <a:pt x="6162" y="165"/>
                    </a:cubicBezTo>
                    <a:cubicBezTo>
                      <a:pt x="6164" y="165"/>
                      <a:pt x="6166" y="165"/>
                      <a:pt x="6167" y="165"/>
                    </a:cubicBezTo>
                    <a:cubicBezTo>
                      <a:pt x="6259" y="165"/>
                      <a:pt x="6257" y="19"/>
                      <a:pt x="6162" y="13"/>
                    </a:cubicBezTo>
                    <a:cubicBezTo>
                      <a:pt x="6029" y="4"/>
                      <a:pt x="5895" y="0"/>
                      <a:pt x="5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94;p35">
                <a:extLst>
                  <a:ext uri="{FF2B5EF4-FFF2-40B4-BE49-F238E27FC236}">
                    <a16:creationId xmlns:a16="http://schemas.microsoft.com/office/drawing/2014/main" id="{51BACF21-5B58-4449-AA60-95778A8118BB}"/>
                  </a:ext>
                </a:extLst>
              </p:cNvPr>
              <p:cNvSpPr/>
              <p:nvPr/>
            </p:nvSpPr>
            <p:spPr>
              <a:xfrm>
                <a:off x="4028623" y="4519827"/>
                <a:ext cx="58905" cy="5890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85" extrusionOk="0">
                    <a:moveTo>
                      <a:pt x="546" y="1"/>
                    </a:moveTo>
                    <a:cubicBezTo>
                      <a:pt x="517" y="1"/>
                      <a:pt x="487" y="4"/>
                      <a:pt x="457" y="10"/>
                    </a:cubicBezTo>
                    <a:cubicBezTo>
                      <a:pt x="323" y="34"/>
                      <a:pt x="213" y="125"/>
                      <a:pt x="140" y="241"/>
                    </a:cubicBezTo>
                    <a:cubicBezTo>
                      <a:pt x="24" y="393"/>
                      <a:pt x="0" y="606"/>
                      <a:pt x="79" y="777"/>
                    </a:cubicBezTo>
                    <a:cubicBezTo>
                      <a:pt x="163" y="971"/>
                      <a:pt x="367" y="1085"/>
                      <a:pt x="569" y="1085"/>
                    </a:cubicBezTo>
                    <a:cubicBezTo>
                      <a:pt x="589" y="1085"/>
                      <a:pt x="608" y="1084"/>
                      <a:pt x="627" y="1082"/>
                    </a:cubicBezTo>
                    <a:cubicBezTo>
                      <a:pt x="871" y="1063"/>
                      <a:pt x="1084" y="887"/>
                      <a:pt x="1084" y="631"/>
                    </a:cubicBezTo>
                    <a:cubicBezTo>
                      <a:pt x="1084" y="552"/>
                      <a:pt x="1066" y="472"/>
                      <a:pt x="1029" y="399"/>
                    </a:cubicBezTo>
                    <a:cubicBezTo>
                      <a:pt x="1029" y="381"/>
                      <a:pt x="1023" y="363"/>
                      <a:pt x="1017" y="345"/>
                    </a:cubicBezTo>
                    <a:cubicBezTo>
                      <a:pt x="948" y="147"/>
                      <a:pt x="756" y="1"/>
                      <a:pt x="5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695;p35">
                <a:extLst>
                  <a:ext uri="{FF2B5EF4-FFF2-40B4-BE49-F238E27FC236}">
                    <a16:creationId xmlns:a16="http://schemas.microsoft.com/office/drawing/2014/main" id="{7087C657-81F9-41B3-9005-7ADEBE13AD77}"/>
                  </a:ext>
                </a:extLst>
              </p:cNvPr>
              <p:cNvSpPr/>
              <p:nvPr/>
            </p:nvSpPr>
            <p:spPr>
              <a:xfrm>
                <a:off x="4314947" y="4394255"/>
                <a:ext cx="58959" cy="59122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1089" extrusionOk="0">
                    <a:moveTo>
                      <a:pt x="540" y="1"/>
                    </a:moveTo>
                    <a:cubicBezTo>
                      <a:pt x="513" y="1"/>
                      <a:pt x="485" y="3"/>
                      <a:pt x="458" y="8"/>
                    </a:cubicBezTo>
                    <a:cubicBezTo>
                      <a:pt x="324" y="32"/>
                      <a:pt x="214" y="124"/>
                      <a:pt x="141" y="239"/>
                    </a:cubicBezTo>
                    <a:cubicBezTo>
                      <a:pt x="25" y="392"/>
                      <a:pt x="1" y="605"/>
                      <a:pt x="80" y="775"/>
                    </a:cubicBezTo>
                    <a:cubicBezTo>
                      <a:pt x="165" y="974"/>
                      <a:pt x="377" y="1088"/>
                      <a:pt x="583" y="1088"/>
                    </a:cubicBezTo>
                    <a:cubicBezTo>
                      <a:pt x="598" y="1088"/>
                      <a:pt x="613" y="1087"/>
                      <a:pt x="628" y="1086"/>
                    </a:cubicBezTo>
                    <a:cubicBezTo>
                      <a:pt x="872" y="1062"/>
                      <a:pt x="1085" y="885"/>
                      <a:pt x="1085" y="629"/>
                    </a:cubicBezTo>
                    <a:cubicBezTo>
                      <a:pt x="1085" y="550"/>
                      <a:pt x="1067" y="471"/>
                      <a:pt x="1030" y="404"/>
                    </a:cubicBezTo>
                    <a:cubicBezTo>
                      <a:pt x="1030" y="380"/>
                      <a:pt x="1024" y="361"/>
                      <a:pt x="1018" y="343"/>
                    </a:cubicBezTo>
                    <a:cubicBezTo>
                      <a:pt x="948" y="143"/>
                      <a:pt x="753" y="1"/>
                      <a:pt x="5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696;p35">
                <a:extLst>
                  <a:ext uri="{FF2B5EF4-FFF2-40B4-BE49-F238E27FC236}">
                    <a16:creationId xmlns:a16="http://schemas.microsoft.com/office/drawing/2014/main" id="{141759FD-3E21-43BB-A7BE-EA1D0EB65534}"/>
                  </a:ext>
                </a:extLst>
              </p:cNvPr>
              <p:cNvSpPr/>
              <p:nvPr/>
            </p:nvSpPr>
            <p:spPr>
              <a:xfrm>
                <a:off x="4665170" y="5419409"/>
                <a:ext cx="104183" cy="234533"/>
              </a:xfrm>
              <a:custGeom>
                <a:avLst/>
                <a:gdLst/>
                <a:ahLst/>
                <a:cxnLst/>
                <a:rect l="l" t="t" r="r" b="b"/>
                <a:pathLst>
                  <a:path w="1919" h="4320" extrusionOk="0">
                    <a:moveTo>
                      <a:pt x="88" y="0"/>
                    </a:moveTo>
                    <a:cubicBezTo>
                      <a:pt x="66" y="0"/>
                      <a:pt x="43" y="9"/>
                      <a:pt x="31" y="25"/>
                    </a:cubicBezTo>
                    <a:cubicBezTo>
                      <a:pt x="0" y="56"/>
                      <a:pt x="6" y="98"/>
                      <a:pt x="31" y="129"/>
                    </a:cubicBezTo>
                    <a:cubicBezTo>
                      <a:pt x="396" y="592"/>
                      <a:pt x="707" y="1097"/>
                      <a:pt x="963" y="1621"/>
                    </a:cubicBezTo>
                    <a:cubicBezTo>
                      <a:pt x="1224" y="2151"/>
                      <a:pt x="1425" y="2705"/>
                      <a:pt x="1572" y="3272"/>
                    </a:cubicBezTo>
                    <a:cubicBezTo>
                      <a:pt x="1651" y="3594"/>
                      <a:pt x="1718" y="3917"/>
                      <a:pt x="1760" y="4246"/>
                    </a:cubicBezTo>
                    <a:cubicBezTo>
                      <a:pt x="1767" y="4289"/>
                      <a:pt x="1791" y="4319"/>
                      <a:pt x="1834" y="4319"/>
                    </a:cubicBezTo>
                    <a:cubicBezTo>
                      <a:pt x="1876" y="4319"/>
                      <a:pt x="1919" y="4289"/>
                      <a:pt x="1913" y="4246"/>
                    </a:cubicBezTo>
                    <a:cubicBezTo>
                      <a:pt x="1834" y="3649"/>
                      <a:pt x="1693" y="3058"/>
                      <a:pt x="1492" y="2486"/>
                    </a:cubicBezTo>
                    <a:cubicBezTo>
                      <a:pt x="1291" y="1919"/>
                      <a:pt x="1036" y="1377"/>
                      <a:pt x="725" y="866"/>
                    </a:cubicBezTo>
                    <a:cubicBezTo>
                      <a:pt x="548" y="573"/>
                      <a:pt x="347" y="293"/>
                      <a:pt x="140" y="25"/>
                    </a:cubicBezTo>
                    <a:cubicBezTo>
                      <a:pt x="129" y="8"/>
                      <a:pt x="109" y="0"/>
                      <a:pt x="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697;p35">
                <a:extLst>
                  <a:ext uri="{FF2B5EF4-FFF2-40B4-BE49-F238E27FC236}">
                    <a16:creationId xmlns:a16="http://schemas.microsoft.com/office/drawing/2014/main" id="{67AD9EB0-862E-42F9-B491-406867178740}"/>
                  </a:ext>
                </a:extLst>
              </p:cNvPr>
              <p:cNvSpPr/>
              <p:nvPr/>
            </p:nvSpPr>
            <p:spPr>
              <a:xfrm>
                <a:off x="4437316" y="5870394"/>
                <a:ext cx="202122" cy="37623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693" extrusionOk="0">
                    <a:moveTo>
                      <a:pt x="3638" y="1"/>
                    </a:moveTo>
                    <a:cubicBezTo>
                      <a:pt x="3624" y="1"/>
                      <a:pt x="3609" y="4"/>
                      <a:pt x="3594" y="8"/>
                    </a:cubicBezTo>
                    <a:cubicBezTo>
                      <a:pt x="2763" y="362"/>
                      <a:pt x="1863" y="538"/>
                      <a:pt x="956" y="538"/>
                    </a:cubicBezTo>
                    <a:cubicBezTo>
                      <a:pt x="926" y="538"/>
                      <a:pt x="896" y="538"/>
                      <a:pt x="865" y="538"/>
                    </a:cubicBezTo>
                    <a:cubicBezTo>
                      <a:pt x="604" y="532"/>
                      <a:pt x="342" y="513"/>
                      <a:pt x="80" y="477"/>
                    </a:cubicBezTo>
                    <a:cubicBezTo>
                      <a:pt x="37" y="477"/>
                      <a:pt x="1" y="520"/>
                      <a:pt x="1" y="556"/>
                    </a:cubicBezTo>
                    <a:cubicBezTo>
                      <a:pt x="1" y="605"/>
                      <a:pt x="37" y="629"/>
                      <a:pt x="80" y="635"/>
                    </a:cubicBezTo>
                    <a:cubicBezTo>
                      <a:pt x="375" y="673"/>
                      <a:pt x="673" y="692"/>
                      <a:pt x="971" y="692"/>
                    </a:cubicBezTo>
                    <a:cubicBezTo>
                      <a:pt x="1627" y="692"/>
                      <a:pt x="2284" y="600"/>
                      <a:pt x="2912" y="416"/>
                    </a:cubicBezTo>
                    <a:cubicBezTo>
                      <a:pt x="3168" y="337"/>
                      <a:pt x="3424" y="245"/>
                      <a:pt x="3673" y="142"/>
                    </a:cubicBezTo>
                    <a:cubicBezTo>
                      <a:pt x="3710" y="124"/>
                      <a:pt x="3722" y="69"/>
                      <a:pt x="3704" y="38"/>
                    </a:cubicBezTo>
                    <a:cubicBezTo>
                      <a:pt x="3688" y="11"/>
                      <a:pt x="3664" y="1"/>
                      <a:pt x="36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98;p35">
                <a:extLst>
                  <a:ext uri="{FF2B5EF4-FFF2-40B4-BE49-F238E27FC236}">
                    <a16:creationId xmlns:a16="http://schemas.microsoft.com/office/drawing/2014/main" id="{91619DC7-0261-44D5-B84F-C2A23679A0CB}"/>
                  </a:ext>
                </a:extLst>
              </p:cNvPr>
              <p:cNvSpPr/>
              <p:nvPr/>
            </p:nvSpPr>
            <p:spPr>
              <a:xfrm>
                <a:off x="4198876" y="5660293"/>
                <a:ext cx="111512" cy="458913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8453" extrusionOk="0">
                    <a:moveTo>
                      <a:pt x="157" y="0"/>
                    </a:moveTo>
                    <a:cubicBezTo>
                      <a:pt x="132" y="0"/>
                      <a:pt x="108" y="13"/>
                      <a:pt x="92" y="41"/>
                    </a:cubicBezTo>
                    <a:cubicBezTo>
                      <a:pt x="74" y="71"/>
                      <a:pt x="80" y="126"/>
                      <a:pt x="117" y="144"/>
                    </a:cubicBezTo>
                    <a:cubicBezTo>
                      <a:pt x="330" y="242"/>
                      <a:pt x="543" y="333"/>
                      <a:pt x="756" y="430"/>
                    </a:cubicBezTo>
                    <a:cubicBezTo>
                      <a:pt x="756" y="437"/>
                      <a:pt x="756" y="437"/>
                      <a:pt x="756" y="443"/>
                    </a:cubicBezTo>
                    <a:cubicBezTo>
                      <a:pt x="671" y="1478"/>
                      <a:pt x="586" y="2514"/>
                      <a:pt x="494" y="3549"/>
                    </a:cubicBezTo>
                    <a:cubicBezTo>
                      <a:pt x="397" y="4578"/>
                      <a:pt x="299" y="5608"/>
                      <a:pt x="190" y="6631"/>
                    </a:cubicBezTo>
                    <a:cubicBezTo>
                      <a:pt x="129" y="7216"/>
                      <a:pt x="68" y="7794"/>
                      <a:pt x="1" y="8373"/>
                    </a:cubicBezTo>
                    <a:cubicBezTo>
                      <a:pt x="1" y="8416"/>
                      <a:pt x="44" y="8452"/>
                      <a:pt x="80" y="8452"/>
                    </a:cubicBezTo>
                    <a:cubicBezTo>
                      <a:pt x="123" y="8452"/>
                      <a:pt x="153" y="8416"/>
                      <a:pt x="153" y="8373"/>
                    </a:cubicBezTo>
                    <a:cubicBezTo>
                      <a:pt x="269" y="7344"/>
                      <a:pt x="379" y="6308"/>
                      <a:pt x="482" y="5273"/>
                    </a:cubicBezTo>
                    <a:cubicBezTo>
                      <a:pt x="586" y="4249"/>
                      <a:pt x="677" y="3220"/>
                      <a:pt x="762" y="2191"/>
                    </a:cubicBezTo>
                    <a:cubicBezTo>
                      <a:pt x="811" y="1624"/>
                      <a:pt x="860" y="1058"/>
                      <a:pt x="902" y="497"/>
                    </a:cubicBezTo>
                    <a:cubicBezTo>
                      <a:pt x="1243" y="650"/>
                      <a:pt x="1585" y="802"/>
                      <a:pt x="1926" y="954"/>
                    </a:cubicBezTo>
                    <a:cubicBezTo>
                      <a:pt x="1937" y="960"/>
                      <a:pt x="1949" y="963"/>
                      <a:pt x="1962" y="963"/>
                    </a:cubicBezTo>
                    <a:cubicBezTo>
                      <a:pt x="1989" y="963"/>
                      <a:pt x="2017" y="949"/>
                      <a:pt x="2029" y="924"/>
                    </a:cubicBezTo>
                    <a:cubicBezTo>
                      <a:pt x="2054" y="893"/>
                      <a:pt x="2041" y="839"/>
                      <a:pt x="2005" y="820"/>
                    </a:cubicBezTo>
                    <a:lnTo>
                      <a:pt x="196" y="10"/>
                    </a:lnTo>
                    <a:cubicBezTo>
                      <a:pt x="183" y="4"/>
                      <a:pt x="170" y="0"/>
                      <a:pt x="1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699;p35">
                <a:extLst>
                  <a:ext uri="{FF2B5EF4-FFF2-40B4-BE49-F238E27FC236}">
                    <a16:creationId xmlns:a16="http://schemas.microsoft.com/office/drawing/2014/main" id="{8E1C4742-FD22-4FB5-B317-7DD3BC309120}"/>
                  </a:ext>
                </a:extLst>
              </p:cNvPr>
              <p:cNvSpPr/>
              <p:nvPr/>
            </p:nvSpPr>
            <p:spPr>
              <a:xfrm>
                <a:off x="4162176" y="5441776"/>
                <a:ext cx="186920" cy="89036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1640" extrusionOk="0">
                    <a:moveTo>
                      <a:pt x="119" y="1"/>
                    </a:moveTo>
                    <a:cubicBezTo>
                      <a:pt x="50" y="1"/>
                      <a:pt x="1" y="106"/>
                      <a:pt x="80" y="143"/>
                    </a:cubicBezTo>
                    <a:cubicBezTo>
                      <a:pt x="908" y="557"/>
                      <a:pt x="1749" y="947"/>
                      <a:pt x="2596" y="1319"/>
                    </a:cubicBezTo>
                    <a:cubicBezTo>
                      <a:pt x="2839" y="1428"/>
                      <a:pt x="3077" y="1532"/>
                      <a:pt x="3320" y="1629"/>
                    </a:cubicBezTo>
                    <a:cubicBezTo>
                      <a:pt x="3334" y="1636"/>
                      <a:pt x="3347" y="1639"/>
                      <a:pt x="3361" y="1639"/>
                    </a:cubicBezTo>
                    <a:cubicBezTo>
                      <a:pt x="3385" y="1639"/>
                      <a:pt x="3408" y="1628"/>
                      <a:pt x="3424" y="1605"/>
                    </a:cubicBezTo>
                    <a:cubicBezTo>
                      <a:pt x="3442" y="1574"/>
                      <a:pt x="3436" y="1514"/>
                      <a:pt x="3400" y="1501"/>
                    </a:cubicBezTo>
                    <a:cubicBezTo>
                      <a:pt x="2541" y="1136"/>
                      <a:pt x="1700" y="758"/>
                      <a:pt x="860" y="356"/>
                    </a:cubicBezTo>
                    <a:cubicBezTo>
                      <a:pt x="628" y="241"/>
                      <a:pt x="391" y="125"/>
                      <a:pt x="153" y="9"/>
                    </a:cubicBezTo>
                    <a:cubicBezTo>
                      <a:pt x="142" y="3"/>
                      <a:pt x="130" y="1"/>
                      <a:pt x="1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00;p35">
                <a:extLst>
                  <a:ext uri="{FF2B5EF4-FFF2-40B4-BE49-F238E27FC236}">
                    <a16:creationId xmlns:a16="http://schemas.microsoft.com/office/drawing/2014/main" id="{E48736D2-9029-478A-9BA0-07397D7683AA}"/>
                  </a:ext>
                </a:extLst>
              </p:cNvPr>
              <p:cNvSpPr/>
              <p:nvPr/>
            </p:nvSpPr>
            <p:spPr>
              <a:xfrm>
                <a:off x="4181720" y="4650285"/>
                <a:ext cx="72531" cy="75463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390" extrusionOk="0">
                    <a:moveTo>
                      <a:pt x="770" y="0"/>
                    </a:moveTo>
                    <a:cubicBezTo>
                      <a:pt x="607" y="0"/>
                      <a:pt x="445" y="54"/>
                      <a:pt x="317" y="165"/>
                    </a:cubicBezTo>
                    <a:cubicBezTo>
                      <a:pt x="55" y="396"/>
                      <a:pt x="0" y="817"/>
                      <a:pt x="213" y="1103"/>
                    </a:cubicBezTo>
                    <a:cubicBezTo>
                      <a:pt x="329" y="1261"/>
                      <a:pt x="506" y="1365"/>
                      <a:pt x="707" y="1389"/>
                    </a:cubicBezTo>
                    <a:cubicBezTo>
                      <a:pt x="710" y="1389"/>
                      <a:pt x="712" y="1390"/>
                      <a:pt x="715" y="1390"/>
                    </a:cubicBezTo>
                    <a:cubicBezTo>
                      <a:pt x="754" y="1390"/>
                      <a:pt x="786" y="1350"/>
                      <a:pt x="786" y="1316"/>
                    </a:cubicBezTo>
                    <a:cubicBezTo>
                      <a:pt x="786" y="1267"/>
                      <a:pt x="749" y="1243"/>
                      <a:pt x="707" y="1237"/>
                    </a:cubicBezTo>
                    <a:cubicBezTo>
                      <a:pt x="439" y="1206"/>
                      <a:pt x="219" y="951"/>
                      <a:pt x="232" y="676"/>
                    </a:cubicBezTo>
                    <a:cubicBezTo>
                      <a:pt x="244" y="402"/>
                      <a:pt x="469" y="159"/>
                      <a:pt x="749" y="153"/>
                    </a:cubicBezTo>
                    <a:cubicBezTo>
                      <a:pt x="757" y="152"/>
                      <a:pt x="765" y="152"/>
                      <a:pt x="773" y="152"/>
                    </a:cubicBezTo>
                    <a:cubicBezTo>
                      <a:pt x="923" y="152"/>
                      <a:pt x="1066" y="207"/>
                      <a:pt x="1170" y="317"/>
                    </a:cubicBezTo>
                    <a:cubicBezTo>
                      <a:pt x="1186" y="332"/>
                      <a:pt x="1205" y="339"/>
                      <a:pt x="1222" y="339"/>
                    </a:cubicBezTo>
                    <a:cubicBezTo>
                      <a:pt x="1283" y="339"/>
                      <a:pt x="1336" y="264"/>
                      <a:pt x="1279" y="207"/>
                    </a:cubicBezTo>
                    <a:cubicBezTo>
                      <a:pt x="1143" y="71"/>
                      <a:pt x="956" y="0"/>
                      <a:pt x="7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01;p35">
                <a:extLst>
                  <a:ext uri="{FF2B5EF4-FFF2-40B4-BE49-F238E27FC236}">
                    <a16:creationId xmlns:a16="http://schemas.microsoft.com/office/drawing/2014/main" id="{114AE136-DFEF-460C-AB5B-50A3A6B3131A}"/>
                  </a:ext>
                </a:extLst>
              </p:cNvPr>
              <p:cNvSpPr/>
              <p:nvPr/>
            </p:nvSpPr>
            <p:spPr>
              <a:xfrm>
                <a:off x="4213805" y="4676725"/>
                <a:ext cx="28122" cy="26982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97" extrusionOk="0">
                    <a:moveTo>
                      <a:pt x="268" y="0"/>
                    </a:moveTo>
                    <a:cubicBezTo>
                      <a:pt x="156" y="0"/>
                      <a:pt x="48" y="78"/>
                      <a:pt x="24" y="189"/>
                    </a:cubicBezTo>
                    <a:cubicBezTo>
                      <a:pt x="0" y="323"/>
                      <a:pt x="97" y="476"/>
                      <a:pt x="238" y="494"/>
                    </a:cubicBezTo>
                    <a:cubicBezTo>
                      <a:pt x="244" y="496"/>
                      <a:pt x="250" y="496"/>
                      <a:pt x="256" y="496"/>
                    </a:cubicBezTo>
                    <a:cubicBezTo>
                      <a:pt x="272" y="496"/>
                      <a:pt x="285" y="491"/>
                      <a:pt x="298" y="482"/>
                    </a:cubicBezTo>
                    <a:cubicBezTo>
                      <a:pt x="396" y="482"/>
                      <a:pt x="475" y="397"/>
                      <a:pt x="475" y="299"/>
                    </a:cubicBezTo>
                    <a:cubicBezTo>
                      <a:pt x="481" y="287"/>
                      <a:pt x="487" y="275"/>
                      <a:pt x="487" y="263"/>
                    </a:cubicBezTo>
                    <a:cubicBezTo>
                      <a:pt x="518" y="129"/>
                      <a:pt x="414" y="7"/>
                      <a:pt x="280" y="1"/>
                    </a:cubicBezTo>
                    <a:cubicBezTo>
                      <a:pt x="276" y="0"/>
                      <a:pt x="272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02;p35">
                <a:extLst>
                  <a:ext uri="{FF2B5EF4-FFF2-40B4-BE49-F238E27FC236}">
                    <a16:creationId xmlns:a16="http://schemas.microsoft.com/office/drawing/2014/main" id="{98AA298E-8199-4AB4-9C85-45E937727263}"/>
                  </a:ext>
                </a:extLst>
              </p:cNvPr>
              <p:cNvSpPr/>
              <p:nvPr/>
            </p:nvSpPr>
            <p:spPr>
              <a:xfrm>
                <a:off x="4521628" y="4531174"/>
                <a:ext cx="72477" cy="61619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135" extrusionOk="0">
                    <a:moveTo>
                      <a:pt x="594" y="0"/>
                    </a:moveTo>
                    <a:cubicBezTo>
                      <a:pt x="462" y="0"/>
                      <a:pt x="331" y="43"/>
                      <a:pt x="220" y="136"/>
                    </a:cubicBezTo>
                    <a:cubicBezTo>
                      <a:pt x="86" y="239"/>
                      <a:pt x="1" y="404"/>
                      <a:pt x="1" y="574"/>
                    </a:cubicBezTo>
                    <a:cubicBezTo>
                      <a:pt x="1" y="623"/>
                      <a:pt x="39" y="647"/>
                      <a:pt x="77" y="647"/>
                    </a:cubicBezTo>
                    <a:cubicBezTo>
                      <a:pt x="115" y="647"/>
                      <a:pt x="153" y="623"/>
                      <a:pt x="153" y="574"/>
                    </a:cubicBezTo>
                    <a:cubicBezTo>
                      <a:pt x="153" y="422"/>
                      <a:pt x="244" y="288"/>
                      <a:pt x="372" y="215"/>
                    </a:cubicBezTo>
                    <a:cubicBezTo>
                      <a:pt x="440" y="171"/>
                      <a:pt x="519" y="149"/>
                      <a:pt x="598" y="149"/>
                    </a:cubicBezTo>
                    <a:cubicBezTo>
                      <a:pt x="662" y="149"/>
                      <a:pt x="727" y="163"/>
                      <a:pt x="786" y="190"/>
                    </a:cubicBezTo>
                    <a:cubicBezTo>
                      <a:pt x="1109" y="324"/>
                      <a:pt x="1201" y="720"/>
                      <a:pt x="1067" y="1019"/>
                    </a:cubicBezTo>
                    <a:cubicBezTo>
                      <a:pt x="1048" y="1055"/>
                      <a:pt x="1054" y="1104"/>
                      <a:pt x="1091" y="1122"/>
                    </a:cubicBezTo>
                    <a:cubicBezTo>
                      <a:pt x="1102" y="1131"/>
                      <a:pt x="1116" y="1135"/>
                      <a:pt x="1130" y="1135"/>
                    </a:cubicBezTo>
                    <a:cubicBezTo>
                      <a:pt x="1156" y="1135"/>
                      <a:pt x="1183" y="1122"/>
                      <a:pt x="1195" y="1098"/>
                    </a:cubicBezTo>
                    <a:cubicBezTo>
                      <a:pt x="1335" y="799"/>
                      <a:pt x="1304" y="416"/>
                      <a:pt x="1054" y="184"/>
                    </a:cubicBezTo>
                    <a:cubicBezTo>
                      <a:pt x="923" y="66"/>
                      <a:pt x="758" y="0"/>
                      <a:pt x="5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03;p35">
                <a:extLst>
                  <a:ext uri="{FF2B5EF4-FFF2-40B4-BE49-F238E27FC236}">
                    <a16:creationId xmlns:a16="http://schemas.microsoft.com/office/drawing/2014/main" id="{BB88860C-454A-41B4-8E61-6F1955E537AB}"/>
                  </a:ext>
                </a:extLst>
              </p:cNvPr>
              <p:cNvSpPr/>
              <p:nvPr/>
            </p:nvSpPr>
            <p:spPr>
              <a:xfrm>
                <a:off x="4540140" y="4554138"/>
                <a:ext cx="30837" cy="24919"/>
              </a:xfrm>
              <a:custGeom>
                <a:avLst/>
                <a:gdLst/>
                <a:ahLst/>
                <a:cxnLst/>
                <a:rect l="l" t="t" r="r" b="b"/>
                <a:pathLst>
                  <a:path w="568" h="459" extrusionOk="0">
                    <a:moveTo>
                      <a:pt x="299" y="0"/>
                    </a:moveTo>
                    <a:cubicBezTo>
                      <a:pt x="200" y="0"/>
                      <a:pt x="96" y="60"/>
                      <a:pt x="31" y="139"/>
                    </a:cubicBezTo>
                    <a:cubicBezTo>
                      <a:pt x="7" y="175"/>
                      <a:pt x="1" y="218"/>
                      <a:pt x="31" y="249"/>
                    </a:cubicBezTo>
                    <a:cubicBezTo>
                      <a:pt x="43" y="261"/>
                      <a:pt x="56" y="267"/>
                      <a:pt x="68" y="267"/>
                    </a:cubicBezTo>
                    <a:cubicBezTo>
                      <a:pt x="88" y="380"/>
                      <a:pt x="187" y="458"/>
                      <a:pt x="297" y="458"/>
                    </a:cubicBezTo>
                    <a:cubicBezTo>
                      <a:pt x="318" y="458"/>
                      <a:pt x="339" y="455"/>
                      <a:pt x="360" y="450"/>
                    </a:cubicBezTo>
                    <a:cubicBezTo>
                      <a:pt x="506" y="401"/>
                      <a:pt x="567" y="230"/>
                      <a:pt x="482" y="102"/>
                    </a:cubicBezTo>
                    <a:cubicBezTo>
                      <a:pt x="434" y="30"/>
                      <a:pt x="368" y="0"/>
                      <a:pt x="2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04;p35">
                <a:extLst>
                  <a:ext uri="{FF2B5EF4-FFF2-40B4-BE49-F238E27FC236}">
                    <a16:creationId xmlns:a16="http://schemas.microsoft.com/office/drawing/2014/main" id="{8E4B2E96-DD51-4E98-88F1-3E08A6C4588F}"/>
                  </a:ext>
                </a:extLst>
              </p:cNvPr>
              <p:cNvSpPr/>
              <p:nvPr/>
            </p:nvSpPr>
            <p:spPr>
              <a:xfrm>
                <a:off x="4049090" y="5956009"/>
                <a:ext cx="81761" cy="43866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808" extrusionOk="0">
                    <a:moveTo>
                      <a:pt x="819" y="0"/>
                    </a:moveTo>
                    <a:cubicBezTo>
                      <a:pt x="789" y="0"/>
                      <a:pt x="758" y="16"/>
                      <a:pt x="744" y="51"/>
                    </a:cubicBezTo>
                    <a:cubicBezTo>
                      <a:pt x="695" y="203"/>
                      <a:pt x="713" y="374"/>
                      <a:pt x="805" y="502"/>
                    </a:cubicBezTo>
                    <a:cubicBezTo>
                      <a:pt x="805" y="508"/>
                      <a:pt x="805" y="508"/>
                      <a:pt x="805" y="508"/>
                    </a:cubicBezTo>
                    <a:cubicBezTo>
                      <a:pt x="742" y="600"/>
                      <a:pt x="628" y="654"/>
                      <a:pt x="516" y="654"/>
                    </a:cubicBezTo>
                    <a:cubicBezTo>
                      <a:pt x="464" y="654"/>
                      <a:pt x="412" y="643"/>
                      <a:pt x="366" y="618"/>
                    </a:cubicBezTo>
                    <a:cubicBezTo>
                      <a:pt x="226" y="532"/>
                      <a:pt x="171" y="331"/>
                      <a:pt x="244" y="185"/>
                    </a:cubicBezTo>
                    <a:cubicBezTo>
                      <a:pt x="274" y="122"/>
                      <a:pt x="220" y="68"/>
                      <a:pt x="169" y="68"/>
                    </a:cubicBezTo>
                    <a:cubicBezTo>
                      <a:pt x="146" y="68"/>
                      <a:pt x="124" y="79"/>
                      <a:pt x="110" y="106"/>
                    </a:cubicBezTo>
                    <a:cubicBezTo>
                      <a:pt x="1" y="325"/>
                      <a:pt x="74" y="624"/>
                      <a:pt x="293" y="746"/>
                    </a:cubicBezTo>
                    <a:cubicBezTo>
                      <a:pt x="363" y="788"/>
                      <a:pt x="441" y="807"/>
                      <a:pt x="519" y="807"/>
                    </a:cubicBezTo>
                    <a:cubicBezTo>
                      <a:pt x="668" y="807"/>
                      <a:pt x="819" y="737"/>
                      <a:pt x="914" y="618"/>
                    </a:cubicBezTo>
                    <a:cubicBezTo>
                      <a:pt x="998" y="680"/>
                      <a:pt x="1100" y="711"/>
                      <a:pt x="1203" y="711"/>
                    </a:cubicBezTo>
                    <a:cubicBezTo>
                      <a:pt x="1281" y="711"/>
                      <a:pt x="1359" y="694"/>
                      <a:pt x="1432" y="660"/>
                    </a:cubicBezTo>
                    <a:cubicBezTo>
                      <a:pt x="1506" y="623"/>
                      <a:pt x="1461" y="518"/>
                      <a:pt x="1388" y="518"/>
                    </a:cubicBezTo>
                    <a:cubicBezTo>
                      <a:pt x="1377" y="518"/>
                      <a:pt x="1365" y="521"/>
                      <a:pt x="1353" y="526"/>
                    </a:cubicBezTo>
                    <a:cubicBezTo>
                      <a:pt x="1308" y="549"/>
                      <a:pt x="1259" y="559"/>
                      <a:pt x="1209" y="559"/>
                    </a:cubicBezTo>
                    <a:cubicBezTo>
                      <a:pt x="1122" y="559"/>
                      <a:pt x="1035" y="527"/>
                      <a:pt x="969" y="465"/>
                    </a:cubicBezTo>
                    <a:cubicBezTo>
                      <a:pt x="872" y="368"/>
                      <a:pt x="847" y="222"/>
                      <a:pt x="896" y="94"/>
                    </a:cubicBezTo>
                    <a:cubicBezTo>
                      <a:pt x="915" y="38"/>
                      <a:pt x="867" y="0"/>
                      <a:pt x="8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05;p35">
                <a:extLst>
                  <a:ext uri="{FF2B5EF4-FFF2-40B4-BE49-F238E27FC236}">
                    <a16:creationId xmlns:a16="http://schemas.microsoft.com/office/drawing/2014/main" id="{76775512-99A6-498B-AC62-A1C7D1233E78}"/>
                  </a:ext>
                </a:extLst>
              </p:cNvPr>
              <p:cNvSpPr/>
              <p:nvPr/>
            </p:nvSpPr>
            <p:spPr>
              <a:xfrm>
                <a:off x="4134108" y="5864694"/>
                <a:ext cx="38057" cy="29914"/>
              </a:xfrm>
              <a:custGeom>
                <a:avLst/>
                <a:gdLst/>
                <a:ahLst/>
                <a:cxnLst/>
                <a:rect l="l" t="t" r="r" b="b"/>
                <a:pathLst>
                  <a:path w="701" h="551" extrusionOk="0">
                    <a:moveTo>
                      <a:pt x="89" y="1"/>
                    </a:moveTo>
                    <a:cubicBezTo>
                      <a:pt x="58" y="1"/>
                      <a:pt x="29" y="18"/>
                      <a:pt x="24" y="58"/>
                    </a:cubicBezTo>
                    <a:cubicBezTo>
                      <a:pt x="0" y="210"/>
                      <a:pt x="49" y="369"/>
                      <a:pt x="171" y="466"/>
                    </a:cubicBezTo>
                    <a:cubicBezTo>
                      <a:pt x="245" y="523"/>
                      <a:pt x="337" y="551"/>
                      <a:pt x="429" y="551"/>
                    </a:cubicBezTo>
                    <a:cubicBezTo>
                      <a:pt x="494" y="551"/>
                      <a:pt x="561" y="537"/>
                      <a:pt x="621" y="509"/>
                    </a:cubicBezTo>
                    <a:cubicBezTo>
                      <a:pt x="700" y="467"/>
                      <a:pt x="652" y="366"/>
                      <a:pt x="579" y="366"/>
                    </a:cubicBezTo>
                    <a:cubicBezTo>
                      <a:pt x="567" y="366"/>
                      <a:pt x="555" y="369"/>
                      <a:pt x="542" y="375"/>
                    </a:cubicBezTo>
                    <a:cubicBezTo>
                      <a:pt x="507" y="393"/>
                      <a:pt x="470" y="401"/>
                      <a:pt x="433" y="401"/>
                    </a:cubicBezTo>
                    <a:cubicBezTo>
                      <a:pt x="282" y="401"/>
                      <a:pt x="141" y="262"/>
                      <a:pt x="171" y="95"/>
                    </a:cubicBezTo>
                    <a:cubicBezTo>
                      <a:pt x="181" y="37"/>
                      <a:pt x="133" y="1"/>
                      <a:pt x="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06;p35">
                <a:extLst>
                  <a:ext uri="{FF2B5EF4-FFF2-40B4-BE49-F238E27FC236}">
                    <a16:creationId xmlns:a16="http://schemas.microsoft.com/office/drawing/2014/main" id="{54E82679-7499-4620-A955-C5179D3DAF32}"/>
                  </a:ext>
                </a:extLst>
              </p:cNvPr>
              <p:cNvSpPr/>
              <p:nvPr/>
            </p:nvSpPr>
            <p:spPr>
              <a:xfrm>
                <a:off x="4298280" y="5942654"/>
                <a:ext cx="75192" cy="77689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431" extrusionOk="0">
                    <a:moveTo>
                      <a:pt x="360" y="1"/>
                    </a:moveTo>
                    <a:cubicBezTo>
                      <a:pt x="308" y="1"/>
                      <a:pt x="256" y="56"/>
                      <a:pt x="290" y="114"/>
                    </a:cubicBezTo>
                    <a:cubicBezTo>
                      <a:pt x="369" y="267"/>
                      <a:pt x="503" y="419"/>
                      <a:pt x="667" y="474"/>
                    </a:cubicBezTo>
                    <a:cubicBezTo>
                      <a:pt x="643" y="486"/>
                      <a:pt x="625" y="504"/>
                      <a:pt x="618" y="541"/>
                    </a:cubicBezTo>
                    <a:cubicBezTo>
                      <a:pt x="600" y="730"/>
                      <a:pt x="649" y="961"/>
                      <a:pt x="789" y="1101"/>
                    </a:cubicBezTo>
                    <a:cubicBezTo>
                      <a:pt x="777" y="1107"/>
                      <a:pt x="765" y="1126"/>
                      <a:pt x="759" y="1138"/>
                    </a:cubicBezTo>
                    <a:cubicBezTo>
                      <a:pt x="720" y="1232"/>
                      <a:pt x="618" y="1278"/>
                      <a:pt x="519" y="1278"/>
                    </a:cubicBezTo>
                    <a:cubicBezTo>
                      <a:pt x="477" y="1278"/>
                      <a:pt x="435" y="1270"/>
                      <a:pt x="399" y="1253"/>
                    </a:cubicBezTo>
                    <a:cubicBezTo>
                      <a:pt x="241" y="1186"/>
                      <a:pt x="162" y="998"/>
                      <a:pt x="156" y="839"/>
                    </a:cubicBezTo>
                    <a:cubicBezTo>
                      <a:pt x="153" y="787"/>
                      <a:pt x="113" y="762"/>
                      <a:pt x="75" y="762"/>
                    </a:cubicBezTo>
                    <a:cubicBezTo>
                      <a:pt x="37" y="762"/>
                      <a:pt x="0" y="787"/>
                      <a:pt x="3" y="839"/>
                    </a:cubicBezTo>
                    <a:cubicBezTo>
                      <a:pt x="9" y="1071"/>
                      <a:pt x="131" y="1327"/>
                      <a:pt x="369" y="1406"/>
                    </a:cubicBezTo>
                    <a:cubicBezTo>
                      <a:pt x="416" y="1423"/>
                      <a:pt x="466" y="1431"/>
                      <a:pt x="515" y="1431"/>
                    </a:cubicBezTo>
                    <a:cubicBezTo>
                      <a:pt x="680" y="1431"/>
                      <a:pt x="839" y="1340"/>
                      <a:pt x="905" y="1180"/>
                    </a:cubicBezTo>
                    <a:cubicBezTo>
                      <a:pt x="950" y="1201"/>
                      <a:pt x="1001" y="1211"/>
                      <a:pt x="1052" y="1211"/>
                    </a:cubicBezTo>
                    <a:cubicBezTo>
                      <a:pt x="1200" y="1211"/>
                      <a:pt x="1351" y="1127"/>
                      <a:pt x="1374" y="973"/>
                    </a:cubicBezTo>
                    <a:cubicBezTo>
                      <a:pt x="1385" y="914"/>
                      <a:pt x="1336" y="875"/>
                      <a:pt x="1291" y="875"/>
                    </a:cubicBezTo>
                    <a:cubicBezTo>
                      <a:pt x="1262" y="875"/>
                      <a:pt x="1235" y="892"/>
                      <a:pt x="1228" y="931"/>
                    </a:cubicBezTo>
                    <a:cubicBezTo>
                      <a:pt x="1212" y="1020"/>
                      <a:pt x="1138" y="1059"/>
                      <a:pt x="1060" y="1059"/>
                    </a:cubicBezTo>
                    <a:cubicBezTo>
                      <a:pt x="1016" y="1059"/>
                      <a:pt x="971" y="1046"/>
                      <a:pt x="935" y="1022"/>
                    </a:cubicBezTo>
                    <a:cubicBezTo>
                      <a:pt x="789" y="918"/>
                      <a:pt x="759" y="705"/>
                      <a:pt x="771" y="541"/>
                    </a:cubicBezTo>
                    <a:cubicBezTo>
                      <a:pt x="771" y="523"/>
                      <a:pt x="771" y="504"/>
                      <a:pt x="759" y="492"/>
                    </a:cubicBezTo>
                    <a:lnTo>
                      <a:pt x="759" y="492"/>
                    </a:lnTo>
                    <a:cubicBezTo>
                      <a:pt x="776" y="494"/>
                      <a:pt x="794" y="495"/>
                      <a:pt x="812" y="495"/>
                    </a:cubicBezTo>
                    <a:cubicBezTo>
                      <a:pt x="962" y="495"/>
                      <a:pt x="1120" y="426"/>
                      <a:pt x="1185" y="279"/>
                    </a:cubicBezTo>
                    <a:cubicBezTo>
                      <a:pt x="1203" y="242"/>
                      <a:pt x="1191" y="200"/>
                      <a:pt x="1154" y="175"/>
                    </a:cubicBezTo>
                    <a:cubicBezTo>
                      <a:pt x="1144" y="169"/>
                      <a:pt x="1131" y="166"/>
                      <a:pt x="1117" y="166"/>
                    </a:cubicBezTo>
                    <a:cubicBezTo>
                      <a:pt x="1091" y="166"/>
                      <a:pt x="1063" y="178"/>
                      <a:pt x="1051" y="206"/>
                    </a:cubicBezTo>
                    <a:cubicBezTo>
                      <a:pt x="1007" y="294"/>
                      <a:pt x="916" y="343"/>
                      <a:pt x="818" y="343"/>
                    </a:cubicBezTo>
                    <a:cubicBezTo>
                      <a:pt x="795" y="343"/>
                      <a:pt x="770" y="340"/>
                      <a:pt x="746" y="334"/>
                    </a:cubicBezTo>
                    <a:cubicBezTo>
                      <a:pt x="594" y="297"/>
                      <a:pt x="491" y="169"/>
                      <a:pt x="424" y="41"/>
                    </a:cubicBezTo>
                    <a:cubicBezTo>
                      <a:pt x="408" y="12"/>
                      <a:pt x="384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07;p35">
                <a:extLst>
                  <a:ext uri="{FF2B5EF4-FFF2-40B4-BE49-F238E27FC236}">
                    <a16:creationId xmlns:a16="http://schemas.microsoft.com/office/drawing/2014/main" id="{3792786C-B78A-48F8-B048-6A78A13AB188}"/>
                  </a:ext>
                </a:extLst>
              </p:cNvPr>
              <p:cNvSpPr/>
              <p:nvPr/>
            </p:nvSpPr>
            <p:spPr>
              <a:xfrm>
                <a:off x="4371354" y="6100963"/>
                <a:ext cx="47504" cy="2627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484" extrusionOk="0">
                    <a:moveTo>
                      <a:pt x="795" y="0"/>
                    </a:moveTo>
                    <a:cubicBezTo>
                      <a:pt x="753" y="0"/>
                      <a:pt x="722" y="37"/>
                      <a:pt x="716" y="73"/>
                    </a:cubicBezTo>
                    <a:cubicBezTo>
                      <a:pt x="704" y="201"/>
                      <a:pt x="600" y="305"/>
                      <a:pt x="478" y="329"/>
                    </a:cubicBezTo>
                    <a:cubicBezTo>
                      <a:pt x="464" y="331"/>
                      <a:pt x="450" y="332"/>
                      <a:pt x="436" y="332"/>
                    </a:cubicBezTo>
                    <a:cubicBezTo>
                      <a:pt x="324" y="332"/>
                      <a:pt x="222" y="269"/>
                      <a:pt x="168" y="177"/>
                    </a:cubicBezTo>
                    <a:cubicBezTo>
                      <a:pt x="152" y="148"/>
                      <a:pt x="129" y="136"/>
                      <a:pt x="105" y="136"/>
                    </a:cubicBezTo>
                    <a:cubicBezTo>
                      <a:pt x="53" y="136"/>
                      <a:pt x="1" y="192"/>
                      <a:pt x="34" y="250"/>
                    </a:cubicBezTo>
                    <a:cubicBezTo>
                      <a:pt x="117" y="395"/>
                      <a:pt x="271" y="483"/>
                      <a:pt x="436" y="483"/>
                    </a:cubicBezTo>
                    <a:cubicBezTo>
                      <a:pt x="464" y="483"/>
                      <a:pt x="492" y="481"/>
                      <a:pt x="521" y="475"/>
                    </a:cubicBezTo>
                    <a:cubicBezTo>
                      <a:pt x="710" y="439"/>
                      <a:pt x="850" y="268"/>
                      <a:pt x="874" y="73"/>
                    </a:cubicBezTo>
                    <a:cubicBezTo>
                      <a:pt x="874" y="37"/>
                      <a:pt x="832" y="0"/>
                      <a:pt x="7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08;p35">
                <a:extLst>
                  <a:ext uri="{FF2B5EF4-FFF2-40B4-BE49-F238E27FC236}">
                    <a16:creationId xmlns:a16="http://schemas.microsoft.com/office/drawing/2014/main" id="{760CB735-F127-4DB3-A519-BA9C6FF6BA86}"/>
                  </a:ext>
                </a:extLst>
              </p:cNvPr>
              <p:cNvSpPr/>
              <p:nvPr/>
            </p:nvSpPr>
            <p:spPr>
              <a:xfrm>
                <a:off x="4670110" y="5904543"/>
                <a:ext cx="71500" cy="43323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798" extrusionOk="0">
                    <a:moveTo>
                      <a:pt x="832" y="0"/>
                    </a:moveTo>
                    <a:cubicBezTo>
                      <a:pt x="794" y="0"/>
                      <a:pt x="756" y="25"/>
                      <a:pt x="756" y="73"/>
                    </a:cubicBezTo>
                    <a:cubicBezTo>
                      <a:pt x="756" y="256"/>
                      <a:pt x="689" y="457"/>
                      <a:pt x="482" y="488"/>
                    </a:cubicBezTo>
                    <a:cubicBezTo>
                      <a:pt x="469" y="489"/>
                      <a:pt x="457" y="490"/>
                      <a:pt x="444" y="490"/>
                    </a:cubicBezTo>
                    <a:cubicBezTo>
                      <a:pt x="284" y="490"/>
                      <a:pt x="153" y="347"/>
                      <a:pt x="159" y="183"/>
                    </a:cubicBezTo>
                    <a:cubicBezTo>
                      <a:pt x="162" y="134"/>
                      <a:pt x="125" y="110"/>
                      <a:pt x="87" y="110"/>
                    </a:cubicBezTo>
                    <a:cubicBezTo>
                      <a:pt x="49" y="110"/>
                      <a:pt x="10" y="134"/>
                      <a:pt x="7" y="183"/>
                    </a:cubicBezTo>
                    <a:cubicBezTo>
                      <a:pt x="1" y="429"/>
                      <a:pt x="199" y="643"/>
                      <a:pt x="440" y="643"/>
                    </a:cubicBezTo>
                    <a:cubicBezTo>
                      <a:pt x="456" y="643"/>
                      <a:pt x="472" y="642"/>
                      <a:pt x="488" y="640"/>
                    </a:cubicBezTo>
                    <a:cubicBezTo>
                      <a:pt x="537" y="634"/>
                      <a:pt x="579" y="622"/>
                      <a:pt x="616" y="603"/>
                    </a:cubicBezTo>
                    <a:cubicBezTo>
                      <a:pt x="622" y="615"/>
                      <a:pt x="622" y="622"/>
                      <a:pt x="628" y="628"/>
                    </a:cubicBezTo>
                    <a:cubicBezTo>
                      <a:pt x="707" y="733"/>
                      <a:pt x="822" y="797"/>
                      <a:pt x="946" y="797"/>
                    </a:cubicBezTo>
                    <a:cubicBezTo>
                      <a:pt x="966" y="797"/>
                      <a:pt x="985" y="795"/>
                      <a:pt x="1006" y="792"/>
                    </a:cubicBezTo>
                    <a:cubicBezTo>
                      <a:pt x="1146" y="768"/>
                      <a:pt x="1255" y="658"/>
                      <a:pt x="1298" y="524"/>
                    </a:cubicBezTo>
                    <a:cubicBezTo>
                      <a:pt x="1316" y="469"/>
                      <a:pt x="1269" y="432"/>
                      <a:pt x="1221" y="432"/>
                    </a:cubicBezTo>
                    <a:cubicBezTo>
                      <a:pt x="1189" y="432"/>
                      <a:pt x="1158" y="449"/>
                      <a:pt x="1146" y="488"/>
                    </a:cubicBezTo>
                    <a:cubicBezTo>
                      <a:pt x="1117" y="585"/>
                      <a:pt x="1024" y="641"/>
                      <a:pt x="932" y="641"/>
                    </a:cubicBezTo>
                    <a:cubicBezTo>
                      <a:pt x="868" y="641"/>
                      <a:pt x="804" y="614"/>
                      <a:pt x="762" y="555"/>
                    </a:cubicBezTo>
                    <a:cubicBezTo>
                      <a:pt x="756" y="542"/>
                      <a:pt x="750" y="536"/>
                      <a:pt x="738" y="530"/>
                    </a:cubicBezTo>
                    <a:cubicBezTo>
                      <a:pt x="762" y="506"/>
                      <a:pt x="786" y="481"/>
                      <a:pt x="805" y="457"/>
                    </a:cubicBezTo>
                    <a:cubicBezTo>
                      <a:pt x="884" y="347"/>
                      <a:pt x="908" y="207"/>
                      <a:pt x="908" y="73"/>
                    </a:cubicBezTo>
                    <a:cubicBezTo>
                      <a:pt x="908" y="25"/>
                      <a:pt x="870" y="0"/>
                      <a:pt x="8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709;p35">
                <a:extLst>
                  <a:ext uri="{FF2B5EF4-FFF2-40B4-BE49-F238E27FC236}">
                    <a16:creationId xmlns:a16="http://schemas.microsoft.com/office/drawing/2014/main" id="{423F8D1F-05D7-457F-9B01-E1A94E453979}"/>
                  </a:ext>
                </a:extLst>
              </p:cNvPr>
              <p:cNvSpPr/>
              <p:nvPr/>
            </p:nvSpPr>
            <p:spPr>
              <a:xfrm>
                <a:off x="4102566" y="5274781"/>
                <a:ext cx="71446" cy="62759"/>
              </a:xfrm>
              <a:custGeom>
                <a:avLst/>
                <a:gdLst/>
                <a:ahLst/>
                <a:cxnLst/>
                <a:rect l="l" t="t" r="r" b="b"/>
                <a:pathLst>
                  <a:path w="1316" h="1156" extrusionOk="0">
                    <a:moveTo>
                      <a:pt x="90" y="1"/>
                    </a:moveTo>
                    <a:cubicBezTo>
                      <a:pt x="45" y="1"/>
                      <a:pt x="0" y="37"/>
                      <a:pt x="15" y="94"/>
                    </a:cubicBezTo>
                    <a:cubicBezTo>
                      <a:pt x="45" y="235"/>
                      <a:pt x="88" y="369"/>
                      <a:pt x="149" y="496"/>
                    </a:cubicBezTo>
                    <a:cubicBezTo>
                      <a:pt x="197" y="606"/>
                      <a:pt x="264" y="716"/>
                      <a:pt x="368" y="789"/>
                    </a:cubicBezTo>
                    <a:cubicBezTo>
                      <a:pt x="427" y="835"/>
                      <a:pt x="497" y="858"/>
                      <a:pt x="568" y="858"/>
                    </a:cubicBezTo>
                    <a:cubicBezTo>
                      <a:pt x="601" y="858"/>
                      <a:pt x="634" y="853"/>
                      <a:pt x="666" y="844"/>
                    </a:cubicBezTo>
                    <a:cubicBezTo>
                      <a:pt x="679" y="972"/>
                      <a:pt x="764" y="1087"/>
                      <a:pt x="886" y="1136"/>
                    </a:cubicBezTo>
                    <a:cubicBezTo>
                      <a:pt x="923" y="1149"/>
                      <a:pt x="962" y="1156"/>
                      <a:pt x="1001" y="1156"/>
                    </a:cubicBezTo>
                    <a:cubicBezTo>
                      <a:pt x="1102" y="1156"/>
                      <a:pt x="1203" y="1112"/>
                      <a:pt x="1269" y="1032"/>
                    </a:cubicBezTo>
                    <a:cubicBezTo>
                      <a:pt x="1315" y="977"/>
                      <a:pt x="1268" y="901"/>
                      <a:pt x="1213" y="901"/>
                    </a:cubicBezTo>
                    <a:cubicBezTo>
                      <a:pt x="1195" y="901"/>
                      <a:pt x="1176" y="909"/>
                      <a:pt x="1160" y="929"/>
                    </a:cubicBezTo>
                    <a:cubicBezTo>
                      <a:pt x="1120" y="974"/>
                      <a:pt x="1063" y="1002"/>
                      <a:pt x="1005" y="1002"/>
                    </a:cubicBezTo>
                    <a:cubicBezTo>
                      <a:pt x="983" y="1002"/>
                      <a:pt x="962" y="998"/>
                      <a:pt x="940" y="990"/>
                    </a:cubicBezTo>
                    <a:cubicBezTo>
                      <a:pt x="861" y="959"/>
                      <a:pt x="819" y="874"/>
                      <a:pt x="819" y="789"/>
                    </a:cubicBezTo>
                    <a:cubicBezTo>
                      <a:pt x="825" y="777"/>
                      <a:pt x="819" y="764"/>
                      <a:pt x="819" y="758"/>
                    </a:cubicBezTo>
                    <a:cubicBezTo>
                      <a:pt x="873" y="710"/>
                      <a:pt x="916" y="643"/>
                      <a:pt x="947" y="582"/>
                    </a:cubicBezTo>
                    <a:cubicBezTo>
                      <a:pt x="976" y="519"/>
                      <a:pt x="925" y="462"/>
                      <a:pt x="874" y="462"/>
                    </a:cubicBezTo>
                    <a:cubicBezTo>
                      <a:pt x="851" y="462"/>
                      <a:pt x="828" y="474"/>
                      <a:pt x="813" y="503"/>
                    </a:cubicBezTo>
                    <a:cubicBezTo>
                      <a:pt x="776" y="582"/>
                      <a:pt x="721" y="661"/>
                      <a:pt x="642" y="691"/>
                    </a:cubicBezTo>
                    <a:cubicBezTo>
                      <a:pt x="619" y="701"/>
                      <a:pt x="596" y="706"/>
                      <a:pt x="573" y="706"/>
                    </a:cubicBezTo>
                    <a:cubicBezTo>
                      <a:pt x="515" y="706"/>
                      <a:pt x="461" y="675"/>
                      <a:pt x="417" y="630"/>
                    </a:cubicBezTo>
                    <a:cubicBezTo>
                      <a:pt x="350" y="563"/>
                      <a:pt x="301" y="472"/>
                      <a:pt x="264" y="387"/>
                    </a:cubicBezTo>
                    <a:cubicBezTo>
                      <a:pt x="216" y="277"/>
                      <a:pt x="185" y="168"/>
                      <a:pt x="161" y="58"/>
                    </a:cubicBezTo>
                    <a:cubicBezTo>
                      <a:pt x="151" y="18"/>
                      <a:pt x="120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710;p35">
                <a:extLst>
                  <a:ext uri="{FF2B5EF4-FFF2-40B4-BE49-F238E27FC236}">
                    <a16:creationId xmlns:a16="http://schemas.microsoft.com/office/drawing/2014/main" id="{41D50BC8-BBBA-4A96-B6C0-E9637A101A07}"/>
                  </a:ext>
                </a:extLst>
              </p:cNvPr>
              <p:cNvSpPr/>
              <p:nvPr/>
            </p:nvSpPr>
            <p:spPr>
              <a:xfrm>
                <a:off x="4056039" y="4651588"/>
                <a:ext cx="997362" cy="760006"/>
              </a:xfrm>
              <a:custGeom>
                <a:avLst/>
                <a:gdLst/>
                <a:ahLst/>
                <a:cxnLst/>
                <a:rect l="l" t="t" r="r" b="b"/>
                <a:pathLst>
                  <a:path w="18371" h="13999" extrusionOk="0">
                    <a:moveTo>
                      <a:pt x="10678" y="1"/>
                    </a:moveTo>
                    <a:cubicBezTo>
                      <a:pt x="10678" y="1"/>
                      <a:pt x="8481" y="2832"/>
                      <a:pt x="2377" y="2832"/>
                    </a:cubicBezTo>
                    <a:cubicBezTo>
                      <a:pt x="2232" y="2832"/>
                      <a:pt x="2086" y="2830"/>
                      <a:pt x="1938" y="2827"/>
                    </a:cubicBezTo>
                    <a:cubicBezTo>
                      <a:pt x="1938" y="2827"/>
                      <a:pt x="1" y="6829"/>
                      <a:pt x="1645" y="10410"/>
                    </a:cubicBezTo>
                    <a:cubicBezTo>
                      <a:pt x="2819" y="12952"/>
                      <a:pt x="5440" y="13998"/>
                      <a:pt x="7941" y="13998"/>
                    </a:cubicBezTo>
                    <a:cubicBezTo>
                      <a:pt x="8957" y="13998"/>
                      <a:pt x="9953" y="13825"/>
                      <a:pt x="10824" y="13510"/>
                    </a:cubicBezTo>
                    <a:cubicBezTo>
                      <a:pt x="13833" y="12420"/>
                      <a:pt x="18371" y="6092"/>
                      <a:pt x="106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711;p35">
                <a:extLst>
                  <a:ext uri="{FF2B5EF4-FFF2-40B4-BE49-F238E27FC236}">
                    <a16:creationId xmlns:a16="http://schemas.microsoft.com/office/drawing/2014/main" id="{7EBA448F-464B-47E5-9EA1-976B96A06442}"/>
                  </a:ext>
                </a:extLst>
              </p:cNvPr>
              <p:cNvSpPr/>
              <p:nvPr/>
            </p:nvSpPr>
            <p:spPr>
              <a:xfrm>
                <a:off x="4204196" y="4635247"/>
                <a:ext cx="464342" cy="231221"/>
              </a:xfrm>
              <a:custGeom>
                <a:avLst/>
                <a:gdLst/>
                <a:ahLst/>
                <a:cxnLst/>
                <a:rect l="l" t="t" r="r" b="b"/>
                <a:pathLst>
                  <a:path w="8553" h="4259" extrusionOk="0">
                    <a:moveTo>
                      <a:pt x="8128" y="0"/>
                    </a:moveTo>
                    <a:cubicBezTo>
                      <a:pt x="8121" y="0"/>
                      <a:pt x="8114" y="1"/>
                      <a:pt x="8107" y="3"/>
                    </a:cubicBezTo>
                    <a:cubicBezTo>
                      <a:pt x="8065" y="15"/>
                      <a:pt x="8053" y="58"/>
                      <a:pt x="8053" y="95"/>
                    </a:cubicBezTo>
                    <a:cubicBezTo>
                      <a:pt x="8059" y="107"/>
                      <a:pt x="8059" y="113"/>
                      <a:pt x="8059" y="125"/>
                    </a:cubicBezTo>
                    <a:cubicBezTo>
                      <a:pt x="7626" y="612"/>
                      <a:pt x="7133" y="1057"/>
                      <a:pt x="6597" y="1441"/>
                    </a:cubicBezTo>
                    <a:cubicBezTo>
                      <a:pt x="6445" y="1550"/>
                      <a:pt x="6292" y="1654"/>
                      <a:pt x="6134" y="1757"/>
                    </a:cubicBezTo>
                    <a:cubicBezTo>
                      <a:pt x="6122" y="1764"/>
                      <a:pt x="6116" y="1770"/>
                      <a:pt x="6110" y="1776"/>
                    </a:cubicBezTo>
                    <a:cubicBezTo>
                      <a:pt x="5866" y="1898"/>
                      <a:pt x="5616" y="2019"/>
                      <a:pt x="5367" y="2135"/>
                    </a:cubicBezTo>
                    <a:cubicBezTo>
                      <a:pt x="5353" y="2113"/>
                      <a:pt x="5334" y="2097"/>
                      <a:pt x="5310" y="2097"/>
                    </a:cubicBezTo>
                    <a:cubicBezTo>
                      <a:pt x="5301" y="2097"/>
                      <a:pt x="5291" y="2100"/>
                      <a:pt x="5281" y="2105"/>
                    </a:cubicBezTo>
                    <a:lnTo>
                      <a:pt x="4020" y="2586"/>
                    </a:lnTo>
                    <a:cubicBezTo>
                      <a:pt x="4014" y="2583"/>
                      <a:pt x="4007" y="2581"/>
                      <a:pt x="3998" y="2581"/>
                    </a:cubicBezTo>
                    <a:cubicBezTo>
                      <a:pt x="3990" y="2581"/>
                      <a:pt x="3981" y="2583"/>
                      <a:pt x="3972" y="2586"/>
                    </a:cubicBezTo>
                    <a:cubicBezTo>
                      <a:pt x="3771" y="2647"/>
                      <a:pt x="3564" y="2708"/>
                      <a:pt x="3356" y="2762"/>
                    </a:cubicBezTo>
                    <a:lnTo>
                      <a:pt x="3350" y="2762"/>
                    </a:lnTo>
                    <a:cubicBezTo>
                      <a:pt x="2973" y="2860"/>
                      <a:pt x="2589" y="2945"/>
                      <a:pt x="2205" y="3012"/>
                    </a:cubicBezTo>
                    <a:cubicBezTo>
                      <a:pt x="2199" y="3006"/>
                      <a:pt x="2199" y="3000"/>
                      <a:pt x="2193" y="2994"/>
                    </a:cubicBezTo>
                    <a:cubicBezTo>
                      <a:pt x="2176" y="2972"/>
                      <a:pt x="2150" y="2961"/>
                      <a:pt x="2125" y="2961"/>
                    </a:cubicBezTo>
                    <a:cubicBezTo>
                      <a:pt x="2088" y="2961"/>
                      <a:pt x="2053" y="2985"/>
                      <a:pt x="2053" y="3037"/>
                    </a:cubicBezTo>
                    <a:cubicBezTo>
                      <a:pt x="1840" y="3067"/>
                      <a:pt x="1627" y="3097"/>
                      <a:pt x="1407" y="3122"/>
                    </a:cubicBezTo>
                    <a:cubicBezTo>
                      <a:pt x="1267" y="3134"/>
                      <a:pt x="1121" y="3146"/>
                      <a:pt x="969" y="3158"/>
                    </a:cubicBezTo>
                    <a:cubicBezTo>
                      <a:pt x="969" y="3125"/>
                      <a:pt x="949" y="3097"/>
                      <a:pt x="908" y="3097"/>
                    </a:cubicBezTo>
                    <a:cubicBezTo>
                      <a:pt x="904" y="3097"/>
                      <a:pt x="900" y="3097"/>
                      <a:pt x="896" y="3097"/>
                    </a:cubicBezTo>
                    <a:lnTo>
                      <a:pt x="147" y="3158"/>
                    </a:lnTo>
                    <a:cubicBezTo>
                      <a:pt x="134" y="3140"/>
                      <a:pt x="110" y="3122"/>
                      <a:pt x="80" y="3122"/>
                    </a:cubicBezTo>
                    <a:cubicBezTo>
                      <a:pt x="43" y="3122"/>
                      <a:pt x="0" y="3158"/>
                      <a:pt x="6" y="3201"/>
                    </a:cubicBezTo>
                    <a:cubicBezTo>
                      <a:pt x="25" y="3426"/>
                      <a:pt x="67" y="3652"/>
                      <a:pt x="128" y="3871"/>
                    </a:cubicBezTo>
                    <a:cubicBezTo>
                      <a:pt x="168" y="4030"/>
                      <a:pt x="250" y="4258"/>
                      <a:pt x="449" y="4258"/>
                    </a:cubicBezTo>
                    <a:cubicBezTo>
                      <a:pt x="464" y="4258"/>
                      <a:pt x="478" y="4257"/>
                      <a:pt x="494" y="4255"/>
                    </a:cubicBezTo>
                    <a:cubicBezTo>
                      <a:pt x="676" y="4224"/>
                      <a:pt x="762" y="3999"/>
                      <a:pt x="817" y="3841"/>
                    </a:cubicBezTo>
                    <a:cubicBezTo>
                      <a:pt x="853" y="3743"/>
                      <a:pt x="877" y="3640"/>
                      <a:pt x="890" y="3530"/>
                    </a:cubicBezTo>
                    <a:cubicBezTo>
                      <a:pt x="896" y="3469"/>
                      <a:pt x="908" y="3384"/>
                      <a:pt x="896" y="3317"/>
                    </a:cubicBezTo>
                    <a:lnTo>
                      <a:pt x="902" y="3317"/>
                    </a:lnTo>
                    <a:cubicBezTo>
                      <a:pt x="963" y="3451"/>
                      <a:pt x="1042" y="3579"/>
                      <a:pt x="1127" y="3700"/>
                    </a:cubicBezTo>
                    <a:cubicBezTo>
                      <a:pt x="1219" y="3822"/>
                      <a:pt x="1328" y="3962"/>
                      <a:pt x="1462" y="4042"/>
                    </a:cubicBezTo>
                    <a:cubicBezTo>
                      <a:pt x="1521" y="4076"/>
                      <a:pt x="1584" y="4092"/>
                      <a:pt x="1647" y="4092"/>
                    </a:cubicBezTo>
                    <a:cubicBezTo>
                      <a:pt x="1729" y="4092"/>
                      <a:pt x="1810" y="4065"/>
                      <a:pt x="1882" y="4017"/>
                    </a:cubicBezTo>
                    <a:cubicBezTo>
                      <a:pt x="2010" y="3926"/>
                      <a:pt x="2090" y="3786"/>
                      <a:pt x="2126" y="3633"/>
                    </a:cubicBezTo>
                    <a:cubicBezTo>
                      <a:pt x="2163" y="3506"/>
                      <a:pt x="2181" y="3372"/>
                      <a:pt x="2193" y="3238"/>
                    </a:cubicBezTo>
                    <a:cubicBezTo>
                      <a:pt x="2260" y="3317"/>
                      <a:pt x="2327" y="3390"/>
                      <a:pt x="2400" y="3463"/>
                    </a:cubicBezTo>
                    <a:cubicBezTo>
                      <a:pt x="2461" y="3530"/>
                      <a:pt x="2522" y="3585"/>
                      <a:pt x="2589" y="3646"/>
                    </a:cubicBezTo>
                    <a:cubicBezTo>
                      <a:pt x="2650" y="3694"/>
                      <a:pt x="2711" y="3755"/>
                      <a:pt x="2784" y="3786"/>
                    </a:cubicBezTo>
                    <a:cubicBezTo>
                      <a:pt x="2844" y="3815"/>
                      <a:pt x="2903" y="3829"/>
                      <a:pt x="2961" y="3829"/>
                    </a:cubicBezTo>
                    <a:cubicBezTo>
                      <a:pt x="3189" y="3829"/>
                      <a:pt x="3390" y="3625"/>
                      <a:pt x="3448" y="3402"/>
                    </a:cubicBezTo>
                    <a:cubicBezTo>
                      <a:pt x="3472" y="3305"/>
                      <a:pt x="3478" y="3207"/>
                      <a:pt x="3472" y="3110"/>
                    </a:cubicBezTo>
                    <a:lnTo>
                      <a:pt x="3472" y="3110"/>
                    </a:lnTo>
                    <a:cubicBezTo>
                      <a:pt x="3612" y="3274"/>
                      <a:pt x="3777" y="3414"/>
                      <a:pt x="3959" y="3512"/>
                    </a:cubicBezTo>
                    <a:cubicBezTo>
                      <a:pt x="4028" y="3546"/>
                      <a:pt x="4104" y="3569"/>
                      <a:pt x="4178" y="3569"/>
                    </a:cubicBezTo>
                    <a:cubicBezTo>
                      <a:pt x="4250" y="3569"/>
                      <a:pt x="4320" y="3547"/>
                      <a:pt x="4380" y="3493"/>
                    </a:cubicBezTo>
                    <a:cubicBezTo>
                      <a:pt x="4477" y="3408"/>
                      <a:pt x="4520" y="3274"/>
                      <a:pt x="4538" y="3152"/>
                    </a:cubicBezTo>
                    <a:cubicBezTo>
                      <a:pt x="4556" y="3043"/>
                      <a:pt x="4563" y="2933"/>
                      <a:pt x="4563" y="2823"/>
                    </a:cubicBezTo>
                    <a:cubicBezTo>
                      <a:pt x="4593" y="2866"/>
                      <a:pt x="4630" y="2903"/>
                      <a:pt x="4666" y="2939"/>
                    </a:cubicBezTo>
                    <a:cubicBezTo>
                      <a:pt x="4776" y="3037"/>
                      <a:pt x="4898" y="3140"/>
                      <a:pt x="5032" y="3195"/>
                    </a:cubicBezTo>
                    <a:cubicBezTo>
                      <a:pt x="5075" y="3213"/>
                      <a:pt x="5116" y="3221"/>
                      <a:pt x="5155" y="3221"/>
                    </a:cubicBezTo>
                    <a:cubicBezTo>
                      <a:pt x="5390" y="3221"/>
                      <a:pt x="5528" y="2916"/>
                      <a:pt x="5549" y="2702"/>
                    </a:cubicBezTo>
                    <a:cubicBezTo>
                      <a:pt x="5561" y="2592"/>
                      <a:pt x="5555" y="2476"/>
                      <a:pt x="5537" y="2360"/>
                    </a:cubicBezTo>
                    <a:lnTo>
                      <a:pt x="5537" y="2360"/>
                    </a:lnTo>
                    <a:cubicBezTo>
                      <a:pt x="5683" y="2452"/>
                      <a:pt x="5823" y="2549"/>
                      <a:pt x="5970" y="2635"/>
                    </a:cubicBezTo>
                    <a:cubicBezTo>
                      <a:pt x="6056" y="2683"/>
                      <a:pt x="6150" y="2717"/>
                      <a:pt x="6242" y="2717"/>
                    </a:cubicBezTo>
                    <a:cubicBezTo>
                      <a:pt x="6314" y="2717"/>
                      <a:pt x="6385" y="2697"/>
                      <a:pt x="6451" y="2647"/>
                    </a:cubicBezTo>
                    <a:cubicBezTo>
                      <a:pt x="6591" y="2543"/>
                      <a:pt x="6640" y="2367"/>
                      <a:pt x="6652" y="2196"/>
                    </a:cubicBezTo>
                    <a:cubicBezTo>
                      <a:pt x="6664" y="2025"/>
                      <a:pt x="6652" y="1849"/>
                      <a:pt x="6615" y="1678"/>
                    </a:cubicBezTo>
                    <a:lnTo>
                      <a:pt x="6615" y="1678"/>
                    </a:lnTo>
                    <a:cubicBezTo>
                      <a:pt x="6761" y="1764"/>
                      <a:pt x="6914" y="1849"/>
                      <a:pt x="7072" y="1922"/>
                    </a:cubicBezTo>
                    <a:cubicBezTo>
                      <a:pt x="7164" y="1962"/>
                      <a:pt x="7289" y="2008"/>
                      <a:pt x="7406" y="2008"/>
                    </a:cubicBezTo>
                    <a:cubicBezTo>
                      <a:pt x="7467" y="2008"/>
                      <a:pt x="7526" y="1996"/>
                      <a:pt x="7578" y="1965"/>
                    </a:cubicBezTo>
                    <a:cubicBezTo>
                      <a:pt x="7730" y="1867"/>
                      <a:pt x="7693" y="1630"/>
                      <a:pt x="7657" y="1483"/>
                    </a:cubicBezTo>
                    <a:cubicBezTo>
                      <a:pt x="7626" y="1331"/>
                      <a:pt x="7565" y="1185"/>
                      <a:pt x="7498" y="1045"/>
                    </a:cubicBezTo>
                    <a:lnTo>
                      <a:pt x="7498" y="1045"/>
                    </a:lnTo>
                    <a:cubicBezTo>
                      <a:pt x="7596" y="1094"/>
                      <a:pt x="7699" y="1130"/>
                      <a:pt x="7803" y="1148"/>
                    </a:cubicBezTo>
                    <a:cubicBezTo>
                      <a:pt x="7903" y="1176"/>
                      <a:pt x="8011" y="1200"/>
                      <a:pt x="8117" y="1200"/>
                    </a:cubicBezTo>
                    <a:cubicBezTo>
                      <a:pt x="8153" y="1200"/>
                      <a:pt x="8188" y="1197"/>
                      <a:pt x="8223" y="1191"/>
                    </a:cubicBezTo>
                    <a:cubicBezTo>
                      <a:pt x="8552" y="1136"/>
                      <a:pt x="8516" y="716"/>
                      <a:pt x="8430" y="484"/>
                    </a:cubicBezTo>
                    <a:cubicBezTo>
                      <a:pt x="8400" y="405"/>
                      <a:pt x="8363" y="332"/>
                      <a:pt x="8315" y="259"/>
                    </a:cubicBezTo>
                    <a:cubicBezTo>
                      <a:pt x="8272" y="198"/>
                      <a:pt x="8217" y="137"/>
                      <a:pt x="8205" y="58"/>
                    </a:cubicBezTo>
                    <a:cubicBezTo>
                      <a:pt x="8200" y="23"/>
                      <a:pt x="8162" y="0"/>
                      <a:pt x="81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712;p35">
                <a:extLst>
                  <a:ext uri="{FF2B5EF4-FFF2-40B4-BE49-F238E27FC236}">
                    <a16:creationId xmlns:a16="http://schemas.microsoft.com/office/drawing/2014/main" id="{F4C41F30-992B-451F-B7DB-9EDFEAEAFF9F}"/>
                  </a:ext>
                </a:extLst>
              </p:cNvPr>
              <p:cNvSpPr/>
              <p:nvPr/>
            </p:nvSpPr>
            <p:spPr>
              <a:xfrm>
                <a:off x="4156910" y="4635953"/>
                <a:ext cx="488176" cy="172479"/>
              </a:xfrm>
              <a:custGeom>
                <a:avLst/>
                <a:gdLst/>
                <a:ahLst/>
                <a:cxnLst/>
                <a:rect l="l" t="t" r="r" b="b"/>
                <a:pathLst>
                  <a:path w="8992" h="3177" extrusionOk="0">
                    <a:moveTo>
                      <a:pt x="8882" y="0"/>
                    </a:moveTo>
                    <a:cubicBezTo>
                      <a:pt x="8859" y="0"/>
                      <a:pt x="8836" y="10"/>
                      <a:pt x="8820" y="33"/>
                    </a:cubicBezTo>
                    <a:cubicBezTo>
                      <a:pt x="8497" y="496"/>
                      <a:pt x="8089" y="892"/>
                      <a:pt x="7638" y="1227"/>
                    </a:cubicBezTo>
                    <a:cubicBezTo>
                      <a:pt x="7163" y="1574"/>
                      <a:pt x="6646" y="1848"/>
                      <a:pt x="6104" y="2073"/>
                    </a:cubicBezTo>
                    <a:cubicBezTo>
                      <a:pt x="5513" y="2311"/>
                      <a:pt x="4897" y="2488"/>
                      <a:pt x="4276" y="2628"/>
                    </a:cubicBezTo>
                    <a:cubicBezTo>
                      <a:pt x="3631" y="2774"/>
                      <a:pt x="2979" y="2890"/>
                      <a:pt x="2321" y="2957"/>
                    </a:cubicBezTo>
                    <a:cubicBezTo>
                      <a:pt x="1930" y="3000"/>
                      <a:pt x="1536" y="3024"/>
                      <a:pt x="1143" y="3024"/>
                    </a:cubicBezTo>
                    <a:cubicBezTo>
                      <a:pt x="869" y="3024"/>
                      <a:pt x="596" y="3012"/>
                      <a:pt x="323" y="2987"/>
                    </a:cubicBezTo>
                    <a:cubicBezTo>
                      <a:pt x="244" y="2981"/>
                      <a:pt x="159" y="2975"/>
                      <a:pt x="80" y="2963"/>
                    </a:cubicBezTo>
                    <a:cubicBezTo>
                      <a:pt x="77" y="2962"/>
                      <a:pt x="74" y="2962"/>
                      <a:pt x="71" y="2962"/>
                    </a:cubicBezTo>
                    <a:cubicBezTo>
                      <a:pt x="32" y="2962"/>
                      <a:pt x="0" y="3002"/>
                      <a:pt x="0" y="3042"/>
                    </a:cubicBezTo>
                    <a:cubicBezTo>
                      <a:pt x="0" y="3084"/>
                      <a:pt x="37" y="3115"/>
                      <a:pt x="80" y="3115"/>
                    </a:cubicBezTo>
                    <a:cubicBezTo>
                      <a:pt x="437" y="3157"/>
                      <a:pt x="795" y="3177"/>
                      <a:pt x="1155" y="3177"/>
                    </a:cubicBezTo>
                    <a:cubicBezTo>
                      <a:pt x="1470" y="3177"/>
                      <a:pt x="1786" y="3162"/>
                      <a:pt x="2102" y="3133"/>
                    </a:cubicBezTo>
                    <a:cubicBezTo>
                      <a:pt x="2772" y="3072"/>
                      <a:pt x="3442" y="2963"/>
                      <a:pt x="4100" y="2823"/>
                    </a:cubicBezTo>
                    <a:cubicBezTo>
                      <a:pt x="4733" y="2689"/>
                      <a:pt x="5360" y="2518"/>
                      <a:pt x="5963" y="2287"/>
                    </a:cubicBezTo>
                    <a:cubicBezTo>
                      <a:pt x="6530" y="2073"/>
                      <a:pt x="7072" y="1805"/>
                      <a:pt x="7571" y="1458"/>
                    </a:cubicBezTo>
                    <a:cubicBezTo>
                      <a:pt x="8040" y="1135"/>
                      <a:pt x="8473" y="746"/>
                      <a:pt x="8820" y="289"/>
                    </a:cubicBezTo>
                    <a:cubicBezTo>
                      <a:pt x="8863" y="234"/>
                      <a:pt x="8905" y="173"/>
                      <a:pt x="8948" y="112"/>
                    </a:cubicBezTo>
                    <a:cubicBezTo>
                      <a:pt x="8991" y="56"/>
                      <a:pt x="8937" y="0"/>
                      <a:pt x="88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713;p35">
                <a:extLst>
                  <a:ext uri="{FF2B5EF4-FFF2-40B4-BE49-F238E27FC236}">
                    <a16:creationId xmlns:a16="http://schemas.microsoft.com/office/drawing/2014/main" id="{57E84595-6D39-40B4-B82A-AAAC89EC67DC}"/>
                  </a:ext>
                </a:extLst>
              </p:cNvPr>
              <p:cNvSpPr/>
              <p:nvPr/>
            </p:nvSpPr>
            <p:spPr>
              <a:xfrm>
                <a:off x="4314947" y="4898227"/>
                <a:ext cx="168408" cy="177365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3267" extrusionOk="0">
                    <a:moveTo>
                      <a:pt x="666" y="0"/>
                    </a:moveTo>
                    <a:cubicBezTo>
                      <a:pt x="450" y="0"/>
                      <a:pt x="234" y="35"/>
                      <a:pt x="25" y="99"/>
                    </a:cubicBezTo>
                    <a:cubicBezTo>
                      <a:pt x="1" y="970"/>
                      <a:pt x="360" y="1804"/>
                      <a:pt x="1024" y="2395"/>
                    </a:cubicBezTo>
                    <a:cubicBezTo>
                      <a:pt x="1566" y="2895"/>
                      <a:pt x="2248" y="3181"/>
                      <a:pt x="2961" y="3266"/>
                    </a:cubicBezTo>
                    <a:cubicBezTo>
                      <a:pt x="2967" y="3242"/>
                      <a:pt x="2973" y="3218"/>
                      <a:pt x="2979" y="3187"/>
                    </a:cubicBezTo>
                    <a:cubicBezTo>
                      <a:pt x="3101" y="2657"/>
                      <a:pt x="3059" y="2085"/>
                      <a:pt x="2864" y="1573"/>
                    </a:cubicBezTo>
                    <a:cubicBezTo>
                      <a:pt x="2730" y="1220"/>
                      <a:pt x="2516" y="909"/>
                      <a:pt x="2230" y="665"/>
                    </a:cubicBezTo>
                    <a:cubicBezTo>
                      <a:pt x="2194" y="623"/>
                      <a:pt x="2151" y="586"/>
                      <a:pt x="2108" y="550"/>
                    </a:cubicBezTo>
                    <a:cubicBezTo>
                      <a:pt x="1895" y="373"/>
                      <a:pt x="1633" y="227"/>
                      <a:pt x="1365" y="136"/>
                    </a:cubicBezTo>
                    <a:cubicBezTo>
                      <a:pt x="1142" y="43"/>
                      <a:pt x="904" y="0"/>
                      <a:pt x="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714;p35">
                <a:extLst>
                  <a:ext uri="{FF2B5EF4-FFF2-40B4-BE49-F238E27FC236}">
                    <a16:creationId xmlns:a16="http://schemas.microsoft.com/office/drawing/2014/main" id="{A2975B9B-F2C1-4A91-9501-CB9DB5612CA6}"/>
                  </a:ext>
                </a:extLst>
              </p:cNvPr>
              <p:cNvSpPr/>
              <p:nvPr/>
            </p:nvSpPr>
            <p:spPr>
              <a:xfrm>
                <a:off x="4214131" y="4903547"/>
                <a:ext cx="261624" cy="264012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63" extrusionOk="0">
                    <a:moveTo>
                      <a:pt x="1876" y="1"/>
                    </a:moveTo>
                    <a:cubicBezTo>
                      <a:pt x="1645" y="74"/>
                      <a:pt x="1425" y="178"/>
                      <a:pt x="1218" y="299"/>
                    </a:cubicBezTo>
                    <a:cubicBezTo>
                      <a:pt x="1017" y="415"/>
                      <a:pt x="816" y="543"/>
                      <a:pt x="646" y="708"/>
                    </a:cubicBezTo>
                    <a:cubicBezTo>
                      <a:pt x="518" y="835"/>
                      <a:pt x="414" y="982"/>
                      <a:pt x="323" y="1140"/>
                    </a:cubicBezTo>
                    <a:cubicBezTo>
                      <a:pt x="207" y="1323"/>
                      <a:pt x="128" y="1524"/>
                      <a:pt x="91" y="1737"/>
                    </a:cubicBezTo>
                    <a:cubicBezTo>
                      <a:pt x="85" y="1761"/>
                      <a:pt x="79" y="1792"/>
                      <a:pt x="79" y="1816"/>
                    </a:cubicBezTo>
                    <a:cubicBezTo>
                      <a:pt x="55" y="1926"/>
                      <a:pt x="37" y="2029"/>
                      <a:pt x="31" y="2133"/>
                    </a:cubicBezTo>
                    <a:cubicBezTo>
                      <a:pt x="0" y="2376"/>
                      <a:pt x="12" y="2626"/>
                      <a:pt x="67" y="2864"/>
                    </a:cubicBezTo>
                    <a:cubicBezTo>
                      <a:pt x="98" y="3034"/>
                      <a:pt x="140" y="3205"/>
                      <a:pt x="213" y="3369"/>
                    </a:cubicBezTo>
                    <a:cubicBezTo>
                      <a:pt x="402" y="3814"/>
                      <a:pt x="737" y="4204"/>
                      <a:pt x="1151" y="4460"/>
                    </a:cubicBezTo>
                    <a:cubicBezTo>
                      <a:pt x="1577" y="4728"/>
                      <a:pt x="2082" y="4862"/>
                      <a:pt x="2584" y="4862"/>
                    </a:cubicBezTo>
                    <a:cubicBezTo>
                      <a:pt x="2606" y="4862"/>
                      <a:pt x="2628" y="4862"/>
                      <a:pt x="2650" y="4862"/>
                    </a:cubicBezTo>
                    <a:cubicBezTo>
                      <a:pt x="3180" y="4849"/>
                      <a:pt x="3685" y="4685"/>
                      <a:pt x="4093" y="4338"/>
                    </a:cubicBezTo>
                    <a:cubicBezTo>
                      <a:pt x="4447" y="4033"/>
                      <a:pt x="4696" y="3619"/>
                      <a:pt x="4818" y="3168"/>
                    </a:cubicBezTo>
                    <a:cubicBezTo>
                      <a:pt x="4105" y="3083"/>
                      <a:pt x="3423" y="2797"/>
                      <a:pt x="2881" y="2297"/>
                    </a:cubicBezTo>
                    <a:cubicBezTo>
                      <a:pt x="2217" y="1706"/>
                      <a:pt x="1858" y="872"/>
                      <a:pt x="18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715;p35">
                <a:extLst>
                  <a:ext uri="{FF2B5EF4-FFF2-40B4-BE49-F238E27FC236}">
                    <a16:creationId xmlns:a16="http://schemas.microsoft.com/office/drawing/2014/main" id="{E5752FEC-3E21-48EE-85EC-E4D9DC41EB66}"/>
                  </a:ext>
                </a:extLst>
              </p:cNvPr>
              <p:cNvSpPr/>
              <p:nvPr/>
            </p:nvSpPr>
            <p:spPr>
              <a:xfrm>
                <a:off x="4629773" y="4780581"/>
                <a:ext cx="168353" cy="177583"/>
              </a:xfrm>
              <a:custGeom>
                <a:avLst/>
                <a:gdLst/>
                <a:ahLst/>
                <a:cxnLst/>
                <a:rect l="l" t="t" r="r" b="b"/>
                <a:pathLst>
                  <a:path w="3101" h="3271" extrusionOk="0">
                    <a:moveTo>
                      <a:pt x="667" y="1"/>
                    </a:moveTo>
                    <a:cubicBezTo>
                      <a:pt x="451" y="1"/>
                      <a:pt x="234" y="37"/>
                      <a:pt x="25" y="104"/>
                    </a:cubicBezTo>
                    <a:cubicBezTo>
                      <a:pt x="0" y="969"/>
                      <a:pt x="354" y="1809"/>
                      <a:pt x="1024" y="2400"/>
                    </a:cubicBezTo>
                    <a:cubicBezTo>
                      <a:pt x="1566" y="2899"/>
                      <a:pt x="2248" y="3180"/>
                      <a:pt x="2961" y="3271"/>
                    </a:cubicBezTo>
                    <a:cubicBezTo>
                      <a:pt x="2967" y="3247"/>
                      <a:pt x="2973" y="3216"/>
                      <a:pt x="2979" y="3192"/>
                    </a:cubicBezTo>
                    <a:cubicBezTo>
                      <a:pt x="3101" y="2662"/>
                      <a:pt x="3058" y="2089"/>
                      <a:pt x="2863" y="1578"/>
                    </a:cubicBezTo>
                    <a:cubicBezTo>
                      <a:pt x="2723" y="1224"/>
                      <a:pt x="2510" y="914"/>
                      <a:pt x="2230" y="670"/>
                    </a:cubicBezTo>
                    <a:cubicBezTo>
                      <a:pt x="2187" y="628"/>
                      <a:pt x="2151" y="591"/>
                      <a:pt x="2108" y="554"/>
                    </a:cubicBezTo>
                    <a:cubicBezTo>
                      <a:pt x="1895" y="372"/>
                      <a:pt x="1633" y="232"/>
                      <a:pt x="1365" y="140"/>
                    </a:cubicBezTo>
                    <a:cubicBezTo>
                      <a:pt x="1142" y="45"/>
                      <a:pt x="905" y="1"/>
                      <a:pt x="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716;p35">
                <a:extLst>
                  <a:ext uri="{FF2B5EF4-FFF2-40B4-BE49-F238E27FC236}">
                    <a16:creationId xmlns:a16="http://schemas.microsoft.com/office/drawing/2014/main" id="{B29ED2BB-A902-4D9A-8B32-0E0D8D7208CD}"/>
                  </a:ext>
                </a:extLst>
              </p:cNvPr>
              <p:cNvSpPr/>
              <p:nvPr/>
            </p:nvSpPr>
            <p:spPr>
              <a:xfrm>
                <a:off x="4528903" y="4786173"/>
                <a:ext cx="261624" cy="263632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56" extrusionOk="0">
                    <a:moveTo>
                      <a:pt x="1877" y="1"/>
                    </a:moveTo>
                    <a:cubicBezTo>
                      <a:pt x="1645" y="74"/>
                      <a:pt x="1426" y="177"/>
                      <a:pt x="1219" y="293"/>
                    </a:cubicBezTo>
                    <a:cubicBezTo>
                      <a:pt x="1018" y="415"/>
                      <a:pt x="817" y="543"/>
                      <a:pt x="646" y="707"/>
                    </a:cubicBezTo>
                    <a:cubicBezTo>
                      <a:pt x="518" y="835"/>
                      <a:pt x="415" y="981"/>
                      <a:pt x="324" y="1140"/>
                    </a:cubicBezTo>
                    <a:cubicBezTo>
                      <a:pt x="208" y="1322"/>
                      <a:pt x="129" y="1523"/>
                      <a:pt x="92" y="1737"/>
                    </a:cubicBezTo>
                    <a:cubicBezTo>
                      <a:pt x="86" y="1761"/>
                      <a:pt x="80" y="1785"/>
                      <a:pt x="74" y="1816"/>
                    </a:cubicBezTo>
                    <a:cubicBezTo>
                      <a:pt x="56" y="1919"/>
                      <a:pt x="37" y="2029"/>
                      <a:pt x="31" y="2133"/>
                    </a:cubicBezTo>
                    <a:cubicBezTo>
                      <a:pt x="1" y="2376"/>
                      <a:pt x="13" y="2626"/>
                      <a:pt x="68" y="2863"/>
                    </a:cubicBezTo>
                    <a:cubicBezTo>
                      <a:pt x="92" y="3034"/>
                      <a:pt x="141" y="3205"/>
                      <a:pt x="214" y="3363"/>
                    </a:cubicBezTo>
                    <a:cubicBezTo>
                      <a:pt x="403" y="3814"/>
                      <a:pt x="738" y="4197"/>
                      <a:pt x="1152" y="4459"/>
                    </a:cubicBezTo>
                    <a:cubicBezTo>
                      <a:pt x="1577" y="4727"/>
                      <a:pt x="2081" y="4856"/>
                      <a:pt x="2582" y="4856"/>
                    </a:cubicBezTo>
                    <a:cubicBezTo>
                      <a:pt x="2605" y="4856"/>
                      <a:pt x="2628" y="4856"/>
                      <a:pt x="2650" y="4855"/>
                    </a:cubicBezTo>
                    <a:cubicBezTo>
                      <a:pt x="3180" y="4843"/>
                      <a:pt x="3686" y="4679"/>
                      <a:pt x="4088" y="4337"/>
                    </a:cubicBezTo>
                    <a:cubicBezTo>
                      <a:pt x="4447" y="4033"/>
                      <a:pt x="4697" y="3619"/>
                      <a:pt x="4819" y="3168"/>
                    </a:cubicBezTo>
                    <a:cubicBezTo>
                      <a:pt x="4106" y="3077"/>
                      <a:pt x="3424" y="2796"/>
                      <a:pt x="2876" y="2297"/>
                    </a:cubicBezTo>
                    <a:cubicBezTo>
                      <a:pt x="2212" y="1706"/>
                      <a:pt x="1858" y="866"/>
                      <a:pt x="1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717;p35">
                <a:extLst>
                  <a:ext uri="{FF2B5EF4-FFF2-40B4-BE49-F238E27FC236}">
                    <a16:creationId xmlns:a16="http://schemas.microsoft.com/office/drawing/2014/main" id="{6293572D-5D74-40FF-B0D9-633594E004E0}"/>
                  </a:ext>
                </a:extLst>
              </p:cNvPr>
              <p:cNvSpPr/>
              <p:nvPr/>
            </p:nvSpPr>
            <p:spPr>
              <a:xfrm>
                <a:off x="4503061" y="5088730"/>
                <a:ext cx="93379" cy="77200"/>
              </a:xfrm>
              <a:custGeom>
                <a:avLst/>
                <a:gdLst/>
                <a:ahLst/>
                <a:cxnLst/>
                <a:rect l="l" t="t" r="r" b="b"/>
                <a:pathLst>
                  <a:path w="1720" h="1422" extrusionOk="0">
                    <a:moveTo>
                      <a:pt x="1634" y="1"/>
                    </a:moveTo>
                    <a:cubicBezTo>
                      <a:pt x="1591" y="1"/>
                      <a:pt x="1567" y="37"/>
                      <a:pt x="1561" y="80"/>
                    </a:cubicBezTo>
                    <a:cubicBezTo>
                      <a:pt x="1543" y="263"/>
                      <a:pt x="1506" y="446"/>
                      <a:pt x="1463" y="622"/>
                    </a:cubicBezTo>
                    <a:cubicBezTo>
                      <a:pt x="1421" y="787"/>
                      <a:pt x="1372" y="951"/>
                      <a:pt x="1287" y="1097"/>
                    </a:cubicBezTo>
                    <a:cubicBezTo>
                      <a:pt x="1250" y="1164"/>
                      <a:pt x="1202" y="1231"/>
                      <a:pt x="1128" y="1256"/>
                    </a:cubicBezTo>
                    <a:cubicBezTo>
                      <a:pt x="1100" y="1265"/>
                      <a:pt x="1073" y="1269"/>
                      <a:pt x="1045" y="1269"/>
                    </a:cubicBezTo>
                    <a:cubicBezTo>
                      <a:pt x="1000" y="1269"/>
                      <a:pt x="957" y="1259"/>
                      <a:pt x="915" y="1243"/>
                    </a:cubicBezTo>
                    <a:cubicBezTo>
                      <a:pt x="769" y="1189"/>
                      <a:pt x="641" y="1067"/>
                      <a:pt x="532" y="957"/>
                    </a:cubicBezTo>
                    <a:cubicBezTo>
                      <a:pt x="398" y="829"/>
                      <a:pt x="276" y="683"/>
                      <a:pt x="172" y="531"/>
                    </a:cubicBezTo>
                    <a:cubicBezTo>
                      <a:pt x="155" y="505"/>
                      <a:pt x="131" y="494"/>
                      <a:pt x="107" y="494"/>
                    </a:cubicBezTo>
                    <a:cubicBezTo>
                      <a:pt x="53" y="494"/>
                      <a:pt x="0" y="549"/>
                      <a:pt x="38" y="604"/>
                    </a:cubicBezTo>
                    <a:cubicBezTo>
                      <a:pt x="142" y="762"/>
                      <a:pt x="264" y="908"/>
                      <a:pt x="398" y="1042"/>
                    </a:cubicBezTo>
                    <a:cubicBezTo>
                      <a:pt x="525" y="1170"/>
                      <a:pt x="672" y="1304"/>
                      <a:pt x="836" y="1377"/>
                    </a:cubicBezTo>
                    <a:cubicBezTo>
                      <a:pt x="902" y="1406"/>
                      <a:pt x="972" y="1421"/>
                      <a:pt x="1041" y="1421"/>
                    </a:cubicBezTo>
                    <a:cubicBezTo>
                      <a:pt x="1151" y="1421"/>
                      <a:pt x="1257" y="1382"/>
                      <a:pt x="1336" y="1292"/>
                    </a:cubicBezTo>
                    <a:cubicBezTo>
                      <a:pt x="1463" y="1146"/>
                      <a:pt x="1530" y="957"/>
                      <a:pt x="1579" y="774"/>
                    </a:cubicBezTo>
                    <a:cubicBezTo>
                      <a:pt x="1646" y="549"/>
                      <a:pt x="1689" y="318"/>
                      <a:pt x="1713" y="80"/>
                    </a:cubicBezTo>
                    <a:cubicBezTo>
                      <a:pt x="1719" y="37"/>
                      <a:pt x="1677" y="1"/>
                      <a:pt x="16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718;p35">
                <a:extLst>
                  <a:ext uri="{FF2B5EF4-FFF2-40B4-BE49-F238E27FC236}">
                    <a16:creationId xmlns:a16="http://schemas.microsoft.com/office/drawing/2014/main" id="{F1F280F9-4245-4DD3-B0DB-8F61608E9AD2}"/>
                  </a:ext>
                </a:extLst>
              </p:cNvPr>
              <p:cNvSpPr/>
              <p:nvPr/>
            </p:nvSpPr>
            <p:spPr>
              <a:xfrm>
                <a:off x="4353330" y="5167287"/>
                <a:ext cx="123401" cy="116778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51" extrusionOk="0">
                    <a:moveTo>
                      <a:pt x="1241" y="0"/>
                    </a:moveTo>
                    <a:cubicBezTo>
                      <a:pt x="1053" y="0"/>
                      <a:pt x="867" y="55"/>
                      <a:pt x="707" y="156"/>
                    </a:cubicBezTo>
                    <a:cubicBezTo>
                      <a:pt x="652" y="186"/>
                      <a:pt x="603" y="223"/>
                      <a:pt x="555" y="265"/>
                    </a:cubicBezTo>
                    <a:cubicBezTo>
                      <a:pt x="372" y="332"/>
                      <a:pt x="220" y="479"/>
                      <a:pt x="128" y="655"/>
                    </a:cubicBezTo>
                    <a:cubicBezTo>
                      <a:pt x="6" y="905"/>
                      <a:pt x="0" y="1210"/>
                      <a:pt x="116" y="1465"/>
                    </a:cubicBezTo>
                    <a:cubicBezTo>
                      <a:pt x="299" y="1884"/>
                      <a:pt x="768" y="2151"/>
                      <a:pt x="1224" y="2151"/>
                    </a:cubicBezTo>
                    <a:cubicBezTo>
                      <a:pt x="1345" y="2151"/>
                      <a:pt x="1464" y="2132"/>
                      <a:pt x="1578" y="2093"/>
                    </a:cubicBezTo>
                    <a:cubicBezTo>
                      <a:pt x="1876" y="1989"/>
                      <a:pt x="2071" y="1752"/>
                      <a:pt x="2163" y="1453"/>
                    </a:cubicBezTo>
                    <a:cubicBezTo>
                      <a:pt x="2248" y="1149"/>
                      <a:pt x="2272" y="795"/>
                      <a:pt x="2114" y="509"/>
                    </a:cubicBezTo>
                    <a:cubicBezTo>
                      <a:pt x="1980" y="278"/>
                      <a:pt x="1749" y="107"/>
                      <a:pt x="1493" y="34"/>
                    </a:cubicBezTo>
                    <a:cubicBezTo>
                      <a:pt x="1410" y="11"/>
                      <a:pt x="1325" y="0"/>
                      <a:pt x="1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719;p35">
                <a:extLst>
                  <a:ext uri="{FF2B5EF4-FFF2-40B4-BE49-F238E27FC236}">
                    <a16:creationId xmlns:a16="http://schemas.microsoft.com/office/drawing/2014/main" id="{FC4E80FE-791E-4DE7-902F-0A949412B0B9}"/>
                  </a:ext>
                </a:extLst>
              </p:cNvPr>
              <p:cNvSpPr/>
              <p:nvPr/>
            </p:nvSpPr>
            <p:spPr>
              <a:xfrm>
                <a:off x="4669458" y="5049913"/>
                <a:ext cx="123401" cy="116615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8" extrusionOk="0">
                    <a:moveTo>
                      <a:pt x="1238" y="0"/>
                    </a:moveTo>
                    <a:cubicBezTo>
                      <a:pt x="1052" y="0"/>
                      <a:pt x="865" y="55"/>
                      <a:pt x="701" y="156"/>
                    </a:cubicBezTo>
                    <a:cubicBezTo>
                      <a:pt x="652" y="186"/>
                      <a:pt x="603" y="223"/>
                      <a:pt x="555" y="265"/>
                    </a:cubicBezTo>
                    <a:cubicBezTo>
                      <a:pt x="372" y="332"/>
                      <a:pt x="214" y="472"/>
                      <a:pt x="128" y="649"/>
                    </a:cubicBezTo>
                    <a:cubicBezTo>
                      <a:pt x="0" y="905"/>
                      <a:pt x="0" y="1203"/>
                      <a:pt x="116" y="1465"/>
                    </a:cubicBezTo>
                    <a:cubicBezTo>
                      <a:pt x="300" y="1881"/>
                      <a:pt x="769" y="2148"/>
                      <a:pt x="1226" y="2148"/>
                    </a:cubicBezTo>
                    <a:cubicBezTo>
                      <a:pt x="1343" y="2148"/>
                      <a:pt x="1461" y="2130"/>
                      <a:pt x="1572" y="2092"/>
                    </a:cubicBezTo>
                    <a:cubicBezTo>
                      <a:pt x="1876" y="1989"/>
                      <a:pt x="2071" y="1745"/>
                      <a:pt x="2157" y="1447"/>
                    </a:cubicBezTo>
                    <a:cubicBezTo>
                      <a:pt x="2248" y="1148"/>
                      <a:pt x="2272" y="789"/>
                      <a:pt x="2114" y="509"/>
                    </a:cubicBezTo>
                    <a:cubicBezTo>
                      <a:pt x="1980" y="277"/>
                      <a:pt x="1748" y="107"/>
                      <a:pt x="1487" y="34"/>
                    </a:cubicBezTo>
                    <a:cubicBezTo>
                      <a:pt x="1405" y="11"/>
                      <a:pt x="1322" y="0"/>
                      <a:pt x="12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235;p52">
            <a:extLst>
              <a:ext uri="{FF2B5EF4-FFF2-40B4-BE49-F238E27FC236}">
                <a16:creationId xmlns:a16="http://schemas.microsoft.com/office/drawing/2014/main" id="{5FC6DFE7-F664-41CC-88FC-B972A90E4B9E}"/>
              </a:ext>
            </a:extLst>
          </p:cNvPr>
          <p:cNvSpPr/>
          <p:nvPr/>
        </p:nvSpPr>
        <p:spPr>
          <a:xfrm>
            <a:off x="1116898" y="227018"/>
            <a:ext cx="2328262" cy="610788"/>
          </a:xfrm>
          <a:prstGeom prst="roundRect">
            <a:avLst>
              <a:gd name="adj" fmla="val 242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8" name="Google Shape;1235;p52">
            <a:extLst>
              <a:ext uri="{FF2B5EF4-FFF2-40B4-BE49-F238E27FC236}">
                <a16:creationId xmlns:a16="http://schemas.microsoft.com/office/drawing/2014/main" id="{D4920938-FA5B-4B14-A2C1-9438B5401289}"/>
              </a:ext>
            </a:extLst>
          </p:cNvPr>
          <p:cNvSpPr/>
          <p:nvPr/>
        </p:nvSpPr>
        <p:spPr>
          <a:xfrm>
            <a:off x="5670458" y="205909"/>
            <a:ext cx="2328262" cy="610788"/>
          </a:xfrm>
          <a:prstGeom prst="roundRect">
            <a:avLst>
              <a:gd name="adj" fmla="val 242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2744D5-231A-40B5-AD66-52D982EABCE6}"/>
              </a:ext>
            </a:extLst>
          </p:cNvPr>
          <p:cNvSpPr txBox="1"/>
          <p:nvPr/>
        </p:nvSpPr>
        <p:spPr>
          <a:xfrm>
            <a:off x="5482199" y="311248"/>
            <a:ext cx="2328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درجـــــــــــــــــــــــة الحـــــــــــــــــــــــــــــرارة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الشتاء الجنية التزلج">
            <a:extLst>
              <a:ext uri="{FF2B5EF4-FFF2-40B4-BE49-F238E27FC236}">
                <a16:creationId xmlns:a16="http://schemas.microsoft.com/office/drawing/2014/main" id="{9F82639B-95A5-4E30-ABAF-8ABE9952F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" r="7028" b="7377"/>
          <a:stretch/>
        </p:blipFill>
        <p:spPr bwMode="auto">
          <a:xfrm>
            <a:off x="4660366" y="1385589"/>
            <a:ext cx="2036269" cy="2374126"/>
          </a:xfrm>
          <a:prstGeom prst="rect">
            <a:avLst/>
          </a:prstGeom>
          <a:noFill/>
          <a:ln w="28575">
            <a:solidFill>
              <a:srgbClr val="EE7D98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7B5087-FF3D-4085-B4D5-6CAF3CA15F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72" t="22316" r="43193" b="6182"/>
          <a:stretch/>
        </p:blipFill>
        <p:spPr>
          <a:xfrm>
            <a:off x="6950334" y="1350890"/>
            <a:ext cx="2036269" cy="2407018"/>
          </a:xfrm>
          <a:prstGeom prst="rect">
            <a:avLst/>
          </a:prstGeom>
          <a:noFill/>
          <a:ln w="28575">
            <a:solidFill>
              <a:srgbClr val="EE7D98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7" name="Google Shape;1235;p52">
            <a:extLst>
              <a:ext uri="{FF2B5EF4-FFF2-40B4-BE49-F238E27FC236}">
                <a16:creationId xmlns:a16="http://schemas.microsoft.com/office/drawing/2014/main" id="{55B4DF2C-B6F3-4695-A3FE-7AA4337F42DD}"/>
              </a:ext>
            </a:extLst>
          </p:cNvPr>
          <p:cNvSpPr/>
          <p:nvPr/>
        </p:nvSpPr>
        <p:spPr>
          <a:xfrm>
            <a:off x="1394529" y="-775370"/>
            <a:ext cx="1182930" cy="371822"/>
          </a:xfrm>
          <a:prstGeom prst="roundRect">
            <a:avLst>
              <a:gd name="adj" fmla="val 242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321B30-6423-46C1-81B8-A652268B8A7D}"/>
              </a:ext>
            </a:extLst>
          </p:cNvPr>
          <p:cNvSpPr txBox="1"/>
          <p:nvPr/>
        </p:nvSpPr>
        <p:spPr>
          <a:xfrm>
            <a:off x="1211029" y="332357"/>
            <a:ext cx="2328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الربــــــــــــــــــــــــــــــح و  الخــــــــــــــــــسارة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رجل أعمال يخسر المال.  ناقلات شقة التوضيح 41189569">
            <a:extLst>
              <a:ext uri="{FF2B5EF4-FFF2-40B4-BE49-F238E27FC236}">
                <a16:creationId xmlns:a16="http://schemas.microsoft.com/office/drawing/2014/main" id="{674413A6-5380-4E20-8780-EAF65EA61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97" y="1385589"/>
            <a:ext cx="1935089" cy="2372320"/>
          </a:xfrm>
          <a:prstGeom prst="rect">
            <a:avLst/>
          </a:prstGeom>
          <a:noFill/>
          <a:ln w="28575">
            <a:solidFill>
              <a:srgbClr val="EE7D9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AB8CBB7-FC8A-45F3-AEB2-3E0548F2F1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468"/>
          <a:stretch/>
        </p:blipFill>
        <p:spPr>
          <a:xfrm>
            <a:off x="2223760" y="1385589"/>
            <a:ext cx="2017182" cy="2372319"/>
          </a:xfrm>
          <a:prstGeom prst="rect">
            <a:avLst/>
          </a:prstGeom>
          <a:ln w="28575">
            <a:solidFill>
              <a:srgbClr val="EE7D98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7DBA1B6-62F1-4DBB-871F-D8B9EC786182}"/>
              </a:ext>
            </a:extLst>
          </p:cNvPr>
          <p:cNvGrpSpPr/>
          <p:nvPr/>
        </p:nvGrpSpPr>
        <p:grpSpPr>
          <a:xfrm>
            <a:off x="521635" y="3849701"/>
            <a:ext cx="1570851" cy="722715"/>
            <a:chOff x="521635" y="3849701"/>
            <a:chExt cx="1570851" cy="722715"/>
          </a:xfrm>
        </p:grpSpPr>
        <p:sp>
          <p:nvSpPr>
            <p:cNvPr id="5" name="Arrow: Down 4">
              <a:extLst>
                <a:ext uri="{FF2B5EF4-FFF2-40B4-BE49-F238E27FC236}">
                  <a16:creationId xmlns:a16="http://schemas.microsoft.com/office/drawing/2014/main" id="{850E6358-AAE7-46ED-B234-27D7A72B262F}"/>
                </a:ext>
              </a:extLst>
            </p:cNvPr>
            <p:cNvSpPr/>
            <p:nvPr/>
          </p:nvSpPr>
          <p:spPr>
            <a:xfrm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8FFC4A5-B5EB-43EC-9165-BA4DE057F024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سالب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DCA7C9-CB18-4FDF-A25D-6EC8060A3B85}"/>
              </a:ext>
            </a:extLst>
          </p:cNvPr>
          <p:cNvGrpSpPr/>
          <p:nvPr/>
        </p:nvGrpSpPr>
        <p:grpSpPr>
          <a:xfrm>
            <a:off x="5199931" y="3849701"/>
            <a:ext cx="1570851" cy="722715"/>
            <a:chOff x="521635" y="3849701"/>
            <a:chExt cx="1570851" cy="722715"/>
          </a:xfrm>
        </p:grpSpPr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937078E1-333D-46A3-A2B3-573DD1FDEF35}"/>
                </a:ext>
              </a:extLst>
            </p:cNvPr>
            <p:cNvSpPr/>
            <p:nvPr/>
          </p:nvSpPr>
          <p:spPr>
            <a:xfrm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4D49C4-FFBA-4CC5-8937-D1B0F91F39AF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سالب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B955D0A-9EFF-4E24-A08E-2D692A686F45}"/>
              </a:ext>
            </a:extLst>
          </p:cNvPr>
          <p:cNvGrpSpPr/>
          <p:nvPr/>
        </p:nvGrpSpPr>
        <p:grpSpPr>
          <a:xfrm>
            <a:off x="7250562" y="3855163"/>
            <a:ext cx="1570851" cy="722715"/>
            <a:chOff x="521635" y="3849701"/>
            <a:chExt cx="1570851" cy="722715"/>
          </a:xfrm>
        </p:grpSpPr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7988DD1B-B36D-4BEB-B039-E12196644C62}"/>
                </a:ext>
              </a:extLst>
            </p:cNvPr>
            <p:cNvSpPr/>
            <p:nvPr/>
          </p:nvSpPr>
          <p:spPr>
            <a:xfrm flipV="1"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C12AB9-C0A8-4ACB-89DA-75FD556BC822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موجب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D46D70-066F-4DDA-BA17-4D694725C499}"/>
              </a:ext>
            </a:extLst>
          </p:cNvPr>
          <p:cNvGrpSpPr/>
          <p:nvPr/>
        </p:nvGrpSpPr>
        <p:grpSpPr>
          <a:xfrm>
            <a:off x="2572266" y="3849701"/>
            <a:ext cx="1570851" cy="722715"/>
            <a:chOff x="521635" y="3849701"/>
            <a:chExt cx="1570851" cy="722715"/>
          </a:xfrm>
        </p:grpSpPr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7463A61D-64B7-4197-8FD5-09C8EBA6A2DD}"/>
                </a:ext>
              </a:extLst>
            </p:cNvPr>
            <p:cNvSpPr/>
            <p:nvPr/>
          </p:nvSpPr>
          <p:spPr>
            <a:xfrm flipV="1"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6079DA-3F6E-458C-9FC1-5EDF46E995D1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موجب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815AE64-4F35-40F1-AC61-27ACCD25DB73}"/>
              </a:ext>
            </a:extLst>
          </p:cNvPr>
          <p:cNvSpPr txBox="1"/>
          <p:nvPr/>
        </p:nvSpPr>
        <p:spPr>
          <a:xfrm>
            <a:off x="7141442" y="938872"/>
            <a:ext cx="1491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ارتفاع درجة الحرارة 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067889-3D83-4AA8-AC56-2EBC8A9321CA}"/>
              </a:ext>
            </a:extLst>
          </p:cNvPr>
          <p:cNvSpPr txBox="1"/>
          <p:nvPr/>
        </p:nvSpPr>
        <p:spPr>
          <a:xfrm>
            <a:off x="4959289" y="962401"/>
            <a:ext cx="1637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انخفاض  درجة الحرارة 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B227BC-719D-49FE-A534-5C897C5AB26E}"/>
              </a:ext>
            </a:extLst>
          </p:cNvPr>
          <p:cNvSpPr txBox="1"/>
          <p:nvPr/>
        </p:nvSpPr>
        <p:spPr>
          <a:xfrm>
            <a:off x="2651535" y="956764"/>
            <a:ext cx="1491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ربح المال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CEDFE6-83B2-4C25-80FA-0C781BD818FF}"/>
              </a:ext>
            </a:extLst>
          </p:cNvPr>
          <p:cNvSpPr txBox="1"/>
          <p:nvPr/>
        </p:nvSpPr>
        <p:spPr>
          <a:xfrm>
            <a:off x="469382" y="980293"/>
            <a:ext cx="1637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خسارة المال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4" grpId="0"/>
      <p:bldP spid="8" grpId="0"/>
      <p:bldP spid="2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35;p52">
            <a:extLst>
              <a:ext uri="{FF2B5EF4-FFF2-40B4-BE49-F238E27FC236}">
                <a16:creationId xmlns:a16="http://schemas.microsoft.com/office/drawing/2014/main" id="{87965BCE-17E2-4ADD-B5FC-36A349803CC1}"/>
              </a:ext>
            </a:extLst>
          </p:cNvPr>
          <p:cNvSpPr/>
          <p:nvPr/>
        </p:nvSpPr>
        <p:spPr>
          <a:xfrm>
            <a:off x="1054146" y="287511"/>
            <a:ext cx="2412276" cy="659337"/>
          </a:xfrm>
          <a:prstGeom prst="roundRect">
            <a:avLst>
              <a:gd name="adj" fmla="val 242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3" name="Google Shape;1235;p52">
            <a:extLst>
              <a:ext uri="{FF2B5EF4-FFF2-40B4-BE49-F238E27FC236}">
                <a16:creationId xmlns:a16="http://schemas.microsoft.com/office/drawing/2014/main" id="{0038ADA0-0105-4D65-9BD0-BB175FBA3F44}"/>
              </a:ext>
            </a:extLst>
          </p:cNvPr>
          <p:cNvSpPr/>
          <p:nvPr/>
        </p:nvSpPr>
        <p:spPr>
          <a:xfrm>
            <a:off x="5672250" y="287511"/>
            <a:ext cx="2412276" cy="659337"/>
          </a:xfrm>
          <a:prstGeom prst="roundRect">
            <a:avLst>
              <a:gd name="adj" fmla="val 242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5D2F3-E0C0-473D-903A-133F36B8C8DF}"/>
              </a:ext>
            </a:extLst>
          </p:cNvPr>
          <p:cNvSpPr txBox="1"/>
          <p:nvPr/>
        </p:nvSpPr>
        <p:spPr>
          <a:xfrm>
            <a:off x="5672250" y="287511"/>
            <a:ext cx="2458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الارتفاع والعمق تحت مستوى سطح البحر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رسم توضيحي للأطفال يركبون منطاد الهواء الساخن Premium Vector">
            <a:extLst>
              <a:ext uri="{FF2B5EF4-FFF2-40B4-BE49-F238E27FC236}">
                <a16:creationId xmlns:a16="http://schemas.microsoft.com/office/drawing/2014/main" id="{B18EE4B9-007B-41A7-AE6F-FF8911B0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873" y="1410335"/>
            <a:ext cx="2104516" cy="252289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3FBB8A-E3F6-43DB-84F7-25C02BF00491}"/>
              </a:ext>
            </a:extLst>
          </p:cNvPr>
          <p:cNvSpPr txBox="1"/>
          <p:nvPr/>
        </p:nvSpPr>
        <p:spPr>
          <a:xfrm>
            <a:off x="797468" y="368493"/>
            <a:ext cx="2785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الزيــــــــــادة والنقــــــــــصان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2F0ABEB-0020-4609-B22F-9C9A71983935}"/>
              </a:ext>
            </a:extLst>
          </p:cNvPr>
          <p:cNvGrpSpPr/>
          <p:nvPr/>
        </p:nvGrpSpPr>
        <p:grpSpPr>
          <a:xfrm>
            <a:off x="2859052" y="4020034"/>
            <a:ext cx="1570851" cy="722715"/>
            <a:chOff x="521635" y="3849701"/>
            <a:chExt cx="1570851" cy="722715"/>
          </a:xfrm>
        </p:grpSpPr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695490B3-D38B-4A65-B57B-F747C5927CDC}"/>
                </a:ext>
              </a:extLst>
            </p:cNvPr>
            <p:cNvSpPr/>
            <p:nvPr/>
          </p:nvSpPr>
          <p:spPr>
            <a:xfrm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B08031-9D68-4219-AEB2-858A15794952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سالب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ADEE8-C64C-4CFD-AF78-4F0ED125FF8B}"/>
              </a:ext>
            </a:extLst>
          </p:cNvPr>
          <p:cNvGrpSpPr/>
          <p:nvPr/>
        </p:nvGrpSpPr>
        <p:grpSpPr>
          <a:xfrm>
            <a:off x="5091796" y="4020034"/>
            <a:ext cx="1570851" cy="722715"/>
            <a:chOff x="521635" y="3849701"/>
            <a:chExt cx="1570851" cy="722715"/>
          </a:xfrm>
        </p:grpSpPr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E055B266-B695-42E0-9735-6AE30392329C}"/>
                </a:ext>
              </a:extLst>
            </p:cNvPr>
            <p:cNvSpPr/>
            <p:nvPr/>
          </p:nvSpPr>
          <p:spPr>
            <a:xfrm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97903B-C846-4F79-937E-BFF427510005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سالب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7A9F98-C85B-4C63-99ED-3B6C7B3162FC}"/>
              </a:ext>
            </a:extLst>
          </p:cNvPr>
          <p:cNvGrpSpPr/>
          <p:nvPr/>
        </p:nvGrpSpPr>
        <p:grpSpPr>
          <a:xfrm>
            <a:off x="7258246" y="4025277"/>
            <a:ext cx="1570851" cy="722715"/>
            <a:chOff x="521635" y="3849701"/>
            <a:chExt cx="1570851" cy="722715"/>
          </a:xfrm>
        </p:grpSpPr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4B17B75F-3360-4A1A-9CA7-05E4191853A9}"/>
                </a:ext>
              </a:extLst>
            </p:cNvPr>
            <p:cNvSpPr/>
            <p:nvPr/>
          </p:nvSpPr>
          <p:spPr>
            <a:xfrm flipV="1"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1DFBB5-3AE1-4B3E-B000-6B85B323C585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موجب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55C96C-D9D4-4322-AA53-D135321BF325}"/>
              </a:ext>
            </a:extLst>
          </p:cNvPr>
          <p:cNvGrpSpPr/>
          <p:nvPr/>
        </p:nvGrpSpPr>
        <p:grpSpPr>
          <a:xfrm>
            <a:off x="590244" y="3967658"/>
            <a:ext cx="1570851" cy="722715"/>
            <a:chOff x="521635" y="3849701"/>
            <a:chExt cx="1570851" cy="722715"/>
          </a:xfrm>
        </p:grpSpPr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F5934565-315D-4CC4-AAE6-F39B77843DD6}"/>
                </a:ext>
              </a:extLst>
            </p:cNvPr>
            <p:cNvSpPr/>
            <p:nvPr/>
          </p:nvSpPr>
          <p:spPr>
            <a:xfrm flipV="1">
              <a:off x="952820" y="3849701"/>
              <a:ext cx="441709" cy="414938"/>
            </a:xfrm>
            <a:custGeom>
              <a:avLst/>
              <a:gdLst>
                <a:gd name="connsiteX0" fmla="*/ 0 w 441709"/>
                <a:gd name="connsiteY0" fmla="*/ 207469 h 414938"/>
                <a:gd name="connsiteX1" fmla="*/ 110427 w 441709"/>
                <a:gd name="connsiteY1" fmla="*/ 207469 h 414938"/>
                <a:gd name="connsiteX2" fmla="*/ 110427 w 441709"/>
                <a:gd name="connsiteY2" fmla="*/ 0 h 414938"/>
                <a:gd name="connsiteX3" fmla="*/ 331282 w 441709"/>
                <a:gd name="connsiteY3" fmla="*/ 0 h 414938"/>
                <a:gd name="connsiteX4" fmla="*/ 331282 w 441709"/>
                <a:gd name="connsiteY4" fmla="*/ 207469 h 414938"/>
                <a:gd name="connsiteX5" fmla="*/ 441709 w 441709"/>
                <a:gd name="connsiteY5" fmla="*/ 207469 h 414938"/>
                <a:gd name="connsiteX6" fmla="*/ 220855 w 441709"/>
                <a:gd name="connsiteY6" fmla="*/ 414938 h 414938"/>
                <a:gd name="connsiteX7" fmla="*/ 0 w 441709"/>
                <a:gd name="connsiteY7" fmla="*/ 207469 h 41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709" h="414938" fill="none" extrusionOk="0">
                  <a:moveTo>
                    <a:pt x="0" y="207469"/>
                  </a:moveTo>
                  <a:cubicBezTo>
                    <a:pt x="26091" y="198844"/>
                    <a:pt x="57110" y="216492"/>
                    <a:pt x="110427" y="207469"/>
                  </a:cubicBezTo>
                  <a:cubicBezTo>
                    <a:pt x="91173" y="148358"/>
                    <a:pt x="120556" y="68260"/>
                    <a:pt x="110427" y="0"/>
                  </a:cubicBezTo>
                  <a:cubicBezTo>
                    <a:pt x="154652" y="-26470"/>
                    <a:pt x="252119" y="22892"/>
                    <a:pt x="331282" y="0"/>
                  </a:cubicBezTo>
                  <a:cubicBezTo>
                    <a:pt x="352389" y="43631"/>
                    <a:pt x="318807" y="159059"/>
                    <a:pt x="331282" y="207469"/>
                  </a:cubicBezTo>
                  <a:cubicBezTo>
                    <a:pt x="372865" y="207271"/>
                    <a:pt x="410473" y="216471"/>
                    <a:pt x="441709" y="207469"/>
                  </a:cubicBezTo>
                  <a:cubicBezTo>
                    <a:pt x="359175" y="290344"/>
                    <a:pt x="325996" y="313861"/>
                    <a:pt x="220855" y="414938"/>
                  </a:cubicBezTo>
                  <a:cubicBezTo>
                    <a:pt x="129445" y="346261"/>
                    <a:pt x="58710" y="256354"/>
                    <a:pt x="0" y="207469"/>
                  </a:cubicBezTo>
                  <a:close/>
                </a:path>
                <a:path w="441709" h="414938" stroke="0" extrusionOk="0">
                  <a:moveTo>
                    <a:pt x="0" y="207469"/>
                  </a:moveTo>
                  <a:cubicBezTo>
                    <a:pt x="42367" y="200307"/>
                    <a:pt x="55768" y="220383"/>
                    <a:pt x="110427" y="207469"/>
                  </a:cubicBezTo>
                  <a:cubicBezTo>
                    <a:pt x="104713" y="107789"/>
                    <a:pt x="115653" y="52668"/>
                    <a:pt x="110427" y="0"/>
                  </a:cubicBezTo>
                  <a:cubicBezTo>
                    <a:pt x="187740" y="-25878"/>
                    <a:pt x="282539" y="8445"/>
                    <a:pt x="331282" y="0"/>
                  </a:cubicBezTo>
                  <a:cubicBezTo>
                    <a:pt x="337739" y="60563"/>
                    <a:pt x="324059" y="139288"/>
                    <a:pt x="331282" y="207469"/>
                  </a:cubicBezTo>
                  <a:cubicBezTo>
                    <a:pt x="382065" y="195803"/>
                    <a:pt x="388430" y="217094"/>
                    <a:pt x="441709" y="207469"/>
                  </a:cubicBezTo>
                  <a:cubicBezTo>
                    <a:pt x="388197" y="292743"/>
                    <a:pt x="262448" y="362971"/>
                    <a:pt x="220855" y="414938"/>
                  </a:cubicBezTo>
                  <a:cubicBezTo>
                    <a:pt x="174095" y="373779"/>
                    <a:pt x="44924" y="249624"/>
                    <a:pt x="0" y="2074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597887091">
                    <a:prstGeom prst="downArrow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F44A93-6A13-44C5-ACEA-8BF54DBDFDD8}"/>
                </a:ext>
              </a:extLst>
            </p:cNvPr>
            <p:cNvSpPr txBox="1"/>
            <p:nvPr/>
          </p:nvSpPr>
          <p:spPr>
            <a:xfrm>
              <a:off x="521635" y="4264639"/>
              <a:ext cx="1570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>
                  <a:latin typeface="Calibri" panose="020F0502020204030204" pitchFamily="34" charset="0"/>
                  <a:cs typeface="Calibri" panose="020F0502020204030204" pitchFamily="34" charset="0"/>
                </a:rPr>
                <a:t>عدد موجهة موجب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26" name="Picture 2" descr="ميزان القصاصات الفنية">
            <a:extLst>
              <a:ext uri="{FF2B5EF4-FFF2-40B4-BE49-F238E27FC236}">
                <a16:creationId xmlns:a16="http://schemas.microsoft.com/office/drawing/2014/main" id="{808C67F1-2A05-40DC-9660-C6867A323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05" y="1533721"/>
            <a:ext cx="2726447" cy="220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61507E-E20C-4D31-A2EF-247A5B7115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37" t="24048" r="5167" b="7210"/>
          <a:stretch/>
        </p:blipFill>
        <p:spPr>
          <a:xfrm>
            <a:off x="4741049" y="1402753"/>
            <a:ext cx="2029733" cy="250383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8E619AE-7C82-4CD8-983F-54F0269F9F45}"/>
              </a:ext>
            </a:extLst>
          </p:cNvPr>
          <p:cNvSpPr txBox="1"/>
          <p:nvPr/>
        </p:nvSpPr>
        <p:spPr>
          <a:xfrm>
            <a:off x="7084679" y="1052713"/>
            <a:ext cx="1744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فوق مستوى سطح البحر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03724B-EA6F-45D8-869A-54379B50D96B}"/>
              </a:ext>
            </a:extLst>
          </p:cNvPr>
          <p:cNvSpPr txBox="1"/>
          <p:nvPr/>
        </p:nvSpPr>
        <p:spPr>
          <a:xfrm>
            <a:off x="4741049" y="1057149"/>
            <a:ext cx="18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تحت مستوى سطح البحر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29378B-10C8-453C-84DB-132CD4498B29}"/>
              </a:ext>
            </a:extLst>
          </p:cNvPr>
          <p:cNvSpPr txBox="1"/>
          <p:nvPr/>
        </p:nvSpPr>
        <p:spPr>
          <a:xfrm rot="20738261">
            <a:off x="882993" y="1650411"/>
            <a:ext cx="1160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زيادة الوزن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6C1B79-20A2-4598-8221-4E35AA142E2B}"/>
              </a:ext>
            </a:extLst>
          </p:cNvPr>
          <p:cNvSpPr txBox="1"/>
          <p:nvPr/>
        </p:nvSpPr>
        <p:spPr>
          <a:xfrm rot="20898076">
            <a:off x="2571657" y="1203184"/>
            <a:ext cx="1160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latin typeface="Calibri" panose="020F0502020204030204" pitchFamily="34" charset="0"/>
                <a:cs typeface="Calibri" panose="020F0502020204030204" pitchFamily="34" charset="0"/>
              </a:rPr>
              <a:t>خسارة الوزن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1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/>
      <p:bldP spid="5" grpId="0"/>
      <p:bldP spid="22" grpId="0"/>
      <p:bldP spid="28" grpId="0"/>
      <p:bldP spid="23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F9BD658-EE21-4A66-96AE-9EB90AE0A936}"/>
              </a:ext>
            </a:extLst>
          </p:cNvPr>
          <p:cNvSpPr txBox="1"/>
          <p:nvPr/>
        </p:nvSpPr>
        <p:spPr>
          <a:xfrm>
            <a:off x="2204034" y="401431"/>
            <a:ext cx="5255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عبّر عن كلّ حالة من الحالات الآتية باستخدام عدد موجَّه: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E6D173-B9E8-4FEA-A07E-353A47245100}"/>
              </a:ext>
            </a:extLst>
          </p:cNvPr>
          <p:cNvSpPr txBox="1"/>
          <p:nvPr/>
        </p:nvSpPr>
        <p:spPr>
          <a:xfrm>
            <a:off x="2480662" y="1290135"/>
            <a:ext cx="40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ربــــــــــــــــــــح 100 ريــــــــــــــــــــال عُمــــــــــــــــــــــــــــاني 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42C7B4-B0F2-4D0C-9A04-A735E1C298F7}"/>
              </a:ext>
            </a:extLst>
          </p:cNvPr>
          <p:cNvSpPr txBox="1"/>
          <p:nvPr/>
        </p:nvSpPr>
        <p:spPr>
          <a:xfrm>
            <a:off x="2535090" y="2223905"/>
            <a:ext cx="40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تــــــــــــــــراجُع بمـــــــــــــــــــــقدار 10 درجــــات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DBFE93-2BAB-4CC6-8DA6-6F05375E5569}"/>
              </a:ext>
            </a:extLst>
          </p:cNvPr>
          <p:cNvSpPr txBox="1"/>
          <p:nvPr/>
        </p:nvSpPr>
        <p:spPr>
          <a:xfrm>
            <a:off x="2535089" y="3252285"/>
            <a:ext cx="40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درجة الحرارة 10 </a:t>
            </a:r>
            <a:r>
              <a:rPr lang="ar-OM" sz="2000" b="1" baseline="300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 تحت الصفر 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78D62F-05FD-4C17-B4D7-04A5BB106070}"/>
              </a:ext>
            </a:extLst>
          </p:cNvPr>
          <p:cNvSpPr txBox="1"/>
          <p:nvPr/>
        </p:nvSpPr>
        <p:spPr>
          <a:xfrm>
            <a:off x="2656753" y="4186055"/>
            <a:ext cx="40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زيــــــــــــــــادة بمـــــــــــــــــقدار 250 ريال عُـــــــــــــــــــماني 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551023-5CBD-4421-841B-913E3ACCE14D}"/>
              </a:ext>
            </a:extLst>
          </p:cNvPr>
          <p:cNvSpPr txBox="1"/>
          <p:nvPr/>
        </p:nvSpPr>
        <p:spPr>
          <a:xfrm>
            <a:off x="7830032" y="161364"/>
            <a:ext cx="868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مثال(1)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21E88BD-978D-43B4-B09C-30B8FC923CDA}"/>
              </a:ext>
            </a:extLst>
          </p:cNvPr>
          <p:cNvSpPr/>
          <p:nvPr/>
        </p:nvSpPr>
        <p:spPr>
          <a:xfrm>
            <a:off x="6957894" y="1327883"/>
            <a:ext cx="388042" cy="400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rgbClr val="002060"/>
                </a:solidFill>
              </a:rPr>
              <a:t>أ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72867B-1562-40C0-9529-59AC6B106B6F}"/>
              </a:ext>
            </a:extLst>
          </p:cNvPr>
          <p:cNvSpPr/>
          <p:nvPr/>
        </p:nvSpPr>
        <p:spPr>
          <a:xfrm>
            <a:off x="6957894" y="2301274"/>
            <a:ext cx="388042" cy="400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rgbClr val="002060"/>
                </a:solidFill>
              </a:rPr>
              <a:t>ب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2534815-B464-4F21-83F0-D9C29D871003}"/>
              </a:ext>
            </a:extLst>
          </p:cNvPr>
          <p:cNvSpPr/>
          <p:nvPr/>
        </p:nvSpPr>
        <p:spPr>
          <a:xfrm>
            <a:off x="6965578" y="3278462"/>
            <a:ext cx="388042" cy="400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rgbClr val="002060"/>
                </a:solidFill>
              </a:rPr>
              <a:t>ج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DC22E79-41DF-4F4C-9014-57ED5A0E8E08}"/>
              </a:ext>
            </a:extLst>
          </p:cNvPr>
          <p:cNvSpPr/>
          <p:nvPr/>
        </p:nvSpPr>
        <p:spPr>
          <a:xfrm>
            <a:off x="6957894" y="4235956"/>
            <a:ext cx="388042" cy="4001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800" b="1" dirty="0">
                <a:solidFill>
                  <a:srgbClr val="002060"/>
                </a:solidFill>
              </a:rPr>
              <a:t>د</a:t>
            </a:r>
            <a:endParaRPr lang="en-US" sz="1800" b="1" dirty="0">
              <a:solidFill>
                <a:srgbClr val="002060"/>
              </a:solidFill>
            </a:endParaRPr>
          </a:p>
        </p:txBody>
      </p:sp>
      <p:pic>
        <p:nvPicPr>
          <p:cNvPr id="20" name="صورة 2">
            <a:extLst>
              <a:ext uri="{FF2B5EF4-FFF2-40B4-BE49-F238E27FC236}">
                <a16:creationId xmlns:a16="http://schemas.microsoft.com/office/drawing/2014/main" id="{4072002C-FF55-4DCB-96E2-ED3C2AA31A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12" t="27677" r="-4912" b="28543"/>
          <a:stretch/>
        </p:blipFill>
        <p:spPr>
          <a:xfrm>
            <a:off x="7279985" y="2770540"/>
            <a:ext cx="2574512" cy="24421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962;p43">
            <a:extLst>
              <a:ext uri="{FF2B5EF4-FFF2-40B4-BE49-F238E27FC236}">
                <a16:creationId xmlns:a16="http://schemas.microsoft.com/office/drawing/2014/main" id="{C1D143AA-920D-43CF-AA41-339D1E1D8560}"/>
              </a:ext>
            </a:extLst>
          </p:cNvPr>
          <p:cNvSpPr/>
          <p:nvPr/>
        </p:nvSpPr>
        <p:spPr>
          <a:xfrm>
            <a:off x="4372215" y="1533874"/>
            <a:ext cx="3527685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962;p43">
            <a:extLst>
              <a:ext uri="{FF2B5EF4-FFF2-40B4-BE49-F238E27FC236}">
                <a16:creationId xmlns:a16="http://schemas.microsoft.com/office/drawing/2014/main" id="{B82B7807-5F43-4401-87FE-F2C5B8FFA562}"/>
              </a:ext>
            </a:extLst>
          </p:cNvPr>
          <p:cNvSpPr/>
          <p:nvPr/>
        </p:nvSpPr>
        <p:spPr>
          <a:xfrm>
            <a:off x="4372215" y="2441308"/>
            <a:ext cx="3527685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962;p43">
            <a:extLst>
              <a:ext uri="{FF2B5EF4-FFF2-40B4-BE49-F238E27FC236}">
                <a16:creationId xmlns:a16="http://schemas.microsoft.com/office/drawing/2014/main" id="{6FF6C383-AF5C-43E9-B2AF-53BCD00828AF}"/>
              </a:ext>
            </a:extLst>
          </p:cNvPr>
          <p:cNvSpPr/>
          <p:nvPr/>
        </p:nvSpPr>
        <p:spPr>
          <a:xfrm>
            <a:off x="4398544" y="3399366"/>
            <a:ext cx="3527685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1B82F2-A6EA-443F-BF90-49CD7D6B0E5A}"/>
              </a:ext>
            </a:extLst>
          </p:cNvPr>
          <p:cNvSpPr txBox="1"/>
          <p:nvPr/>
        </p:nvSpPr>
        <p:spPr>
          <a:xfrm>
            <a:off x="1281397" y="139695"/>
            <a:ext cx="697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ثنائي </a:t>
            </a:r>
            <a:r>
              <a:rPr lang="ar-OM" sz="1800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استراتيجية فكر-زاوج –ناقش </a:t>
            </a:r>
            <a:endParaRPr lang="en-US" sz="1800" b="1" u="sng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66535-D12E-4D44-BB29-6E046E0AE37C}"/>
              </a:ext>
            </a:extLst>
          </p:cNvPr>
          <p:cNvSpPr txBox="1"/>
          <p:nvPr/>
        </p:nvSpPr>
        <p:spPr>
          <a:xfrm>
            <a:off x="2157377" y="708066"/>
            <a:ext cx="525587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ظلِّل العـــــــــــــــــــــــــدد المُوجهة الصحــــــــــــــــــــيح لكل من الحــــــــــــــالات الآتــــــــــــــية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3E375-CC09-486E-9EB9-564CB63413DE}"/>
              </a:ext>
            </a:extLst>
          </p:cNvPr>
          <p:cNvSpPr txBox="1"/>
          <p:nvPr/>
        </p:nvSpPr>
        <p:spPr>
          <a:xfrm>
            <a:off x="4681580" y="1611057"/>
            <a:ext cx="3289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دَين مقداره 2000 ريال عُماني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EAE739-C838-466C-ADB2-BE516526510B}"/>
              </a:ext>
            </a:extLst>
          </p:cNvPr>
          <p:cNvSpPr txBox="1"/>
          <p:nvPr/>
        </p:nvSpPr>
        <p:spPr>
          <a:xfrm>
            <a:off x="4681580" y="2571750"/>
            <a:ext cx="3402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فقدان كتلة بمقدار1.5 كغم 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4D365E-A616-40AB-B353-E7EF29677403}"/>
              </a:ext>
            </a:extLst>
          </p:cNvPr>
          <p:cNvSpPr txBox="1"/>
          <p:nvPr/>
        </p:nvSpPr>
        <p:spPr>
          <a:xfrm>
            <a:off x="4839104" y="3532443"/>
            <a:ext cx="306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رصيد في البنك قيمته 450ريال عُماني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Google Shape;962;p43">
            <a:extLst>
              <a:ext uri="{FF2B5EF4-FFF2-40B4-BE49-F238E27FC236}">
                <a16:creationId xmlns:a16="http://schemas.microsoft.com/office/drawing/2014/main" id="{30DB7107-95D0-4677-A29B-AAD04F55FBE4}"/>
              </a:ext>
            </a:extLst>
          </p:cNvPr>
          <p:cNvSpPr/>
          <p:nvPr/>
        </p:nvSpPr>
        <p:spPr>
          <a:xfrm>
            <a:off x="2816458" y="1533874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962;p43">
            <a:extLst>
              <a:ext uri="{FF2B5EF4-FFF2-40B4-BE49-F238E27FC236}">
                <a16:creationId xmlns:a16="http://schemas.microsoft.com/office/drawing/2014/main" id="{395A3111-1122-4C3E-896A-9874BCA47B1F}"/>
              </a:ext>
            </a:extLst>
          </p:cNvPr>
          <p:cNvSpPr/>
          <p:nvPr/>
        </p:nvSpPr>
        <p:spPr>
          <a:xfrm>
            <a:off x="1486970" y="1533874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962;p43">
            <a:extLst>
              <a:ext uri="{FF2B5EF4-FFF2-40B4-BE49-F238E27FC236}">
                <a16:creationId xmlns:a16="http://schemas.microsoft.com/office/drawing/2014/main" id="{2D43092C-F431-48FD-B7E8-AEDB490D36F3}"/>
              </a:ext>
            </a:extLst>
          </p:cNvPr>
          <p:cNvSpPr/>
          <p:nvPr/>
        </p:nvSpPr>
        <p:spPr>
          <a:xfrm>
            <a:off x="2828140" y="2494822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962;p43">
            <a:extLst>
              <a:ext uri="{FF2B5EF4-FFF2-40B4-BE49-F238E27FC236}">
                <a16:creationId xmlns:a16="http://schemas.microsoft.com/office/drawing/2014/main" id="{636B8093-8AAE-47DD-A042-62A7C2840AFF}"/>
              </a:ext>
            </a:extLst>
          </p:cNvPr>
          <p:cNvSpPr/>
          <p:nvPr/>
        </p:nvSpPr>
        <p:spPr>
          <a:xfrm>
            <a:off x="1498652" y="2494822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962;p43">
            <a:extLst>
              <a:ext uri="{FF2B5EF4-FFF2-40B4-BE49-F238E27FC236}">
                <a16:creationId xmlns:a16="http://schemas.microsoft.com/office/drawing/2014/main" id="{8B5E2D2A-4AFF-4AA6-BF95-4209904C8E3F}"/>
              </a:ext>
            </a:extLst>
          </p:cNvPr>
          <p:cNvSpPr/>
          <p:nvPr/>
        </p:nvSpPr>
        <p:spPr>
          <a:xfrm>
            <a:off x="2831290" y="3375248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62;p43">
            <a:extLst>
              <a:ext uri="{FF2B5EF4-FFF2-40B4-BE49-F238E27FC236}">
                <a16:creationId xmlns:a16="http://schemas.microsoft.com/office/drawing/2014/main" id="{2F182417-9EB8-4720-9C96-C48596D2BD55}"/>
              </a:ext>
            </a:extLst>
          </p:cNvPr>
          <p:cNvSpPr/>
          <p:nvPr/>
        </p:nvSpPr>
        <p:spPr>
          <a:xfrm>
            <a:off x="1486970" y="3412474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D5322E-9AF9-4894-A90B-A0F60D56DBEF}"/>
              </a:ext>
            </a:extLst>
          </p:cNvPr>
          <p:cNvSpPr txBox="1"/>
          <p:nvPr/>
        </p:nvSpPr>
        <p:spPr>
          <a:xfrm>
            <a:off x="2892017" y="1669525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2000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928046-6B95-4618-B673-D25A507F9079}"/>
              </a:ext>
            </a:extLst>
          </p:cNvPr>
          <p:cNvSpPr txBox="1"/>
          <p:nvPr/>
        </p:nvSpPr>
        <p:spPr>
          <a:xfrm>
            <a:off x="1540546" y="1691988"/>
            <a:ext cx="797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-2000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6E7A45-BB01-46A2-9E59-9D50361833EF}"/>
              </a:ext>
            </a:extLst>
          </p:cNvPr>
          <p:cNvSpPr txBox="1"/>
          <p:nvPr/>
        </p:nvSpPr>
        <p:spPr>
          <a:xfrm>
            <a:off x="2903699" y="2657400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1.5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4AD964-43A3-4F42-854E-673F7EC56C90}"/>
              </a:ext>
            </a:extLst>
          </p:cNvPr>
          <p:cNvSpPr txBox="1"/>
          <p:nvPr/>
        </p:nvSpPr>
        <p:spPr>
          <a:xfrm>
            <a:off x="1582396" y="2655141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-1.5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08CC22B-855B-4051-8F03-E73FE2D082FB}"/>
              </a:ext>
            </a:extLst>
          </p:cNvPr>
          <p:cNvSpPr txBox="1"/>
          <p:nvPr/>
        </p:nvSpPr>
        <p:spPr>
          <a:xfrm>
            <a:off x="2954083" y="3482979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450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B4D8D6-3BF2-4832-BA6D-2ECBA59D0F11}"/>
              </a:ext>
            </a:extLst>
          </p:cNvPr>
          <p:cNvSpPr txBox="1"/>
          <p:nvPr/>
        </p:nvSpPr>
        <p:spPr>
          <a:xfrm>
            <a:off x="1635883" y="3596673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-450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FC37B6-EF89-400B-859E-FD4E3B8F52D6}"/>
              </a:ext>
            </a:extLst>
          </p:cNvPr>
          <p:cNvSpPr txBox="1"/>
          <p:nvPr/>
        </p:nvSpPr>
        <p:spPr>
          <a:xfrm>
            <a:off x="6568012" y="124306"/>
            <a:ext cx="991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تمرين(1)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Google Shape;962;p43">
            <a:extLst>
              <a:ext uri="{FF2B5EF4-FFF2-40B4-BE49-F238E27FC236}">
                <a16:creationId xmlns:a16="http://schemas.microsoft.com/office/drawing/2014/main" id="{1D8358DA-D900-4D2F-9BED-BF76535A045B}"/>
              </a:ext>
            </a:extLst>
          </p:cNvPr>
          <p:cNvSpPr/>
          <p:nvPr/>
        </p:nvSpPr>
        <p:spPr>
          <a:xfrm>
            <a:off x="4372214" y="4221222"/>
            <a:ext cx="3527685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9E6E1E-C955-4B83-99C9-F37E7DD2C808}"/>
              </a:ext>
            </a:extLst>
          </p:cNvPr>
          <p:cNvSpPr txBox="1"/>
          <p:nvPr/>
        </p:nvSpPr>
        <p:spPr>
          <a:xfrm>
            <a:off x="4631989" y="4327256"/>
            <a:ext cx="306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ارتفاع مقداره 400 متر 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Google Shape;962;p43">
            <a:extLst>
              <a:ext uri="{FF2B5EF4-FFF2-40B4-BE49-F238E27FC236}">
                <a16:creationId xmlns:a16="http://schemas.microsoft.com/office/drawing/2014/main" id="{059665E9-54C8-4DA5-865B-384B76D295EA}"/>
              </a:ext>
            </a:extLst>
          </p:cNvPr>
          <p:cNvSpPr/>
          <p:nvPr/>
        </p:nvSpPr>
        <p:spPr>
          <a:xfrm>
            <a:off x="2831290" y="4216443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962;p43">
            <a:extLst>
              <a:ext uri="{FF2B5EF4-FFF2-40B4-BE49-F238E27FC236}">
                <a16:creationId xmlns:a16="http://schemas.microsoft.com/office/drawing/2014/main" id="{1D1EB669-D0D5-4CB1-B90C-75B341900312}"/>
              </a:ext>
            </a:extLst>
          </p:cNvPr>
          <p:cNvSpPr/>
          <p:nvPr/>
        </p:nvSpPr>
        <p:spPr>
          <a:xfrm>
            <a:off x="1486970" y="4253669"/>
            <a:ext cx="783204" cy="58140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1446DB0-7169-43AB-9FD2-80AD98405D91}"/>
              </a:ext>
            </a:extLst>
          </p:cNvPr>
          <p:cNvSpPr txBox="1"/>
          <p:nvPr/>
        </p:nvSpPr>
        <p:spPr>
          <a:xfrm>
            <a:off x="2954083" y="4324174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F8CCA11-A3E8-4BA5-B506-43D4D28C0012}"/>
              </a:ext>
            </a:extLst>
          </p:cNvPr>
          <p:cNvSpPr txBox="1"/>
          <p:nvPr/>
        </p:nvSpPr>
        <p:spPr>
          <a:xfrm>
            <a:off x="1635883" y="4437868"/>
            <a:ext cx="645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-400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Google Shape;962;p43">
            <a:extLst>
              <a:ext uri="{FF2B5EF4-FFF2-40B4-BE49-F238E27FC236}">
                <a16:creationId xmlns:a16="http://schemas.microsoft.com/office/drawing/2014/main" id="{0FCD413F-E59E-4681-90EE-F15691389F07}"/>
              </a:ext>
            </a:extLst>
          </p:cNvPr>
          <p:cNvSpPr/>
          <p:nvPr/>
        </p:nvSpPr>
        <p:spPr>
          <a:xfrm>
            <a:off x="7964648" y="1578838"/>
            <a:ext cx="403263" cy="48244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/>
              <a:t>1-</a:t>
            </a:r>
            <a:endParaRPr b="1" dirty="0"/>
          </a:p>
        </p:txBody>
      </p:sp>
      <p:sp>
        <p:nvSpPr>
          <p:cNvPr id="46" name="Google Shape;962;p43">
            <a:extLst>
              <a:ext uri="{FF2B5EF4-FFF2-40B4-BE49-F238E27FC236}">
                <a16:creationId xmlns:a16="http://schemas.microsoft.com/office/drawing/2014/main" id="{2C58E527-D6BD-4AC5-9AB6-12BC5FE9028A}"/>
              </a:ext>
            </a:extLst>
          </p:cNvPr>
          <p:cNvSpPr/>
          <p:nvPr/>
        </p:nvSpPr>
        <p:spPr>
          <a:xfrm>
            <a:off x="7989874" y="2475393"/>
            <a:ext cx="403263" cy="48244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/>
              <a:t>2-</a:t>
            </a:r>
            <a:endParaRPr b="1" dirty="0"/>
          </a:p>
        </p:txBody>
      </p:sp>
      <p:sp>
        <p:nvSpPr>
          <p:cNvPr id="47" name="Google Shape;962;p43">
            <a:extLst>
              <a:ext uri="{FF2B5EF4-FFF2-40B4-BE49-F238E27FC236}">
                <a16:creationId xmlns:a16="http://schemas.microsoft.com/office/drawing/2014/main" id="{34EDDBF1-057A-47B2-964C-1D4419EA9437}"/>
              </a:ext>
            </a:extLst>
          </p:cNvPr>
          <p:cNvSpPr/>
          <p:nvPr/>
        </p:nvSpPr>
        <p:spPr>
          <a:xfrm>
            <a:off x="8000832" y="3441772"/>
            <a:ext cx="403263" cy="48244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/>
              <a:t>3-</a:t>
            </a:r>
            <a:endParaRPr b="1" dirty="0"/>
          </a:p>
        </p:txBody>
      </p:sp>
      <p:sp>
        <p:nvSpPr>
          <p:cNvPr id="48" name="Google Shape;962;p43">
            <a:extLst>
              <a:ext uri="{FF2B5EF4-FFF2-40B4-BE49-F238E27FC236}">
                <a16:creationId xmlns:a16="http://schemas.microsoft.com/office/drawing/2014/main" id="{701A13AA-E82A-4538-95F9-65EA861E9336}"/>
              </a:ext>
            </a:extLst>
          </p:cNvPr>
          <p:cNvSpPr/>
          <p:nvPr/>
        </p:nvSpPr>
        <p:spPr>
          <a:xfrm>
            <a:off x="7952560" y="4253669"/>
            <a:ext cx="403263" cy="482440"/>
          </a:xfrm>
          <a:prstGeom prst="roundRect">
            <a:avLst>
              <a:gd name="adj" fmla="val 16667"/>
            </a:avLst>
          </a:prstGeom>
          <a:solidFill>
            <a:srgbClr val="6EB0A1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b="1" dirty="0"/>
              <a:t>4-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463609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2" name="Google Shape;1562;p60"/>
          <p:cNvGrpSpPr/>
          <p:nvPr/>
        </p:nvGrpSpPr>
        <p:grpSpPr>
          <a:xfrm>
            <a:off x="2710621" y="1208249"/>
            <a:ext cx="4134829" cy="2900350"/>
            <a:chOff x="4049700" y="1194175"/>
            <a:chExt cx="4364857" cy="3061702"/>
          </a:xfrm>
        </p:grpSpPr>
        <p:sp>
          <p:nvSpPr>
            <p:cNvPr id="1563" name="Google Shape;1563;p60"/>
            <p:cNvSpPr/>
            <p:nvPr/>
          </p:nvSpPr>
          <p:spPr>
            <a:xfrm>
              <a:off x="4049700" y="1222409"/>
              <a:ext cx="4364857" cy="3033468"/>
            </a:xfrm>
            <a:custGeom>
              <a:avLst/>
              <a:gdLst/>
              <a:ahLst/>
              <a:cxnLst/>
              <a:rect l="l" t="t" r="r" b="b"/>
              <a:pathLst>
                <a:path w="278771" h="193739" extrusionOk="0">
                  <a:moveTo>
                    <a:pt x="4769" y="1"/>
                  </a:moveTo>
                  <a:cubicBezTo>
                    <a:pt x="2152" y="1"/>
                    <a:pt x="0" y="2153"/>
                    <a:pt x="0" y="4770"/>
                  </a:cubicBezTo>
                  <a:lnTo>
                    <a:pt x="0" y="188736"/>
                  </a:lnTo>
                  <a:cubicBezTo>
                    <a:pt x="0" y="191412"/>
                    <a:pt x="2094" y="193622"/>
                    <a:pt x="4769" y="193738"/>
                  </a:cubicBezTo>
                  <a:lnTo>
                    <a:pt x="274467" y="193738"/>
                  </a:lnTo>
                  <a:cubicBezTo>
                    <a:pt x="276968" y="193738"/>
                    <a:pt x="278771" y="191470"/>
                    <a:pt x="278771" y="188736"/>
                  </a:cubicBezTo>
                  <a:lnTo>
                    <a:pt x="278771" y="4828"/>
                  </a:lnTo>
                  <a:cubicBezTo>
                    <a:pt x="278771" y="2036"/>
                    <a:pt x="276968" y="1"/>
                    <a:pt x="274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60">
              <a:hlinkClick r:id="rId3"/>
            </p:cNvPr>
            <p:cNvSpPr/>
            <p:nvPr/>
          </p:nvSpPr>
          <p:spPr>
            <a:xfrm>
              <a:off x="4113449" y="1238804"/>
              <a:ext cx="4237374" cy="2944221"/>
            </a:xfrm>
            <a:custGeom>
              <a:avLst/>
              <a:gdLst/>
              <a:ahLst/>
              <a:cxnLst/>
              <a:rect l="l" t="t" r="r" b="b"/>
              <a:pathLst>
                <a:path w="270629" h="188039" extrusionOk="0">
                  <a:moveTo>
                    <a:pt x="4653" y="1"/>
                  </a:moveTo>
                  <a:cubicBezTo>
                    <a:pt x="2094" y="1"/>
                    <a:pt x="0" y="2094"/>
                    <a:pt x="0" y="4654"/>
                  </a:cubicBezTo>
                  <a:lnTo>
                    <a:pt x="0" y="183153"/>
                  </a:lnTo>
                  <a:cubicBezTo>
                    <a:pt x="0" y="185770"/>
                    <a:pt x="2036" y="187922"/>
                    <a:pt x="4653" y="188038"/>
                  </a:cubicBezTo>
                  <a:lnTo>
                    <a:pt x="266441" y="188038"/>
                  </a:lnTo>
                  <a:cubicBezTo>
                    <a:pt x="268883" y="188038"/>
                    <a:pt x="270628" y="185828"/>
                    <a:pt x="270628" y="183153"/>
                  </a:cubicBezTo>
                  <a:lnTo>
                    <a:pt x="270628" y="4654"/>
                  </a:lnTo>
                  <a:cubicBezTo>
                    <a:pt x="270628" y="1978"/>
                    <a:pt x="268883" y="1"/>
                    <a:pt x="2664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60"/>
            <p:cNvSpPr/>
            <p:nvPr/>
          </p:nvSpPr>
          <p:spPr>
            <a:xfrm>
              <a:off x="4049700" y="1194175"/>
              <a:ext cx="4364857" cy="318755"/>
            </a:xfrm>
            <a:custGeom>
              <a:avLst/>
              <a:gdLst/>
              <a:ahLst/>
              <a:cxnLst/>
              <a:rect l="l" t="t" r="r" b="b"/>
              <a:pathLst>
                <a:path w="278771" h="20358" extrusionOk="0">
                  <a:moveTo>
                    <a:pt x="4769" y="1"/>
                  </a:moveTo>
                  <a:cubicBezTo>
                    <a:pt x="2152" y="1"/>
                    <a:pt x="0" y="2153"/>
                    <a:pt x="0" y="4770"/>
                  </a:cubicBezTo>
                  <a:lnTo>
                    <a:pt x="0" y="20357"/>
                  </a:lnTo>
                  <a:lnTo>
                    <a:pt x="278771" y="20357"/>
                  </a:lnTo>
                  <a:lnTo>
                    <a:pt x="278771" y="4770"/>
                  </a:lnTo>
                  <a:cubicBezTo>
                    <a:pt x="278771" y="2036"/>
                    <a:pt x="276968" y="1"/>
                    <a:pt x="274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60"/>
            <p:cNvSpPr/>
            <p:nvPr/>
          </p:nvSpPr>
          <p:spPr>
            <a:xfrm>
              <a:off x="5435762" y="1933566"/>
              <a:ext cx="1447530" cy="1392847"/>
            </a:xfrm>
            <a:custGeom>
              <a:avLst/>
              <a:gdLst/>
              <a:ahLst/>
              <a:cxnLst/>
              <a:rect l="l" t="t" r="r" b="b"/>
              <a:pathLst>
                <a:path w="128015" h="123179" extrusionOk="0">
                  <a:moveTo>
                    <a:pt x="66436" y="12973"/>
                  </a:moveTo>
                  <a:cubicBezTo>
                    <a:pt x="72703" y="12973"/>
                    <a:pt x="79021" y="14188"/>
                    <a:pt x="85033" y="16693"/>
                  </a:cubicBezTo>
                  <a:cubicBezTo>
                    <a:pt x="103238" y="24196"/>
                    <a:pt x="115045" y="41935"/>
                    <a:pt x="115045" y="61594"/>
                  </a:cubicBezTo>
                  <a:cubicBezTo>
                    <a:pt x="115045" y="88465"/>
                    <a:pt x="93292" y="110217"/>
                    <a:pt x="66479" y="110217"/>
                  </a:cubicBezTo>
                  <a:cubicBezTo>
                    <a:pt x="46763" y="110217"/>
                    <a:pt x="29023" y="98352"/>
                    <a:pt x="21520" y="80206"/>
                  </a:cubicBezTo>
                  <a:cubicBezTo>
                    <a:pt x="14017" y="62059"/>
                    <a:pt x="18147" y="41121"/>
                    <a:pt x="32048" y="27220"/>
                  </a:cubicBezTo>
                  <a:cubicBezTo>
                    <a:pt x="41343" y="17925"/>
                    <a:pt x="53786" y="12973"/>
                    <a:pt x="66436" y="12973"/>
                  </a:cubicBezTo>
                  <a:close/>
                  <a:moveTo>
                    <a:pt x="66479" y="0"/>
                  </a:moveTo>
                  <a:cubicBezTo>
                    <a:pt x="41528" y="0"/>
                    <a:pt x="19077" y="15006"/>
                    <a:pt x="9539" y="38038"/>
                  </a:cubicBezTo>
                  <a:cubicBezTo>
                    <a:pt x="0" y="61070"/>
                    <a:pt x="5293" y="87534"/>
                    <a:pt x="22916" y="105157"/>
                  </a:cubicBezTo>
                  <a:cubicBezTo>
                    <a:pt x="34693" y="116934"/>
                    <a:pt x="50419" y="123179"/>
                    <a:pt x="66430" y="123179"/>
                  </a:cubicBezTo>
                  <a:cubicBezTo>
                    <a:pt x="74377" y="123179"/>
                    <a:pt x="82395" y="121640"/>
                    <a:pt x="90035" y="118476"/>
                  </a:cubicBezTo>
                  <a:cubicBezTo>
                    <a:pt x="113009" y="108938"/>
                    <a:pt x="128015" y="86487"/>
                    <a:pt x="128015" y="61594"/>
                  </a:cubicBezTo>
                  <a:cubicBezTo>
                    <a:pt x="128015" y="27569"/>
                    <a:pt x="100446" y="0"/>
                    <a:pt x="664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60"/>
            <p:cNvSpPr/>
            <p:nvPr/>
          </p:nvSpPr>
          <p:spPr>
            <a:xfrm>
              <a:off x="5994802" y="2336738"/>
              <a:ext cx="539956" cy="673463"/>
            </a:xfrm>
            <a:custGeom>
              <a:avLst/>
              <a:gdLst/>
              <a:ahLst/>
              <a:cxnLst/>
              <a:rect l="l" t="t" r="r" b="b"/>
              <a:pathLst>
                <a:path w="47752" h="59559" extrusionOk="0">
                  <a:moveTo>
                    <a:pt x="1" y="1"/>
                  </a:moveTo>
                  <a:lnTo>
                    <a:pt x="292" y="59558"/>
                  </a:lnTo>
                  <a:lnTo>
                    <a:pt x="47752" y="298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8" name="Google Shape;1568;p60"/>
            <p:cNvSpPr/>
            <p:nvPr/>
          </p:nvSpPr>
          <p:spPr>
            <a:xfrm>
              <a:off x="4104335" y="3747070"/>
              <a:ext cx="4255583" cy="481766"/>
            </a:xfrm>
            <a:custGeom>
              <a:avLst/>
              <a:gdLst/>
              <a:ahLst/>
              <a:cxnLst/>
              <a:rect l="l" t="t" r="r" b="b"/>
              <a:pathLst>
                <a:path w="271792" h="30769" extrusionOk="0">
                  <a:moveTo>
                    <a:pt x="1" y="1"/>
                  </a:moveTo>
                  <a:lnTo>
                    <a:pt x="1" y="30768"/>
                  </a:lnTo>
                  <a:lnTo>
                    <a:pt x="271792" y="30768"/>
                  </a:lnTo>
                  <a:lnTo>
                    <a:pt x="2717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60"/>
            <p:cNvSpPr/>
            <p:nvPr/>
          </p:nvSpPr>
          <p:spPr>
            <a:xfrm>
              <a:off x="4241871" y="3823581"/>
              <a:ext cx="3952329" cy="21874"/>
            </a:xfrm>
            <a:custGeom>
              <a:avLst/>
              <a:gdLst/>
              <a:ahLst/>
              <a:cxnLst/>
              <a:rect l="l" t="t" r="r" b="b"/>
              <a:pathLst>
                <a:path w="252424" h="1397" extrusionOk="0">
                  <a:moveTo>
                    <a:pt x="0" y="0"/>
                  </a:moveTo>
                  <a:lnTo>
                    <a:pt x="0" y="1396"/>
                  </a:lnTo>
                  <a:lnTo>
                    <a:pt x="252423" y="1396"/>
                  </a:lnTo>
                  <a:lnTo>
                    <a:pt x="252423" y="0"/>
                  </a:lnTo>
                  <a:close/>
                </a:path>
              </a:pathLst>
            </a:custGeom>
            <a:solidFill>
              <a:srgbClr val="D9E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60"/>
            <p:cNvSpPr/>
            <p:nvPr/>
          </p:nvSpPr>
          <p:spPr>
            <a:xfrm>
              <a:off x="4241871" y="3823581"/>
              <a:ext cx="1613725" cy="21874"/>
            </a:xfrm>
            <a:custGeom>
              <a:avLst/>
              <a:gdLst/>
              <a:ahLst/>
              <a:cxnLst/>
              <a:rect l="l" t="t" r="r" b="b"/>
              <a:pathLst>
                <a:path w="103064" h="1397" extrusionOk="0">
                  <a:moveTo>
                    <a:pt x="0" y="0"/>
                  </a:moveTo>
                  <a:lnTo>
                    <a:pt x="0" y="1396"/>
                  </a:lnTo>
                  <a:lnTo>
                    <a:pt x="103063" y="1396"/>
                  </a:lnTo>
                  <a:lnTo>
                    <a:pt x="103063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60"/>
            <p:cNvSpPr/>
            <p:nvPr/>
          </p:nvSpPr>
          <p:spPr>
            <a:xfrm>
              <a:off x="4998714" y="3946537"/>
              <a:ext cx="104749" cy="146632"/>
            </a:xfrm>
            <a:custGeom>
              <a:avLst/>
              <a:gdLst/>
              <a:ahLst/>
              <a:cxnLst/>
              <a:rect l="l" t="t" r="r" b="b"/>
              <a:pathLst>
                <a:path w="6690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6690" y="46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60"/>
            <p:cNvSpPr/>
            <p:nvPr/>
          </p:nvSpPr>
          <p:spPr>
            <a:xfrm>
              <a:off x="5121670" y="3946537"/>
              <a:ext cx="24614" cy="146632"/>
            </a:xfrm>
            <a:custGeom>
              <a:avLst/>
              <a:gdLst/>
              <a:ahLst/>
              <a:cxnLst/>
              <a:rect l="l" t="t" r="r" b="b"/>
              <a:pathLst>
                <a:path w="1572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1571" y="9364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60"/>
            <p:cNvSpPr/>
            <p:nvPr/>
          </p:nvSpPr>
          <p:spPr>
            <a:xfrm>
              <a:off x="4701814" y="3946537"/>
              <a:ext cx="104733" cy="146632"/>
            </a:xfrm>
            <a:custGeom>
              <a:avLst/>
              <a:gdLst/>
              <a:ahLst/>
              <a:cxnLst/>
              <a:rect l="l" t="t" r="r" b="b"/>
              <a:pathLst>
                <a:path w="6689" h="9365" extrusionOk="0">
                  <a:moveTo>
                    <a:pt x="0" y="0"/>
                  </a:moveTo>
                  <a:lnTo>
                    <a:pt x="0" y="9364"/>
                  </a:lnTo>
                  <a:lnTo>
                    <a:pt x="6689" y="46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60"/>
            <p:cNvSpPr/>
            <p:nvPr/>
          </p:nvSpPr>
          <p:spPr>
            <a:xfrm>
              <a:off x="4404899" y="3946537"/>
              <a:ext cx="104733" cy="146632"/>
            </a:xfrm>
            <a:custGeom>
              <a:avLst/>
              <a:gdLst/>
              <a:ahLst/>
              <a:cxnLst/>
              <a:rect l="l" t="t" r="r" b="b"/>
              <a:pathLst>
                <a:path w="6689" h="9365" extrusionOk="0">
                  <a:moveTo>
                    <a:pt x="6689" y="0"/>
                  </a:moveTo>
                  <a:lnTo>
                    <a:pt x="0" y="4653"/>
                  </a:lnTo>
                  <a:lnTo>
                    <a:pt x="6689" y="9364"/>
                  </a:lnTo>
                  <a:lnTo>
                    <a:pt x="66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60"/>
            <p:cNvSpPr/>
            <p:nvPr/>
          </p:nvSpPr>
          <p:spPr>
            <a:xfrm>
              <a:off x="4362087" y="3946537"/>
              <a:ext cx="24614" cy="146632"/>
            </a:xfrm>
            <a:custGeom>
              <a:avLst/>
              <a:gdLst/>
              <a:ahLst/>
              <a:cxnLst/>
              <a:rect l="l" t="t" r="r" b="b"/>
              <a:pathLst>
                <a:path w="1572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1571" y="9364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60"/>
            <p:cNvSpPr/>
            <p:nvPr/>
          </p:nvSpPr>
          <p:spPr>
            <a:xfrm>
              <a:off x="7285671" y="3920120"/>
              <a:ext cx="190348" cy="187608"/>
            </a:xfrm>
            <a:custGeom>
              <a:avLst/>
              <a:gdLst/>
              <a:ahLst/>
              <a:cxnLst/>
              <a:rect l="l" t="t" r="r" b="b"/>
              <a:pathLst>
                <a:path w="12157" h="11982" extrusionOk="0">
                  <a:moveTo>
                    <a:pt x="6050" y="4072"/>
                  </a:moveTo>
                  <a:cubicBezTo>
                    <a:pt x="7155" y="4072"/>
                    <a:pt x="8027" y="4944"/>
                    <a:pt x="8027" y="5991"/>
                  </a:cubicBezTo>
                  <a:cubicBezTo>
                    <a:pt x="8067" y="7217"/>
                    <a:pt x="7085" y="8013"/>
                    <a:pt x="6068" y="8013"/>
                  </a:cubicBezTo>
                  <a:cubicBezTo>
                    <a:pt x="5589" y="8013"/>
                    <a:pt x="5103" y="7836"/>
                    <a:pt x="4712" y="7445"/>
                  </a:cubicBezTo>
                  <a:cubicBezTo>
                    <a:pt x="3432" y="6224"/>
                    <a:pt x="4305" y="4072"/>
                    <a:pt x="6050" y="4072"/>
                  </a:cubicBezTo>
                  <a:close/>
                  <a:moveTo>
                    <a:pt x="5410" y="0"/>
                  </a:moveTo>
                  <a:cubicBezTo>
                    <a:pt x="5119" y="582"/>
                    <a:pt x="4886" y="1105"/>
                    <a:pt x="4712" y="1687"/>
                  </a:cubicBezTo>
                  <a:lnTo>
                    <a:pt x="3956" y="1978"/>
                  </a:lnTo>
                  <a:cubicBezTo>
                    <a:pt x="3432" y="1745"/>
                    <a:pt x="2851" y="1513"/>
                    <a:pt x="2269" y="1338"/>
                  </a:cubicBezTo>
                  <a:lnTo>
                    <a:pt x="1280" y="2269"/>
                  </a:lnTo>
                  <a:cubicBezTo>
                    <a:pt x="1513" y="2850"/>
                    <a:pt x="1746" y="3374"/>
                    <a:pt x="1978" y="3897"/>
                  </a:cubicBezTo>
                  <a:lnTo>
                    <a:pt x="1687" y="4653"/>
                  </a:lnTo>
                  <a:cubicBezTo>
                    <a:pt x="1106" y="4828"/>
                    <a:pt x="524" y="5060"/>
                    <a:pt x="1" y="5351"/>
                  </a:cubicBezTo>
                  <a:lnTo>
                    <a:pt x="1" y="6689"/>
                  </a:lnTo>
                  <a:cubicBezTo>
                    <a:pt x="524" y="6980"/>
                    <a:pt x="1106" y="7154"/>
                    <a:pt x="1687" y="7387"/>
                  </a:cubicBezTo>
                  <a:lnTo>
                    <a:pt x="1978" y="8085"/>
                  </a:lnTo>
                  <a:cubicBezTo>
                    <a:pt x="1746" y="8667"/>
                    <a:pt x="1513" y="9190"/>
                    <a:pt x="1338" y="9772"/>
                  </a:cubicBezTo>
                  <a:lnTo>
                    <a:pt x="2269" y="10702"/>
                  </a:lnTo>
                  <a:cubicBezTo>
                    <a:pt x="2851" y="10528"/>
                    <a:pt x="3432" y="10295"/>
                    <a:pt x="3956" y="10062"/>
                  </a:cubicBezTo>
                  <a:lnTo>
                    <a:pt x="4712" y="10353"/>
                  </a:lnTo>
                  <a:cubicBezTo>
                    <a:pt x="4886" y="10877"/>
                    <a:pt x="5119" y="11458"/>
                    <a:pt x="5410" y="11982"/>
                  </a:cubicBezTo>
                  <a:lnTo>
                    <a:pt x="6748" y="11982"/>
                  </a:lnTo>
                  <a:cubicBezTo>
                    <a:pt x="7038" y="11458"/>
                    <a:pt x="7271" y="10877"/>
                    <a:pt x="7504" y="10353"/>
                  </a:cubicBezTo>
                  <a:lnTo>
                    <a:pt x="8202" y="10062"/>
                  </a:lnTo>
                  <a:cubicBezTo>
                    <a:pt x="8783" y="10295"/>
                    <a:pt x="9365" y="10470"/>
                    <a:pt x="9946" y="10702"/>
                  </a:cubicBezTo>
                  <a:lnTo>
                    <a:pt x="10877" y="9772"/>
                  </a:lnTo>
                  <a:cubicBezTo>
                    <a:pt x="10703" y="9190"/>
                    <a:pt x="10470" y="8608"/>
                    <a:pt x="10179" y="8085"/>
                  </a:cubicBezTo>
                  <a:lnTo>
                    <a:pt x="10528" y="7387"/>
                  </a:lnTo>
                  <a:cubicBezTo>
                    <a:pt x="11052" y="7154"/>
                    <a:pt x="11633" y="6922"/>
                    <a:pt x="12157" y="6631"/>
                  </a:cubicBezTo>
                  <a:lnTo>
                    <a:pt x="12157" y="5351"/>
                  </a:lnTo>
                  <a:cubicBezTo>
                    <a:pt x="11633" y="5060"/>
                    <a:pt x="11052" y="4828"/>
                    <a:pt x="10528" y="4653"/>
                  </a:cubicBezTo>
                  <a:lnTo>
                    <a:pt x="10179" y="3897"/>
                  </a:lnTo>
                  <a:cubicBezTo>
                    <a:pt x="10470" y="3374"/>
                    <a:pt x="10644" y="2792"/>
                    <a:pt x="10819" y="2211"/>
                  </a:cubicBezTo>
                  <a:lnTo>
                    <a:pt x="9888" y="1280"/>
                  </a:lnTo>
                  <a:cubicBezTo>
                    <a:pt x="9307" y="1454"/>
                    <a:pt x="8783" y="1687"/>
                    <a:pt x="8202" y="1978"/>
                  </a:cubicBezTo>
                  <a:lnTo>
                    <a:pt x="7504" y="1687"/>
                  </a:lnTo>
                  <a:cubicBezTo>
                    <a:pt x="7271" y="1105"/>
                    <a:pt x="7038" y="524"/>
                    <a:pt x="6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60"/>
            <p:cNvSpPr/>
            <p:nvPr/>
          </p:nvSpPr>
          <p:spPr>
            <a:xfrm>
              <a:off x="7611728" y="3941072"/>
              <a:ext cx="218579" cy="143892"/>
            </a:xfrm>
            <a:custGeom>
              <a:avLst/>
              <a:gdLst/>
              <a:ahLst/>
              <a:cxnLst/>
              <a:rect l="l" t="t" r="r" b="b"/>
              <a:pathLst>
                <a:path w="13960" h="9190" extrusionOk="0">
                  <a:moveTo>
                    <a:pt x="12913" y="1047"/>
                  </a:moveTo>
                  <a:lnTo>
                    <a:pt x="12913" y="8143"/>
                  </a:lnTo>
                  <a:lnTo>
                    <a:pt x="1048" y="8143"/>
                  </a:lnTo>
                  <a:lnTo>
                    <a:pt x="1048" y="1047"/>
                  </a:lnTo>
                  <a:close/>
                  <a:moveTo>
                    <a:pt x="1" y="0"/>
                  </a:moveTo>
                  <a:lnTo>
                    <a:pt x="1" y="9190"/>
                  </a:lnTo>
                  <a:lnTo>
                    <a:pt x="13960" y="9190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60"/>
            <p:cNvSpPr/>
            <p:nvPr/>
          </p:nvSpPr>
          <p:spPr>
            <a:xfrm>
              <a:off x="8064390" y="3925585"/>
              <a:ext cx="71962" cy="71962"/>
            </a:xfrm>
            <a:custGeom>
              <a:avLst/>
              <a:gdLst/>
              <a:ahLst/>
              <a:cxnLst/>
              <a:rect l="l" t="t" r="r" b="b"/>
              <a:pathLst>
                <a:path w="4596" h="4596" extrusionOk="0">
                  <a:moveTo>
                    <a:pt x="0" y="0"/>
                  </a:moveTo>
                  <a:lnTo>
                    <a:pt x="0" y="1047"/>
                  </a:lnTo>
                  <a:lnTo>
                    <a:pt x="3548" y="1047"/>
                  </a:lnTo>
                  <a:lnTo>
                    <a:pt x="3548" y="4595"/>
                  </a:lnTo>
                  <a:lnTo>
                    <a:pt x="4595" y="4595"/>
                  </a:lnTo>
                  <a:lnTo>
                    <a:pt x="45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60"/>
            <p:cNvSpPr/>
            <p:nvPr/>
          </p:nvSpPr>
          <p:spPr>
            <a:xfrm>
              <a:off x="7962386" y="3925585"/>
              <a:ext cx="71038" cy="71962"/>
            </a:xfrm>
            <a:custGeom>
              <a:avLst/>
              <a:gdLst/>
              <a:ahLst/>
              <a:cxnLst/>
              <a:rect l="l" t="t" r="r" b="b"/>
              <a:pathLst>
                <a:path w="4537" h="4596" extrusionOk="0">
                  <a:moveTo>
                    <a:pt x="0" y="0"/>
                  </a:moveTo>
                  <a:lnTo>
                    <a:pt x="0" y="4595"/>
                  </a:lnTo>
                  <a:lnTo>
                    <a:pt x="989" y="4595"/>
                  </a:lnTo>
                  <a:lnTo>
                    <a:pt x="989" y="1047"/>
                  </a:lnTo>
                  <a:lnTo>
                    <a:pt x="4537" y="1047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60"/>
            <p:cNvSpPr/>
            <p:nvPr/>
          </p:nvSpPr>
          <p:spPr>
            <a:xfrm>
              <a:off x="8064390" y="4028498"/>
              <a:ext cx="71962" cy="71054"/>
            </a:xfrm>
            <a:custGeom>
              <a:avLst/>
              <a:gdLst/>
              <a:ahLst/>
              <a:cxnLst/>
              <a:rect l="l" t="t" r="r" b="b"/>
              <a:pathLst>
                <a:path w="4596" h="4538" extrusionOk="0">
                  <a:moveTo>
                    <a:pt x="3548" y="1"/>
                  </a:moveTo>
                  <a:lnTo>
                    <a:pt x="3548" y="3549"/>
                  </a:lnTo>
                  <a:lnTo>
                    <a:pt x="0" y="3549"/>
                  </a:lnTo>
                  <a:lnTo>
                    <a:pt x="0" y="4537"/>
                  </a:lnTo>
                  <a:lnTo>
                    <a:pt x="4595" y="4537"/>
                  </a:lnTo>
                  <a:lnTo>
                    <a:pt x="4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60"/>
            <p:cNvSpPr/>
            <p:nvPr/>
          </p:nvSpPr>
          <p:spPr>
            <a:xfrm>
              <a:off x="7962386" y="4028498"/>
              <a:ext cx="71038" cy="71054"/>
            </a:xfrm>
            <a:custGeom>
              <a:avLst/>
              <a:gdLst/>
              <a:ahLst/>
              <a:cxnLst/>
              <a:rect l="l" t="t" r="r" b="b"/>
              <a:pathLst>
                <a:path w="4537" h="4538" extrusionOk="0">
                  <a:moveTo>
                    <a:pt x="0" y="1"/>
                  </a:moveTo>
                  <a:lnTo>
                    <a:pt x="0" y="4537"/>
                  </a:lnTo>
                  <a:lnTo>
                    <a:pt x="4537" y="4537"/>
                  </a:lnTo>
                  <a:lnTo>
                    <a:pt x="4537" y="3549"/>
                  </a:lnTo>
                  <a:lnTo>
                    <a:pt x="989" y="3549"/>
                  </a:ln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60"/>
            <p:cNvSpPr/>
            <p:nvPr/>
          </p:nvSpPr>
          <p:spPr>
            <a:xfrm>
              <a:off x="5806841" y="3796224"/>
              <a:ext cx="88997" cy="75641"/>
            </a:xfrm>
            <a:custGeom>
              <a:avLst/>
              <a:gdLst/>
              <a:ahLst/>
              <a:cxnLst/>
              <a:rect l="l" t="t" r="r" b="b"/>
              <a:pathLst>
                <a:path w="5684" h="4831" extrusionOk="0">
                  <a:moveTo>
                    <a:pt x="3342" y="0"/>
                  </a:moveTo>
                  <a:cubicBezTo>
                    <a:pt x="3308" y="0"/>
                    <a:pt x="3274" y="1"/>
                    <a:pt x="3241" y="2"/>
                  </a:cubicBezTo>
                  <a:cubicBezTo>
                    <a:pt x="3217" y="2"/>
                    <a:pt x="3194" y="1"/>
                    <a:pt x="3170" y="1"/>
                  </a:cubicBezTo>
                  <a:cubicBezTo>
                    <a:pt x="1065" y="1"/>
                    <a:pt x="0" y="2579"/>
                    <a:pt x="1496" y="4132"/>
                  </a:cubicBezTo>
                  <a:cubicBezTo>
                    <a:pt x="1998" y="4615"/>
                    <a:pt x="2606" y="4831"/>
                    <a:pt x="3202" y="4831"/>
                  </a:cubicBezTo>
                  <a:cubicBezTo>
                    <a:pt x="4472" y="4831"/>
                    <a:pt x="5684" y="3851"/>
                    <a:pt x="5684" y="2387"/>
                  </a:cubicBezTo>
                  <a:cubicBezTo>
                    <a:pt x="5684" y="1083"/>
                    <a:pt x="4634" y="0"/>
                    <a:pt x="334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484D2F-74D9-4AC4-B85B-2524AEB2A9B7}"/>
              </a:ext>
            </a:extLst>
          </p:cNvPr>
          <p:cNvSpPr txBox="1"/>
          <p:nvPr/>
        </p:nvSpPr>
        <p:spPr>
          <a:xfrm>
            <a:off x="3119938" y="406857"/>
            <a:ext cx="3412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rgbClr val="EE7D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تشـــــــــــــويقـــــــــــــــــــية</a:t>
            </a:r>
            <a:endParaRPr lang="en-US" sz="3600" b="1" dirty="0">
              <a:solidFill>
                <a:srgbClr val="EE7D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6AC49-15E1-4539-9610-1E64298CC25B}"/>
              </a:ext>
            </a:extLst>
          </p:cNvPr>
          <p:cNvSpPr txBox="1"/>
          <p:nvPr/>
        </p:nvSpPr>
        <p:spPr>
          <a:xfrm>
            <a:off x="2710621" y="4263660"/>
            <a:ext cx="5010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https://www.youtube.com/watch?v=hJOiIBT1Mtk</a:t>
            </a:r>
          </a:p>
        </p:txBody>
      </p:sp>
    </p:spTree>
    <p:extLst>
      <p:ext uri="{BB962C8B-B14F-4D97-AF65-F5344CB8AC3E}">
        <p14:creationId xmlns:p14="http://schemas.microsoft.com/office/powerpoint/2010/main" val="3278250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0;p5">
            <a:extLst>
              <a:ext uri="{FF2B5EF4-FFF2-40B4-BE49-F238E27FC236}">
                <a16:creationId xmlns:a16="http://schemas.microsoft.com/office/drawing/2014/main" id="{3099CD1D-C044-4602-A94D-F3348647B9FC}"/>
              </a:ext>
            </a:extLst>
          </p:cNvPr>
          <p:cNvSpPr/>
          <p:nvPr/>
        </p:nvSpPr>
        <p:spPr>
          <a:xfrm>
            <a:off x="910878" y="690586"/>
            <a:ext cx="3546224" cy="4328826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" name="Google Shape;61;p5">
            <a:extLst>
              <a:ext uri="{FF2B5EF4-FFF2-40B4-BE49-F238E27FC236}">
                <a16:creationId xmlns:a16="http://schemas.microsoft.com/office/drawing/2014/main" id="{85E47A0F-3E4F-4328-9FFE-B53A4364CF46}"/>
              </a:ext>
            </a:extLst>
          </p:cNvPr>
          <p:cNvSpPr/>
          <p:nvPr/>
        </p:nvSpPr>
        <p:spPr>
          <a:xfrm>
            <a:off x="4891547" y="760366"/>
            <a:ext cx="3355135" cy="4206661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1FFDB3-5A23-4CA8-BF8D-1C7FE3197A64}"/>
              </a:ext>
            </a:extLst>
          </p:cNvPr>
          <p:cNvSpPr txBox="1"/>
          <p:nvPr/>
        </p:nvSpPr>
        <p:spPr>
          <a:xfrm>
            <a:off x="4153536" y="304839"/>
            <a:ext cx="142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مثـــــــــــــــــال(2)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3B0D8B-FA7E-4A14-962F-38BDE9E74600}"/>
              </a:ext>
            </a:extLst>
          </p:cNvPr>
          <p:cNvSpPr txBox="1"/>
          <p:nvPr/>
        </p:nvSpPr>
        <p:spPr>
          <a:xfrm>
            <a:off x="4873688" y="820125"/>
            <a:ext cx="3227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املأ الفراغ بأحد الرمزين &lt; أو &gt; لتكون العبارة صحيحة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D124EF-9880-4DF4-A861-01F4BBFB945D}"/>
              </a:ext>
            </a:extLst>
          </p:cNvPr>
          <p:cNvSpPr txBox="1"/>
          <p:nvPr/>
        </p:nvSpPr>
        <p:spPr>
          <a:xfrm>
            <a:off x="853429" y="977303"/>
            <a:ext cx="366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رتِّب مجموعات الأعداد التالية ترتيباً تصاعديَّا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1E75F1-31A7-4AD8-BC1E-FFE2712E4FBE}"/>
              </a:ext>
            </a:extLst>
          </p:cNvPr>
          <p:cNvSpPr txBox="1"/>
          <p:nvPr/>
        </p:nvSpPr>
        <p:spPr>
          <a:xfrm>
            <a:off x="7036682" y="1718565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36EDA0-1D4C-4C72-8A7A-2481CE5095F2}"/>
              </a:ext>
            </a:extLst>
          </p:cNvPr>
          <p:cNvSpPr txBox="1"/>
          <p:nvPr/>
        </p:nvSpPr>
        <p:spPr>
          <a:xfrm>
            <a:off x="5755501" y="1702126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EB9773-4302-458C-86BC-3F4A6B6CA6C1}"/>
              </a:ext>
            </a:extLst>
          </p:cNvPr>
          <p:cNvSpPr/>
          <p:nvPr/>
        </p:nvSpPr>
        <p:spPr>
          <a:xfrm>
            <a:off x="6258344" y="1769894"/>
            <a:ext cx="617583" cy="37395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155932-D79A-46FB-84C1-402D8958B7E3}"/>
              </a:ext>
            </a:extLst>
          </p:cNvPr>
          <p:cNvSpPr txBox="1"/>
          <p:nvPr/>
        </p:nvSpPr>
        <p:spPr>
          <a:xfrm>
            <a:off x="7020023" y="2410203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-7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A7DBB3-1A39-4398-92B0-3C4902FB60EA}"/>
              </a:ext>
            </a:extLst>
          </p:cNvPr>
          <p:cNvSpPr txBox="1"/>
          <p:nvPr/>
        </p:nvSpPr>
        <p:spPr>
          <a:xfrm>
            <a:off x="5735163" y="2392651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2EDEB4B-8AB8-4DC0-8CB2-017E7F96E0C9}"/>
              </a:ext>
            </a:extLst>
          </p:cNvPr>
          <p:cNvSpPr/>
          <p:nvPr/>
        </p:nvSpPr>
        <p:spPr>
          <a:xfrm>
            <a:off x="6234008" y="2461303"/>
            <a:ext cx="617583" cy="37395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31E207-78F6-4A85-BB5C-C0BC8157A937}"/>
              </a:ext>
            </a:extLst>
          </p:cNvPr>
          <p:cNvSpPr txBox="1"/>
          <p:nvPr/>
        </p:nvSpPr>
        <p:spPr>
          <a:xfrm>
            <a:off x="6894528" y="3796714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-12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27B42E-18A3-4CC2-9A32-CE62EA3D5C45}"/>
              </a:ext>
            </a:extLst>
          </p:cNvPr>
          <p:cNvSpPr txBox="1"/>
          <p:nvPr/>
        </p:nvSpPr>
        <p:spPr>
          <a:xfrm>
            <a:off x="5554053" y="3851955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-20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3E4D28F-8815-436B-86AC-6E7AA8FB4F8F}"/>
              </a:ext>
            </a:extLst>
          </p:cNvPr>
          <p:cNvSpPr/>
          <p:nvPr/>
        </p:nvSpPr>
        <p:spPr>
          <a:xfrm>
            <a:off x="6258344" y="3913146"/>
            <a:ext cx="617583" cy="37395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0CCBA-A25A-4860-A082-0AB1AF883F73}"/>
              </a:ext>
            </a:extLst>
          </p:cNvPr>
          <p:cNvSpPr txBox="1"/>
          <p:nvPr/>
        </p:nvSpPr>
        <p:spPr>
          <a:xfrm>
            <a:off x="7044359" y="2995359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0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D1EA04-AF5F-4D7B-A1BA-7DB74A960B94}"/>
              </a:ext>
            </a:extLst>
          </p:cNvPr>
          <p:cNvSpPr txBox="1"/>
          <p:nvPr/>
        </p:nvSpPr>
        <p:spPr>
          <a:xfrm>
            <a:off x="5705710" y="3106959"/>
            <a:ext cx="78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>
                <a:solidFill>
                  <a:schemeClr val="bg1">
                    <a:lumMod val="95000"/>
                  </a:schemeClr>
                </a:solidFill>
              </a:rPr>
              <a:t>-3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53EBA1A-DFC8-421A-8B51-831B6889AA5F}"/>
              </a:ext>
            </a:extLst>
          </p:cNvPr>
          <p:cNvSpPr/>
          <p:nvPr/>
        </p:nvSpPr>
        <p:spPr>
          <a:xfrm>
            <a:off x="6258344" y="3115115"/>
            <a:ext cx="617583" cy="37395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D26B74-DFCA-422C-AD6B-45198AB1DBC6}"/>
              </a:ext>
            </a:extLst>
          </p:cNvPr>
          <p:cNvSpPr/>
          <p:nvPr/>
        </p:nvSpPr>
        <p:spPr>
          <a:xfrm>
            <a:off x="1230723" y="1498976"/>
            <a:ext cx="3019825" cy="5294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94BD05-AC8E-4CDE-80EE-A318F3B773EC}"/>
              </a:ext>
            </a:extLst>
          </p:cNvPr>
          <p:cNvSpPr txBox="1"/>
          <p:nvPr/>
        </p:nvSpPr>
        <p:spPr>
          <a:xfrm>
            <a:off x="1459642" y="1563626"/>
            <a:ext cx="2561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-8 ، 7 ، 10 ، -1 ، -12</a:t>
            </a:r>
            <a:endParaRPr lang="en-US" sz="2000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2B440DF-472F-4ACC-A2AC-3B8AEBCBFF81}"/>
              </a:ext>
            </a:extLst>
          </p:cNvPr>
          <p:cNvSpPr/>
          <p:nvPr/>
        </p:nvSpPr>
        <p:spPr>
          <a:xfrm>
            <a:off x="1281310" y="3115115"/>
            <a:ext cx="3019825" cy="5294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5BF2D0-8446-4C92-A2E9-B52DE6678755}"/>
              </a:ext>
            </a:extLst>
          </p:cNvPr>
          <p:cNvSpPr txBox="1"/>
          <p:nvPr/>
        </p:nvSpPr>
        <p:spPr>
          <a:xfrm>
            <a:off x="1430827" y="3179765"/>
            <a:ext cx="2722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-11 ،-5 ، -7 ، 7 ، 0 ، -12</a:t>
            </a:r>
            <a:endParaRPr lang="en-US" sz="2000" dirty="0"/>
          </a:p>
        </p:txBody>
      </p:sp>
      <p:grpSp>
        <p:nvGrpSpPr>
          <p:cNvPr id="23" name="Google Shape;1826;p70">
            <a:extLst>
              <a:ext uri="{FF2B5EF4-FFF2-40B4-BE49-F238E27FC236}">
                <a16:creationId xmlns:a16="http://schemas.microsoft.com/office/drawing/2014/main" id="{3B44AD6F-319C-4292-8674-2F60466D1F73}"/>
              </a:ext>
            </a:extLst>
          </p:cNvPr>
          <p:cNvGrpSpPr/>
          <p:nvPr/>
        </p:nvGrpSpPr>
        <p:grpSpPr>
          <a:xfrm>
            <a:off x="7456927" y="4039393"/>
            <a:ext cx="1235485" cy="1208176"/>
            <a:chOff x="7883262" y="3459627"/>
            <a:chExt cx="542593" cy="530553"/>
          </a:xfrm>
        </p:grpSpPr>
        <p:sp>
          <p:nvSpPr>
            <p:cNvPr id="24" name="Google Shape;1827;p70">
              <a:extLst>
                <a:ext uri="{FF2B5EF4-FFF2-40B4-BE49-F238E27FC236}">
                  <a16:creationId xmlns:a16="http://schemas.microsoft.com/office/drawing/2014/main" id="{DFD79567-0462-4D34-9342-F94F2DB96F2E}"/>
                </a:ext>
              </a:extLst>
            </p:cNvPr>
            <p:cNvSpPr/>
            <p:nvPr/>
          </p:nvSpPr>
          <p:spPr>
            <a:xfrm>
              <a:off x="8004012" y="3566964"/>
              <a:ext cx="303929" cy="303655"/>
            </a:xfrm>
            <a:custGeom>
              <a:avLst/>
              <a:gdLst/>
              <a:ahLst/>
              <a:cxnLst/>
              <a:rect l="l" t="t" r="r" b="b"/>
              <a:pathLst>
                <a:path w="6640" h="6634" extrusionOk="0">
                  <a:moveTo>
                    <a:pt x="3320" y="0"/>
                  </a:moveTo>
                  <a:cubicBezTo>
                    <a:pt x="1486" y="0"/>
                    <a:pt x="0" y="1481"/>
                    <a:pt x="0" y="3314"/>
                  </a:cubicBezTo>
                  <a:cubicBezTo>
                    <a:pt x="0" y="5147"/>
                    <a:pt x="1486" y="6634"/>
                    <a:pt x="3320" y="6634"/>
                  </a:cubicBezTo>
                  <a:cubicBezTo>
                    <a:pt x="5153" y="6634"/>
                    <a:pt x="6639" y="5147"/>
                    <a:pt x="6639" y="3314"/>
                  </a:cubicBezTo>
                  <a:cubicBezTo>
                    <a:pt x="6639" y="1481"/>
                    <a:pt x="5153" y="0"/>
                    <a:pt x="33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828;p70">
              <a:extLst>
                <a:ext uri="{FF2B5EF4-FFF2-40B4-BE49-F238E27FC236}">
                  <a16:creationId xmlns:a16="http://schemas.microsoft.com/office/drawing/2014/main" id="{54B1C03C-2784-4622-A7BB-2965DC99EFF3}"/>
                </a:ext>
              </a:extLst>
            </p:cNvPr>
            <p:cNvSpPr/>
            <p:nvPr/>
          </p:nvSpPr>
          <p:spPr>
            <a:xfrm>
              <a:off x="8052806" y="3462693"/>
              <a:ext cx="65821" cy="85091"/>
            </a:xfrm>
            <a:custGeom>
              <a:avLst/>
              <a:gdLst/>
              <a:ahLst/>
              <a:cxnLst/>
              <a:rect l="l" t="t" r="r" b="b"/>
              <a:pathLst>
                <a:path w="1438" h="1859" extrusionOk="0">
                  <a:moveTo>
                    <a:pt x="414" y="1"/>
                  </a:moveTo>
                  <a:cubicBezTo>
                    <a:pt x="362" y="1"/>
                    <a:pt x="309" y="31"/>
                    <a:pt x="299" y="86"/>
                  </a:cubicBezTo>
                  <a:cubicBezTo>
                    <a:pt x="225" y="494"/>
                    <a:pt x="158" y="908"/>
                    <a:pt x="85" y="1316"/>
                  </a:cubicBezTo>
                  <a:cubicBezTo>
                    <a:pt x="61" y="1462"/>
                    <a:pt x="0" y="1645"/>
                    <a:pt x="98" y="1773"/>
                  </a:cubicBezTo>
                  <a:cubicBezTo>
                    <a:pt x="142" y="1833"/>
                    <a:pt x="199" y="1856"/>
                    <a:pt x="261" y="1856"/>
                  </a:cubicBezTo>
                  <a:cubicBezTo>
                    <a:pt x="293" y="1856"/>
                    <a:pt x="326" y="1850"/>
                    <a:pt x="359" y="1840"/>
                  </a:cubicBezTo>
                  <a:cubicBezTo>
                    <a:pt x="375" y="1852"/>
                    <a:pt x="391" y="1858"/>
                    <a:pt x="410" y="1858"/>
                  </a:cubicBezTo>
                  <a:cubicBezTo>
                    <a:pt x="420" y="1858"/>
                    <a:pt x="432" y="1856"/>
                    <a:pt x="445" y="1852"/>
                  </a:cubicBezTo>
                  <a:cubicBezTo>
                    <a:pt x="737" y="1791"/>
                    <a:pt x="1029" y="1724"/>
                    <a:pt x="1322" y="1657"/>
                  </a:cubicBezTo>
                  <a:cubicBezTo>
                    <a:pt x="1389" y="1645"/>
                    <a:pt x="1438" y="1548"/>
                    <a:pt x="1395" y="1487"/>
                  </a:cubicBezTo>
                  <a:cubicBezTo>
                    <a:pt x="1060" y="1036"/>
                    <a:pt x="768" y="561"/>
                    <a:pt x="512" y="55"/>
                  </a:cubicBezTo>
                  <a:cubicBezTo>
                    <a:pt x="493" y="1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829;p70">
              <a:extLst>
                <a:ext uri="{FF2B5EF4-FFF2-40B4-BE49-F238E27FC236}">
                  <a16:creationId xmlns:a16="http://schemas.microsoft.com/office/drawing/2014/main" id="{E165E878-6CD9-4D70-B828-F89145D1BD0F}"/>
                </a:ext>
              </a:extLst>
            </p:cNvPr>
            <p:cNvSpPr/>
            <p:nvPr/>
          </p:nvSpPr>
          <p:spPr>
            <a:xfrm>
              <a:off x="8183809" y="3459627"/>
              <a:ext cx="58818" cy="87837"/>
            </a:xfrm>
            <a:custGeom>
              <a:avLst/>
              <a:gdLst/>
              <a:ahLst/>
              <a:cxnLst/>
              <a:rect l="l" t="t" r="r" b="b"/>
              <a:pathLst>
                <a:path w="1285" h="1919" extrusionOk="0">
                  <a:moveTo>
                    <a:pt x="1156" y="0"/>
                  </a:moveTo>
                  <a:cubicBezTo>
                    <a:pt x="1130" y="0"/>
                    <a:pt x="1105" y="9"/>
                    <a:pt x="1085" y="31"/>
                  </a:cubicBezTo>
                  <a:lnTo>
                    <a:pt x="251" y="963"/>
                  </a:lnTo>
                  <a:cubicBezTo>
                    <a:pt x="153" y="1072"/>
                    <a:pt x="1" y="1194"/>
                    <a:pt x="19" y="1359"/>
                  </a:cubicBezTo>
                  <a:cubicBezTo>
                    <a:pt x="31" y="1468"/>
                    <a:pt x="110" y="1529"/>
                    <a:pt x="202" y="1554"/>
                  </a:cubicBezTo>
                  <a:cubicBezTo>
                    <a:pt x="214" y="1578"/>
                    <a:pt x="238" y="1602"/>
                    <a:pt x="269" y="1608"/>
                  </a:cubicBezTo>
                  <a:cubicBezTo>
                    <a:pt x="555" y="1712"/>
                    <a:pt x="835" y="1809"/>
                    <a:pt x="1115" y="1913"/>
                  </a:cubicBezTo>
                  <a:cubicBezTo>
                    <a:pt x="1126" y="1917"/>
                    <a:pt x="1137" y="1918"/>
                    <a:pt x="1147" y="1918"/>
                  </a:cubicBezTo>
                  <a:cubicBezTo>
                    <a:pt x="1208" y="1918"/>
                    <a:pt x="1273" y="1865"/>
                    <a:pt x="1268" y="1803"/>
                  </a:cubicBezTo>
                  <a:cubicBezTo>
                    <a:pt x="1225" y="1243"/>
                    <a:pt x="1231" y="683"/>
                    <a:pt x="1280" y="122"/>
                  </a:cubicBezTo>
                  <a:cubicBezTo>
                    <a:pt x="1284" y="54"/>
                    <a:pt x="1219" y="0"/>
                    <a:pt x="11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830;p70">
              <a:extLst>
                <a:ext uri="{FF2B5EF4-FFF2-40B4-BE49-F238E27FC236}">
                  <a16:creationId xmlns:a16="http://schemas.microsoft.com/office/drawing/2014/main" id="{4D534A71-2809-408F-9E54-3B3AE5C20062}"/>
                </a:ext>
              </a:extLst>
            </p:cNvPr>
            <p:cNvSpPr/>
            <p:nvPr/>
          </p:nvSpPr>
          <p:spPr>
            <a:xfrm>
              <a:off x="8282541" y="3541377"/>
              <a:ext cx="83397" cy="75662"/>
            </a:xfrm>
            <a:custGeom>
              <a:avLst/>
              <a:gdLst/>
              <a:ahLst/>
              <a:cxnLst/>
              <a:rect l="l" t="t" r="r" b="b"/>
              <a:pathLst>
                <a:path w="1822" h="1653" extrusionOk="0">
                  <a:moveTo>
                    <a:pt x="1683" y="1"/>
                  </a:moveTo>
                  <a:cubicBezTo>
                    <a:pt x="1675" y="1"/>
                    <a:pt x="1666" y="2"/>
                    <a:pt x="1657" y="5"/>
                  </a:cubicBezTo>
                  <a:cubicBezTo>
                    <a:pt x="1255" y="121"/>
                    <a:pt x="853" y="237"/>
                    <a:pt x="457" y="352"/>
                  </a:cubicBezTo>
                  <a:cubicBezTo>
                    <a:pt x="317" y="395"/>
                    <a:pt x="122" y="413"/>
                    <a:pt x="49" y="559"/>
                  </a:cubicBezTo>
                  <a:cubicBezTo>
                    <a:pt x="0" y="663"/>
                    <a:pt x="37" y="754"/>
                    <a:pt x="104" y="827"/>
                  </a:cubicBezTo>
                  <a:cubicBezTo>
                    <a:pt x="97" y="852"/>
                    <a:pt x="104" y="882"/>
                    <a:pt x="128" y="907"/>
                  </a:cubicBezTo>
                  <a:lnTo>
                    <a:pt x="688" y="1613"/>
                  </a:lnTo>
                  <a:cubicBezTo>
                    <a:pt x="709" y="1639"/>
                    <a:pt x="743" y="1653"/>
                    <a:pt x="777" y="1653"/>
                  </a:cubicBezTo>
                  <a:cubicBezTo>
                    <a:pt x="814" y="1653"/>
                    <a:pt x="852" y="1636"/>
                    <a:pt x="871" y="1601"/>
                  </a:cubicBezTo>
                  <a:cubicBezTo>
                    <a:pt x="1133" y="1102"/>
                    <a:pt x="1431" y="633"/>
                    <a:pt x="1772" y="182"/>
                  </a:cubicBezTo>
                  <a:cubicBezTo>
                    <a:pt x="1822" y="116"/>
                    <a:pt x="1763" y="1"/>
                    <a:pt x="1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831;p70">
              <a:extLst>
                <a:ext uri="{FF2B5EF4-FFF2-40B4-BE49-F238E27FC236}">
                  <a16:creationId xmlns:a16="http://schemas.microsoft.com/office/drawing/2014/main" id="{8BC7F40B-0E7D-4EDA-BBAF-FD9BECA2032E}"/>
                </a:ext>
              </a:extLst>
            </p:cNvPr>
            <p:cNvSpPr/>
            <p:nvPr/>
          </p:nvSpPr>
          <p:spPr>
            <a:xfrm>
              <a:off x="8339941" y="3656725"/>
              <a:ext cx="85915" cy="62754"/>
            </a:xfrm>
            <a:custGeom>
              <a:avLst/>
              <a:gdLst/>
              <a:ahLst/>
              <a:cxnLst/>
              <a:rect l="l" t="t" r="r" b="b"/>
              <a:pathLst>
                <a:path w="1877" h="1371" extrusionOk="0">
                  <a:moveTo>
                    <a:pt x="261" y="1"/>
                  </a:moveTo>
                  <a:cubicBezTo>
                    <a:pt x="213" y="1"/>
                    <a:pt x="166" y="11"/>
                    <a:pt x="123" y="37"/>
                  </a:cubicBezTo>
                  <a:cubicBezTo>
                    <a:pt x="25" y="98"/>
                    <a:pt x="13" y="196"/>
                    <a:pt x="31" y="293"/>
                  </a:cubicBezTo>
                  <a:cubicBezTo>
                    <a:pt x="13" y="311"/>
                    <a:pt x="1" y="342"/>
                    <a:pt x="7" y="378"/>
                  </a:cubicBezTo>
                  <a:cubicBezTo>
                    <a:pt x="37" y="677"/>
                    <a:pt x="74" y="969"/>
                    <a:pt x="104" y="1268"/>
                  </a:cubicBezTo>
                  <a:cubicBezTo>
                    <a:pt x="114" y="1325"/>
                    <a:pt x="172" y="1371"/>
                    <a:pt x="225" y="1371"/>
                  </a:cubicBezTo>
                  <a:cubicBezTo>
                    <a:pt x="241" y="1371"/>
                    <a:pt x="255" y="1367"/>
                    <a:pt x="269" y="1359"/>
                  </a:cubicBezTo>
                  <a:cubicBezTo>
                    <a:pt x="756" y="1073"/>
                    <a:pt x="1262" y="835"/>
                    <a:pt x="1785" y="634"/>
                  </a:cubicBezTo>
                  <a:cubicBezTo>
                    <a:pt x="1877" y="598"/>
                    <a:pt x="1877" y="445"/>
                    <a:pt x="1779" y="421"/>
                  </a:cubicBezTo>
                  <a:cubicBezTo>
                    <a:pt x="1383" y="305"/>
                    <a:pt x="981" y="190"/>
                    <a:pt x="579" y="80"/>
                  </a:cubicBezTo>
                  <a:cubicBezTo>
                    <a:pt x="483" y="51"/>
                    <a:pt x="369" y="1"/>
                    <a:pt x="2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832;p70">
              <a:extLst>
                <a:ext uri="{FF2B5EF4-FFF2-40B4-BE49-F238E27FC236}">
                  <a16:creationId xmlns:a16="http://schemas.microsoft.com/office/drawing/2014/main" id="{89582033-79B9-4904-ABF1-00C450E49CBB}"/>
                </a:ext>
              </a:extLst>
            </p:cNvPr>
            <p:cNvSpPr/>
            <p:nvPr/>
          </p:nvSpPr>
          <p:spPr>
            <a:xfrm>
              <a:off x="8316825" y="3768274"/>
              <a:ext cx="89897" cy="63670"/>
            </a:xfrm>
            <a:custGeom>
              <a:avLst/>
              <a:gdLst/>
              <a:ahLst/>
              <a:cxnLst/>
              <a:rect l="l" t="t" r="r" b="b"/>
              <a:pathLst>
                <a:path w="1964" h="1391" extrusionOk="0">
                  <a:moveTo>
                    <a:pt x="695" y="0"/>
                  </a:moveTo>
                  <a:cubicBezTo>
                    <a:pt x="585" y="0"/>
                    <a:pt x="518" y="73"/>
                    <a:pt x="481" y="165"/>
                  </a:cubicBezTo>
                  <a:cubicBezTo>
                    <a:pt x="457" y="177"/>
                    <a:pt x="433" y="195"/>
                    <a:pt x="414" y="226"/>
                  </a:cubicBezTo>
                  <a:cubicBezTo>
                    <a:pt x="286" y="494"/>
                    <a:pt x="159" y="768"/>
                    <a:pt x="31" y="1036"/>
                  </a:cubicBezTo>
                  <a:cubicBezTo>
                    <a:pt x="0" y="1097"/>
                    <a:pt x="43" y="1194"/>
                    <a:pt x="122" y="1194"/>
                  </a:cubicBezTo>
                  <a:cubicBezTo>
                    <a:pt x="682" y="1212"/>
                    <a:pt x="1237" y="1279"/>
                    <a:pt x="1791" y="1389"/>
                  </a:cubicBezTo>
                  <a:cubicBezTo>
                    <a:pt x="1797" y="1390"/>
                    <a:pt x="1803" y="1391"/>
                    <a:pt x="1809" y="1391"/>
                  </a:cubicBezTo>
                  <a:cubicBezTo>
                    <a:pt x="1893" y="1391"/>
                    <a:pt x="1963" y="1274"/>
                    <a:pt x="1901" y="1200"/>
                  </a:cubicBezTo>
                  <a:cubicBezTo>
                    <a:pt x="1620" y="896"/>
                    <a:pt x="1340" y="585"/>
                    <a:pt x="1060" y="274"/>
                  </a:cubicBezTo>
                  <a:cubicBezTo>
                    <a:pt x="963" y="171"/>
                    <a:pt x="859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833;p70">
              <a:extLst>
                <a:ext uri="{FF2B5EF4-FFF2-40B4-BE49-F238E27FC236}">
                  <a16:creationId xmlns:a16="http://schemas.microsoft.com/office/drawing/2014/main" id="{637CF25D-9D49-409D-B255-5D8B9FEB1AA8}"/>
                </a:ext>
              </a:extLst>
            </p:cNvPr>
            <p:cNvSpPr/>
            <p:nvPr/>
          </p:nvSpPr>
          <p:spPr>
            <a:xfrm>
              <a:off x="8238736" y="3861422"/>
              <a:ext cx="72321" cy="83214"/>
            </a:xfrm>
            <a:custGeom>
              <a:avLst/>
              <a:gdLst/>
              <a:ahLst/>
              <a:cxnLst/>
              <a:rect l="l" t="t" r="r" b="b"/>
              <a:pathLst>
                <a:path w="1580" h="1818" extrusionOk="0">
                  <a:moveTo>
                    <a:pt x="1070" y="1"/>
                  </a:moveTo>
                  <a:cubicBezTo>
                    <a:pt x="1015" y="1"/>
                    <a:pt x="962" y="24"/>
                    <a:pt x="914" y="60"/>
                  </a:cubicBezTo>
                  <a:cubicBezTo>
                    <a:pt x="908" y="59"/>
                    <a:pt x="902" y="58"/>
                    <a:pt x="895" y="58"/>
                  </a:cubicBezTo>
                  <a:cubicBezTo>
                    <a:pt x="875" y="58"/>
                    <a:pt x="852" y="65"/>
                    <a:pt x="829" y="79"/>
                  </a:cubicBezTo>
                  <a:cubicBezTo>
                    <a:pt x="579" y="237"/>
                    <a:pt x="324" y="395"/>
                    <a:pt x="68" y="560"/>
                  </a:cubicBezTo>
                  <a:cubicBezTo>
                    <a:pt x="13" y="596"/>
                    <a:pt x="1" y="700"/>
                    <a:pt x="62" y="743"/>
                  </a:cubicBezTo>
                  <a:cubicBezTo>
                    <a:pt x="531" y="1059"/>
                    <a:pt x="969" y="1407"/>
                    <a:pt x="1377" y="1790"/>
                  </a:cubicBezTo>
                  <a:cubicBezTo>
                    <a:pt x="1396" y="1809"/>
                    <a:pt x="1421" y="1817"/>
                    <a:pt x="1446" y="1817"/>
                  </a:cubicBezTo>
                  <a:cubicBezTo>
                    <a:pt x="1510" y="1817"/>
                    <a:pt x="1579" y="1763"/>
                    <a:pt x="1566" y="1693"/>
                  </a:cubicBezTo>
                  <a:cubicBezTo>
                    <a:pt x="1493" y="1285"/>
                    <a:pt x="1420" y="871"/>
                    <a:pt x="1347" y="462"/>
                  </a:cubicBezTo>
                  <a:cubicBezTo>
                    <a:pt x="1322" y="322"/>
                    <a:pt x="1322" y="121"/>
                    <a:pt x="1182" y="36"/>
                  </a:cubicBezTo>
                  <a:cubicBezTo>
                    <a:pt x="1145" y="11"/>
                    <a:pt x="1108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834;p70">
              <a:extLst>
                <a:ext uri="{FF2B5EF4-FFF2-40B4-BE49-F238E27FC236}">
                  <a16:creationId xmlns:a16="http://schemas.microsoft.com/office/drawing/2014/main" id="{5A01C5B9-5193-47D1-BC31-B4C619D1B24B}"/>
                </a:ext>
              </a:extLst>
            </p:cNvPr>
            <p:cNvSpPr/>
            <p:nvPr/>
          </p:nvSpPr>
          <p:spPr>
            <a:xfrm>
              <a:off x="8133367" y="3906828"/>
              <a:ext cx="65272" cy="83352"/>
            </a:xfrm>
            <a:custGeom>
              <a:avLst/>
              <a:gdLst/>
              <a:ahLst/>
              <a:cxnLst/>
              <a:rect l="l" t="t" r="r" b="b"/>
              <a:pathLst>
                <a:path w="1426" h="1821" extrusionOk="0">
                  <a:moveTo>
                    <a:pt x="1036" y="0"/>
                  </a:moveTo>
                  <a:cubicBezTo>
                    <a:pt x="737" y="0"/>
                    <a:pt x="439" y="0"/>
                    <a:pt x="134" y="6"/>
                  </a:cubicBezTo>
                  <a:cubicBezTo>
                    <a:pt x="67" y="6"/>
                    <a:pt x="0" y="92"/>
                    <a:pt x="31" y="159"/>
                  </a:cubicBezTo>
                  <a:cubicBezTo>
                    <a:pt x="262" y="670"/>
                    <a:pt x="445" y="1200"/>
                    <a:pt x="591" y="1742"/>
                  </a:cubicBezTo>
                  <a:cubicBezTo>
                    <a:pt x="605" y="1793"/>
                    <a:pt x="657" y="1821"/>
                    <a:pt x="707" y="1821"/>
                  </a:cubicBezTo>
                  <a:cubicBezTo>
                    <a:pt x="748" y="1821"/>
                    <a:pt x="788" y="1802"/>
                    <a:pt x="804" y="1761"/>
                  </a:cubicBezTo>
                  <a:cubicBezTo>
                    <a:pt x="963" y="1371"/>
                    <a:pt x="1115" y="987"/>
                    <a:pt x="1273" y="603"/>
                  </a:cubicBezTo>
                  <a:cubicBezTo>
                    <a:pt x="1322" y="469"/>
                    <a:pt x="1426" y="299"/>
                    <a:pt x="1359" y="153"/>
                  </a:cubicBezTo>
                  <a:cubicBezTo>
                    <a:pt x="1314" y="59"/>
                    <a:pt x="1230" y="30"/>
                    <a:pt x="1142" y="30"/>
                  </a:cubicBezTo>
                  <a:cubicBezTo>
                    <a:pt x="1133" y="30"/>
                    <a:pt x="1124" y="30"/>
                    <a:pt x="1115" y="31"/>
                  </a:cubicBezTo>
                  <a:cubicBezTo>
                    <a:pt x="1097" y="13"/>
                    <a:pt x="1072" y="0"/>
                    <a:pt x="1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835;p70">
              <a:extLst>
                <a:ext uri="{FF2B5EF4-FFF2-40B4-BE49-F238E27FC236}">
                  <a16:creationId xmlns:a16="http://schemas.microsoft.com/office/drawing/2014/main" id="{B2490357-B524-409E-ADE9-88DDE9D07954}"/>
                </a:ext>
              </a:extLst>
            </p:cNvPr>
            <p:cNvSpPr/>
            <p:nvPr/>
          </p:nvSpPr>
          <p:spPr>
            <a:xfrm>
              <a:off x="8016554" y="3869066"/>
              <a:ext cx="70032" cy="85778"/>
            </a:xfrm>
            <a:custGeom>
              <a:avLst/>
              <a:gdLst/>
              <a:ahLst/>
              <a:cxnLst/>
              <a:rect l="l" t="t" r="r" b="b"/>
              <a:pathLst>
                <a:path w="1530" h="1874" extrusionOk="0">
                  <a:moveTo>
                    <a:pt x="506" y="1"/>
                  </a:moveTo>
                  <a:cubicBezTo>
                    <a:pt x="454" y="1"/>
                    <a:pt x="399" y="35"/>
                    <a:pt x="390" y="88"/>
                  </a:cubicBezTo>
                  <a:cubicBezTo>
                    <a:pt x="311" y="643"/>
                    <a:pt x="189" y="1191"/>
                    <a:pt x="25" y="1727"/>
                  </a:cubicBezTo>
                  <a:cubicBezTo>
                    <a:pt x="1" y="1798"/>
                    <a:pt x="70" y="1874"/>
                    <a:pt x="140" y="1874"/>
                  </a:cubicBezTo>
                  <a:cubicBezTo>
                    <a:pt x="159" y="1874"/>
                    <a:pt x="178" y="1868"/>
                    <a:pt x="195" y="1855"/>
                  </a:cubicBezTo>
                  <a:cubicBezTo>
                    <a:pt x="530" y="1611"/>
                    <a:pt x="871" y="1367"/>
                    <a:pt x="1206" y="1124"/>
                  </a:cubicBezTo>
                  <a:cubicBezTo>
                    <a:pt x="1322" y="1039"/>
                    <a:pt x="1499" y="947"/>
                    <a:pt x="1517" y="789"/>
                  </a:cubicBezTo>
                  <a:cubicBezTo>
                    <a:pt x="1529" y="673"/>
                    <a:pt x="1462" y="600"/>
                    <a:pt x="1377" y="557"/>
                  </a:cubicBezTo>
                  <a:cubicBezTo>
                    <a:pt x="1371" y="533"/>
                    <a:pt x="1352" y="503"/>
                    <a:pt x="1328" y="484"/>
                  </a:cubicBezTo>
                  <a:cubicBezTo>
                    <a:pt x="1072" y="332"/>
                    <a:pt x="816" y="174"/>
                    <a:pt x="561" y="15"/>
                  </a:cubicBezTo>
                  <a:cubicBezTo>
                    <a:pt x="544" y="5"/>
                    <a:pt x="525" y="1"/>
                    <a:pt x="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836;p70">
              <a:extLst>
                <a:ext uri="{FF2B5EF4-FFF2-40B4-BE49-F238E27FC236}">
                  <a16:creationId xmlns:a16="http://schemas.microsoft.com/office/drawing/2014/main" id="{78F9B270-35DF-4AB8-BD42-23AAB5AF97C0}"/>
                </a:ext>
              </a:extLst>
            </p:cNvPr>
            <p:cNvSpPr/>
            <p:nvPr/>
          </p:nvSpPr>
          <p:spPr>
            <a:xfrm>
              <a:off x="7913747" y="3783608"/>
              <a:ext cx="87242" cy="65546"/>
            </a:xfrm>
            <a:custGeom>
              <a:avLst/>
              <a:gdLst/>
              <a:ahLst/>
              <a:cxnLst/>
              <a:rect l="l" t="t" r="r" b="b"/>
              <a:pathLst>
                <a:path w="1906" h="1432" extrusionOk="0">
                  <a:moveTo>
                    <a:pt x="1327" y="0"/>
                  </a:moveTo>
                  <a:cubicBezTo>
                    <a:pt x="1299" y="0"/>
                    <a:pt x="1272" y="9"/>
                    <a:pt x="1253" y="31"/>
                  </a:cubicBezTo>
                  <a:cubicBezTo>
                    <a:pt x="888" y="463"/>
                    <a:pt x="498" y="865"/>
                    <a:pt x="72" y="1231"/>
                  </a:cubicBezTo>
                  <a:cubicBezTo>
                    <a:pt x="0" y="1290"/>
                    <a:pt x="46" y="1432"/>
                    <a:pt x="139" y="1432"/>
                  </a:cubicBezTo>
                  <a:cubicBezTo>
                    <a:pt x="141" y="1432"/>
                    <a:pt x="143" y="1432"/>
                    <a:pt x="145" y="1432"/>
                  </a:cubicBezTo>
                  <a:cubicBezTo>
                    <a:pt x="565" y="1401"/>
                    <a:pt x="979" y="1371"/>
                    <a:pt x="1394" y="1340"/>
                  </a:cubicBezTo>
                  <a:cubicBezTo>
                    <a:pt x="1540" y="1334"/>
                    <a:pt x="1735" y="1352"/>
                    <a:pt x="1838" y="1224"/>
                  </a:cubicBezTo>
                  <a:cubicBezTo>
                    <a:pt x="1905" y="1139"/>
                    <a:pt x="1887" y="1042"/>
                    <a:pt x="1838" y="956"/>
                  </a:cubicBezTo>
                  <a:cubicBezTo>
                    <a:pt x="1850" y="926"/>
                    <a:pt x="1850" y="902"/>
                    <a:pt x="1832" y="865"/>
                  </a:cubicBezTo>
                  <a:cubicBezTo>
                    <a:pt x="1698" y="597"/>
                    <a:pt x="1570" y="329"/>
                    <a:pt x="1436" y="61"/>
                  </a:cubicBezTo>
                  <a:cubicBezTo>
                    <a:pt x="1417" y="24"/>
                    <a:pt x="1371" y="0"/>
                    <a:pt x="1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37;p70">
              <a:extLst>
                <a:ext uri="{FF2B5EF4-FFF2-40B4-BE49-F238E27FC236}">
                  <a16:creationId xmlns:a16="http://schemas.microsoft.com/office/drawing/2014/main" id="{ABD17F91-BFD1-463B-BCD4-38AC871DACF7}"/>
                </a:ext>
              </a:extLst>
            </p:cNvPr>
            <p:cNvSpPr/>
            <p:nvPr/>
          </p:nvSpPr>
          <p:spPr>
            <a:xfrm>
              <a:off x="7883262" y="3676682"/>
              <a:ext cx="87563" cy="61289"/>
            </a:xfrm>
            <a:custGeom>
              <a:avLst/>
              <a:gdLst/>
              <a:ahLst/>
              <a:cxnLst/>
              <a:rect l="l" t="t" r="r" b="b"/>
              <a:pathLst>
                <a:path w="1913" h="1339" extrusionOk="0">
                  <a:moveTo>
                    <a:pt x="1784" y="0"/>
                  </a:moveTo>
                  <a:cubicBezTo>
                    <a:pt x="1777" y="0"/>
                    <a:pt x="1769" y="1"/>
                    <a:pt x="1761" y="3"/>
                  </a:cubicBezTo>
                  <a:cubicBezTo>
                    <a:pt x="1231" y="180"/>
                    <a:pt x="683" y="308"/>
                    <a:pt x="129" y="393"/>
                  </a:cubicBezTo>
                  <a:cubicBezTo>
                    <a:pt x="31" y="405"/>
                    <a:pt x="1" y="558"/>
                    <a:pt x="86" y="600"/>
                  </a:cubicBezTo>
                  <a:lnTo>
                    <a:pt x="1189" y="1191"/>
                  </a:lnTo>
                  <a:cubicBezTo>
                    <a:pt x="1294" y="1246"/>
                    <a:pt x="1420" y="1339"/>
                    <a:pt x="1547" y="1339"/>
                  </a:cubicBezTo>
                  <a:cubicBezTo>
                    <a:pt x="1573" y="1339"/>
                    <a:pt x="1600" y="1335"/>
                    <a:pt x="1627" y="1325"/>
                  </a:cubicBezTo>
                  <a:cubicBezTo>
                    <a:pt x="1731" y="1288"/>
                    <a:pt x="1773" y="1197"/>
                    <a:pt x="1773" y="1100"/>
                  </a:cubicBezTo>
                  <a:cubicBezTo>
                    <a:pt x="1792" y="1081"/>
                    <a:pt x="1810" y="1057"/>
                    <a:pt x="1816" y="1020"/>
                  </a:cubicBezTo>
                  <a:cubicBezTo>
                    <a:pt x="1846" y="722"/>
                    <a:pt x="1877" y="424"/>
                    <a:pt x="1907" y="125"/>
                  </a:cubicBezTo>
                  <a:cubicBezTo>
                    <a:pt x="1913" y="65"/>
                    <a:pt x="1850" y="0"/>
                    <a:pt x="1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38;p70">
              <a:extLst>
                <a:ext uri="{FF2B5EF4-FFF2-40B4-BE49-F238E27FC236}">
                  <a16:creationId xmlns:a16="http://schemas.microsoft.com/office/drawing/2014/main" id="{B84C01BE-BFF1-4A7A-94C1-A9BB3165A228}"/>
                </a:ext>
              </a:extLst>
            </p:cNvPr>
            <p:cNvSpPr/>
            <p:nvPr/>
          </p:nvSpPr>
          <p:spPr>
            <a:xfrm>
              <a:off x="7933796" y="3556299"/>
              <a:ext cx="86144" cy="73419"/>
            </a:xfrm>
            <a:custGeom>
              <a:avLst/>
              <a:gdLst/>
              <a:ahLst/>
              <a:cxnLst/>
              <a:rect l="l" t="t" r="r" b="b"/>
              <a:pathLst>
                <a:path w="1882" h="1604" extrusionOk="0">
                  <a:moveTo>
                    <a:pt x="156" y="1"/>
                  </a:moveTo>
                  <a:cubicBezTo>
                    <a:pt x="76" y="1"/>
                    <a:pt x="1" y="93"/>
                    <a:pt x="48" y="166"/>
                  </a:cubicBezTo>
                  <a:cubicBezTo>
                    <a:pt x="255" y="526"/>
                    <a:pt x="462" y="891"/>
                    <a:pt x="669" y="1251"/>
                  </a:cubicBezTo>
                  <a:cubicBezTo>
                    <a:pt x="742" y="1379"/>
                    <a:pt x="809" y="1561"/>
                    <a:pt x="968" y="1598"/>
                  </a:cubicBezTo>
                  <a:cubicBezTo>
                    <a:pt x="984" y="1602"/>
                    <a:pt x="1000" y="1603"/>
                    <a:pt x="1016" y="1603"/>
                  </a:cubicBezTo>
                  <a:cubicBezTo>
                    <a:pt x="1101" y="1603"/>
                    <a:pt x="1165" y="1549"/>
                    <a:pt x="1211" y="1482"/>
                  </a:cubicBezTo>
                  <a:cubicBezTo>
                    <a:pt x="1236" y="1476"/>
                    <a:pt x="1266" y="1464"/>
                    <a:pt x="1284" y="1439"/>
                  </a:cubicBezTo>
                  <a:cubicBezTo>
                    <a:pt x="1473" y="1202"/>
                    <a:pt x="1656" y="964"/>
                    <a:pt x="1839" y="727"/>
                  </a:cubicBezTo>
                  <a:cubicBezTo>
                    <a:pt x="1881" y="672"/>
                    <a:pt x="1857" y="568"/>
                    <a:pt x="1784" y="550"/>
                  </a:cubicBezTo>
                  <a:cubicBezTo>
                    <a:pt x="1236" y="416"/>
                    <a:pt x="706" y="233"/>
                    <a:pt x="194" y="8"/>
                  </a:cubicBezTo>
                  <a:cubicBezTo>
                    <a:pt x="182" y="3"/>
                    <a:pt x="169" y="1"/>
                    <a:pt x="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1826;p70">
            <a:extLst>
              <a:ext uri="{FF2B5EF4-FFF2-40B4-BE49-F238E27FC236}">
                <a16:creationId xmlns:a16="http://schemas.microsoft.com/office/drawing/2014/main" id="{F0AEE3BC-7EFF-4222-92C6-82B9547A4007}"/>
              </a:ext>
            </a:extLst>
          </p:cNvPr>
          <p:cNvGrpSpPr/>
          <p:nvPr/>
        </p:nvGrpSpPr>
        <p:grpSpPr>
          <a:xfrm>
            <a:off x="356418" y="4091388"/>
            <a:ext cx="1235485" cy="1208176"/>
            <a:chOff x="7883262" y="3459627"/>
            <a:chExt cx="542593" cy="530553"/>
          </a:xfrm>
        </p:grpSpPr>
        <p:sp>
          <p:nvSpPr>
            <p:cNvPr id="50" name="Google Shape;1827;p70">
              <a:extLst>
                <a:ext uri="{FF2B5EF4-FFF2-40B4-BE49-F238E27FC236}">
                  <a16:creationId xmlns:a16="http://schemas.microsoft.com/office/drawing/2014/main" id="{86E663CF-37EF-455A-A68F-51F3FAECA01B}"/>
                </a:ext>
              </a:extLst>
            </p:cNvPr>
            <p:cNvSpPr/>
            <p:nvPr/>
          </p:nvSpPr>
          <p:spPr>
            <a:xfrm>
              <a:off x="8004012" y="3566964"/>
              <a:ext cx="303929" cy="303655"/>
            </a:xfrm>
            <a:custGeom>
              <a:avLst/>
              <a:gdLst/>
              <a:ahLst/>
              <a:cxnLst/>
              <a:rect l="l" t="t" r="r" b="b"/>
              <a:pathLst>
                <a:path w="6640" h="6634" extrusionOk="0">
                  <a:moveTo>
                    <a:pt x="3320" y="0"/>
                  </a:moveTo>
                  <a:cubicBezTo>
                    <a:pt x="1486" y="0"/>
                    <a:pt x="0" y="1481"/>
                    <a:pt x="0" y="3314"/>
                  </a:cubicBezTo>
                  <a:cubicBezTo>
                    <a:pt x="0" y="5147"/>
                    <a:pt x="1486" y="6634"/>
                    <a:pt x="3320" y="6634"/>
                  </a:cubicBezTo>
                  <a:cubicBezTo>
                    <a:pt x="5153" y="6634"/>
                    <a:pt x="6639" y="5147"/>
                    <a:pt x="6639" y="3314"/>
                  </a:cubicBezTo>
                  <a:cubicBezTo>
                    <a:pt x="6639" y="1481"/>
                    <a:pt x="5153" y="0"/>
                    <a:pt x="33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28;p70">
              <a:extLst>
                <a:ext uri="{FF2B5EF4-FFF2-40B4-BE49-F238E27FC236}">
                  <a16:creationId xmlns:a16="http://schemas.microsoft.com/office/drawing/2014/main" id="{E8E43645-95AD-467B-9B9A-7818453ED287}"/>
                </a:ext>
              </a:extLst>
            </p:cNvPr>
            <p:cNvSpPr/>
            <p:nvPr/>
          </p:nvSpPr>
          <p:spPr>
            <a:xfrm>
              <a:off x="8052806" y="3462693"/>
              <a:ext cx="65821" cy="85091"/>
            </a:xfrm>
            <a:custGeom>
              <a:avLst/>
              <a:gdLst/>
              <a:ahLst/>
              <a:cxnLst/>
              <a:rect l="l" t="t" r="r" b="b"/>
              <a:pathLst>
                <a:path w="1438" h="1859" extrusionOk="0">
                  <a:moveTo>
                    <a:pt x="414" y="1"/>
                  </a:moveTo>
                  <a:cubicBezTo>
                    <a:pt x="362" y="1"/>
                    <a:pt x="309" y="31"/>
                    <a:pt x="299" y="86"/>
                  </a:cubicBezTo>
                  <a:cubicBezTo>
                    <a:pt x="225" y="494"/>
                    <a:pt x="158" y="908"/>
                    <a:pt x="85" y="1316"/>
                  </a:cubicBezTo>
                  <a:cubicBezTo>
                    <a:pt x="61" y="1462"/>
                    <a:pt x="0" y="1645"/>
                    <a:pt x="98" y="1773"/>
                  </a:cubicBezTo>
                  <a:cubicBezTo>
                    <a:pt x="142" y="1833"/>
                    <a:pt x="199" y="1856"/>
                    <a:pt x="261" y="1856"/>
                  </a:cubicBezTo>
                  <a:cubicBezTo>
                    <a:pt x="293" y="1856"/>
                    <a:pt x="326" y="1850"/>
                    <a:pt x="359" y="1840"/>
                  </a:cubicBezTo>
                  <a:cubicBezTo>
                    <a:pt x="375" y="1852"/>
                    <a:pt x="391" y="1858"/>
                    <a:pt x="410" y="1858"/>
                  </a:cubicBezTo>
                  <a:cubicBezTo>
                    <a:pt x="420" y="1858"/>
                    <a:pt x="432" y="1856"/>
                    <a:pt x="445" y="1852"/>
                  </a:cubicBezTo>
                  <a:cubicBezTo>
                    <a:pt x="737" y="1791"/>
                    <a:pt x="1029" y="1724"/>
                    <a:pt x="1322" y="1657"/>
                  </a:cubicBezTo>
                  <a:cubicBezTo>
                    <a:pt x="1389" y="1645"/>
                    <a:pt x="1438" y="1548"/>
                    <a:pt x="1395" y="1487"/>
                  </a:cubicBezTo>
                  <a:cubicBezTo>
                    <a:pt x="1060" y="1036"/>
                    <a:pt x="768" y="561"/>
                    <a:pt x="512" y="55"/>
                  </a:cubicBezTo>
                  <a:cubicBezTo>
                    <a:pt x="493" y="1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29;p70">
              <a:extLst>
                <a:ext uri="{FF2B5EF4-FFF2-40B4-BE49-F238E27FC236}">
                  <a16:creationId xmlns:a16="http://schemas.microsoft.com/office/drawing/2014/main" id="{28858C98-6942-466C-837D-820861999C64}"/>
                </a:ext>
              </a:extLst>
            </p:cNvPr>
            <p:cNvSpPr/>
            <p:nvPr/>
          </p:nvSpPr>
          <p:spPr>
            <a:xfrm>
              <a:off x="8183809" y="3459627"/>
              <a:ext cx="58818" cy="87837"/>
            </a:xfrm>
            <a:custGeom>
              <a:avLst/>
              <a:gdLst/>
              <a:ahLst/>
              <a:cxnLst/>
              <a:rect l="l" t="t" r="r" b="b"/>
              <a:pathLst>
                <a:path w="1285" h="1919" extrusionOk="0">
                  <a:moveTo>
                    <a:pt x="1156" y="0"/>
                  </a:moveTo>
                  <a:cubicBezTo>
                    <a:pt x="1130" y="0"/>
                    <a:pt x="1105" y="9"/>
                    <a:pt x="1085" y="31"/>
                  </a:cubicBezTo>
                  <a:lnTo>
                    <a:pt x="251" y="963"/>
                  </a:lnTo>
                  <a:cubicBezTo>
                    <a:pt x="153" y="1072"/>
                    <a:pt x="1" y="1194"/>
                    <a:pt x="19" y="1359"/>
                  </a:cubicBezTo>
                  <a:cubicBezTo>
                    <a:pt x="31" y="1468"/>
                    <a:pt x="110" y="1529"/>
                    <a:pt x="202" y="1554"/>
                  </a:cubicBezTo>
                  <a:cubicBezTo>
                    <a:pt x="214" y="1578"/>
                    <a:pt x="238" y="1602"/>
                    <a:pt x="269" y="1608"/>
                  </a:cubicBezTo>
                  <a:cubicBezTo>
                    <a:pt x="555" y="1712"/>
                    <a:pt x="835" y="1809"/>
                    <a:pt x="1115" y="1913"/>
                  </a:cubicBezTo>
                  <a:cubicBezTo>
                    <a:pt x="1126" y="1917"/>
                    <a:pt x="1137" y="1918"/>
                    <a:pt x="1147" y="1918"/>
                  </a:cubicBezTo>
                  <a:cubicBezTo>
                    <a:pt x="1208" y="1918"/>
                    <a:pt x="1273" y="1865"/>
                    <a:pt x="1268" y="1803"/>
                  </a:cubicBezTo>
                  <a:cubicBezTo>
                    <a:pt x="1225" y="1243"/>
                    <a:pt x="1231" y="683"/>
                    <a:pt x="1280" y="122"/>
                  </a:cubicBezTo>
                  <a:cubicBezTo>
                    <a:pt x="1284" y="54"/>
                    <a:pt x="1219" y="0"/>
                    <a:pt x="11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30;p70">
              <a:extLst>
                <a:ext uri="{FF2B5EF4-FFF2-40B4-BE49-F238E27FC236}">
                  <a16:creationId xmlns:a16="http://schemas.microsoft.com/office/drawing/2014/main" id="{F8EE0FB6-A34E-4C51-83CD-1F0260D34571}"/>
                </a:ext>
              </a:extLst>
            </p:cNvPr>
            <p:cNvSpPr/>
            <p:nvPr/>
          </p:nvSpPr>
          <p:spPr>
            <a:xfrm>
              <a:off x="8282541" y="3541377"/>
              <a:ext cx="83397" cy="75662"/>
            </a:xfrm>
            <a:custGeom>
              <a:avLst/>
              <a:gdLst/>
              <a:ahLst/>
              <a:cxnLst/>
              <a:rect l="l" t="t" r="r" b="b"/>
              <a:pathLst>
                <a:path w="1822" h="1653" extrusionOk="0">
                  <a:moveTo>
                    <a:pt x="1683" y="1"/>
                  </a:moveTo>
                  <a:cubicBezTo>
                    <a:pt x="1675" y="1"/>
                    <a:pt x="1666" y="2"/>
                    <a:pt x="1657" y="5"/>
                  </a:cubicBezTo>
                  <a:cubicBezTo>
                    <a:pt x="1255" y="121"/>
                    <a:pt x="853" y="237"/>
                    <a:pt x="457" y="352"/>
                  </a:cubicBezTo>
                  <a:cubicBezTo>
                    <a:pt x="317" y="395"/>
                    <a:pt x="122" y="413"/>
                    <a:pt x="49" y="559"/>
                  </a:cubicBezTo>
                  <a:cubicBezTo>
                    <a:pt x="0" y="663"/>
                    <a:pt x="37" y="754"/>
                    <a:pt x="104" y="827"/>
                  </a:cubicBezTo>
                  <a:cubicBezTo>
                    <a:pt x="97" y="852"/>
                    <a:pt x="104" y="882"/>
                    <a:pt x="128" y="907"/>
                  </a:cubicBezTo>
                  <a:lnTo>
                    <a:pt x="688" y="1613"/>
                  </a:lnTo>
                  <a:cubicBezTo>
                    <a:pt x="709" y="1639"/>
                    <a:pt x="743" y="1653"/>
                    <a:pt x="777" y="1653"/>
                  </a:cubicBezTo>
                  <a:cubicBezTo>
                    <a:pt x="814" y="1653"/>
                    <a:pt x="852" y="1636"/>
                    <a:pt x="871" y="1601"/>
                  </a:cubicBezTo>
                  <a:cubicBezTo>
                    <a:pt x="1133" y="1102"/>
                    <a:pt x="1431" y="633"/>
                    <a:pt x="1772" y="182"/>
                  </a:cubicBezTo>
                  <a:cubicBezTo>
                    <a:pt x="1822" y="116"/>
                    <a:pt x="1763" y="1"/>
                    <a:pt x="1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31;p70">
              <a:extLst>
                <a:ext uri="{FF2B5EF4-FFF2-40B4-BE49-F238E27FC236}">
                  <a16:creationId xmlns:a16="http://schemas.microsoft.com/office/drawing/2014/main" id="{6A1D1F1E-471C-4683-AFA5-13CFB29D341F}"/>
                </a:ext>
              </a:extLst>
            </p:cNvPr>
            <p:cNvSpPr/>
            <p:nvPr/>
          </p:nvSpPr>
          <p:spPr>
            <a:xfrm>
              <a:off x="8339941" y="3656725"/>
              <a:ext cx="85915" cy="62754"/>
            </a:xfrm>
            <a:custGeom>
              <a:avLst/>
              <a:gdLst/>
              <a:ahLst/>
              <a:cxnLst/>
              <a:rect l="l" t="t" r="r" b="b"/>
              <a:pathLst>
                <a:path w="1877" h="1371" extrusionOk="0">
                  <a:moveTo>
                    <a:pt x="261" y="1"/>
                  </a:moveTo>
                  <a:cubicBezTo>
                    <a:pt x="213" y="1"/>
                    <a:pt x="166" y="11"/>
                    <a:pt x="123" y="37"/>
                  </a:cubicBezTo>
                  <a:cubicBezTo>
                    <a:pt x="25" y="98"/>
                    <a:pt x="13" y="196"/>
                    <a:pt x="31" y="293"/>
                  </a:cubicBezTo>
                  <a:cubicBezTo>
                    <a:pt x="13" y="311"/>
                    <a:pt x="1" y="342"/>
                    <a:pt x="7" y="378"/>
                  </a:cubicBezTo>
                  <a:cubicBezTo>
                    <a:pt x="37" y="677"/>
                    <a:pt x="74" y="969"/>
                    <a:pt x="104" y="1268"/>
                  </a:cubicBezTo>
                  <a:cubicBezTo>
                    <a:pt x="114" y="1325"/>
                    <a:pt x="172" y="1371"/>
                    <a:pt x="225" y="1371"/>
                  </a:cubicBezTo>
                  <a:cubicBezTo>
                    <a:pt x="241" y="1371"/>
                    <a:pt x="255" y="1367"/>
                    <a:pt x="269" y="1359"/>
                  </a:cubicBezTo>
                  <a:cubicBezTo>
                    <a:pt x="756" y="1073"/>
                    <a:pt x="1262" y="835"/>
                    <a:pt x="1785" y="634"/>
                  </a:cubicBezTo>
                  <a:cubicBezTo>
                    <a:pt x="1877" y="598"/>
                    <a:pt x="1877" y="445"/>
                    <a:pt x="1779" y="421"/>
                  </a:cubicBezTo>
                  <a:cubicBezTo>
                    <a:pt x="1383" y="305"/>
                    <a:pt x="981" y="190"/>
                    <a:pt x="579" y="80"/>
                  </a:cubicBezTo>
                  <a:cubicBezTo>
                    <a:pt x="483" y="51"/>
                    <a:pt x="369" y="1"/>
                    <a:pt x="2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32;p70">
              <a:extLst>
                <a:ext uri="{FF2B5EF4-FFF2-40B4-BE49-F238E27FC236}">
                  <a16:creationId xmlns:a16="http://schemas.microsoft.com/office/drawing/2014/main" id="{2EC289F5-68DF-4AC2-A343-8E34A08641B4}"/>
                </a:ext>
              </a:extLst>
            </p:cNvPr>
            <p:cNvSpPr/>
            <p:nvPr/>
          </p:nvSpPr>
          <p:spPr>
            <a:xfrm>
              <a:off x="8316825" y="3768274"/>
              <a:ext cx="89897" cy="63670"/>
            </a:xfrm>
            <a:custGeom>
              <a:avLst/>
              <a:gdLst/>
              <a:ahLst/>
              <a:cxnLst/>
              <a:rect l="l" t="t" r="r" b="b"/>
              <a:pathLst>
                <a:path w="1964" h="1391" extrusionOk="0">
                  <a:moveTo>
                    <a:pt x="695" y="0"/>
                  </a:moveTo>
                  <a:cubicBezTo>
                    <a:pt x="585" y="0"/>
                    <a:pt x="518" y="73"/>
                    <a:pt x="481" y="165"/>
                  </a:cubicBezTo>
                  <a:cubicBezTo>
                    <a:pt x="457" y="177"/>
                    <a:pt x="433" y="195"/>
                    <a:pt x="414" y="226"/>
                  </a:cubicBezTo>
                  <a:cubicBezTo>
                    <a:pt x="286" y="494"/>
                    <a:pt x="159" y="768"/>
                    <a:pt x="31" y="1036"/>
                  </a:cubicBezTo>
                  <a:cubicBezTo>
                    <a:pt x="0" y="1097"/>
                    <a:pt x="43" y="1194"/>
                    <a:pt x="122" y="1194"/>
                  </a:cubicBezTo>
                  <a:cubicBezTo>
                    <a:pt x="682" y="1212"/>
                    <a:pt x="1237" y="1279"/>
                    <a:pt x="1791" y="1389"/>
                  </a:cubicBezTo>
                  <a:cubicBezTo>
                    <a:pt x="1797" y="1390"/>
                    <a:pt x="1803" y="1391"/>
                    <a:pt x="1809" y="1391"/>
                  </a:cubicBezTo>
                  <a:cubicBezTo>
                    <a:pt x="1893" y="1391"/>
                    <a:pt x="1963" y="1274"/>
                    <a:pt x="1901" y="1200"/>
                  </a:cubicBezTo>
                  <a:cubicBezTo>
                    <a:pt x="1620" y="896"/>
                    <a:pt x="1340" y="585"/>
                    <a:pt x="1060" y="274"/>
                  </a:cubicBezTo>
                  <a:cubicBezTo>
                    <a:pt x="963" y="171"/>
                    <a:pt x="859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33;p70">
              <a:extLst>
                <a:ext uri="{FF2B5EF4-FFF2-40B4-BE49-F238E27FC236}">
                  <a16:creationId xmlns:a16="http://schemas.microsoft.com/office/drawing/2014/main" id="{C613E57C-CEE1-42D1-B0C3-42EECF42744E}"/>
                </a:ext>
              </a:extLst>
            </p:cNvPr>
            <p:cNvSpPr/>
            <p:nvPr/>
          </p:nvSpPr>
          <p:spPr>
            <a:xfrm>
              <a:off x="8238736" y="3861422"/>
              <a:ext cx="72321" cy="83214"/>
            </a:xfrm>
            <a:custGeom>
              <a:avLst/>
              <a:gdLst/>
              <a:ahLst/>
              <a:cxnLst/>
              <a:rect l="l" t="t" r="r" b="b"/>
              <a:pathLst>
                <a:path w="1580" h="1818" extrusionOk="0">
                  <a:moveTo>
                    <a:pt x="1070" y="1"/>
                  </a:moveTo>
                  <a:cubicBezTo>
                    <a:pt x="1015" y="1"/>
                    <a:pt x="962" y="24"/>
                    <a:pt x="914" y="60"/>
                  </a:cubicBezTo>
                  <a:cubicBezTo>
                    <a:pt x="908" y="59"/>
                    <a:pt x="902" y="58"/>
                    <a:pt x="895" y="58"/>
                  </a:cubicBezTo>
                  <a:cubicBezTo>
                    <a:pt x="875" y="58"/>
                    <a:pt x="852" y="65"/>
                    <a:pt x="829" y="79"/>
                  </a:cubicBezTo>
                  <a:cubicBezTo>
                    <a:pt x="579" y="237"/>
                    <a:pt x="324" y="395"/>
                    <a:pt x="68" y="560"/>
                  </a:cubicBezTo>
                  <a:cubicBezTo>
                    <a:pt x="13" y="596"/>
                    <a:pt x="1" y="700"/>
                    <a:pt x="62" y="743"/>
                  </a:cubicBezTo>
                  <a:cubicBezTo>
                    <a:pt x="531" y="1059"/>
                    <a:pt x="969" y="1407"/>
                    <a:pt x="1377" y="1790"/>
                  </a:cubicBezTo>
                  <a:cubicBezTo>
                    <a:pt x="1396" y="1809"/>
                    <a:pt x="1421" y="1817"/>
                    <a:pt x="1446" y="1817"/>
                  </a:cubicBezTo>
                  <a:cubicBezTo>
                    <a:pt x="1510" y="1817"/>
                    <a:pt x="1579" y="1763"/>
                    <a:pt x="1566" y="1693"/>
                  </a:cubicBezTo>
                  <a:cubicBezTo>
                    <a:pt x="1493" y="1285"/>
                    <a:pt x="1420" y="871"/>
                    <a:pt x="1347" y="462"/>
                  </a:cubicBezTo>
                  <a:cubicBezTo>
                    <a:pt x="1322" y="322"/>
                    <a:pt x="1322" y="121"/>
                    <a:pt x="1182" y="36"/>
                  </a:cubicBezTo>
                  <a:cubicBezTo>
                    <a:pt x="1145" y="11"/>
                    <a:pt x="1108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34;p70">
              <a:extLst>
                <a:ext uri="{FF2B5EF4-FFF2-40B4-BE49-F238E27FC236}">
                  <a16:creationId xmlns:a16="http://schemas.microsoft.com/office/drawing/2014/main" id="{BC41D4DE-D0DD-4081-9037-E794565F8763}"/>
                </a:ext>
              </a:extLst>
            </p:cNvPr>
            <p:cNvSpPr/>
            <p:nvPr/>
          </p:nvSpPr>
          <p:spPr>
            <a:xfrm>
              <a:off x="8133367" y="3906828"/>
              <a:ext cx="65272" cy="83352"/>
            </a:xfrm>
            <a:custGeom>
              <a:avLst/>
              <a:gdLst/>
              <a:ahLst/>
              <a:cxnLst/>
              <a:rect l="l" t="t" r="r" b="b"/>
              <a:pathLst>
                <a:path w="1426" h="1821" extrusionOk="0">
                  <a:moveTo>
                    <a:pt x="1036" y="0"/>
                  </a:moveTo>
                  <a:cubicBezTo>
                    <a:pt x="737" y="0"/>
                    <a:pt x="439" y="0"/>
                    <a:pt x="134" y="6"/>
                  </a:cubicBezTo>
                  <a:cubicBezTo>
                    <a:pt x="67" y="6"/>
                    <a:pt x="0" y="92"/>
                    <a:pt x="31" y="159"/>
                  </a:cubicBezTo>
                  <a:cubicBezTo>
                    <a:pt x="262" y="670"/>
                    <a:pt x="445" y="1200"/>
                    <a:pt x="591" y="1742"/>
                  </a:cubicBezTo>
                  <a:cubicBezTo>
                    <a:pt x="605" y="1793"/>
                    <a:pt x="657" y="1821"/>
                    <a:pt x="707" y="1821"/>
                  </a:cubicBezTo>
                  <a:cubicBezTo>
                    <a:pt x="748" y="1821"/>
                    <a:pt x="788" y="1802"/>
                    <a:pt x="804" y="1761"/>
                  </a:cubicBezTo>
                  <a:cubicBezTo>
                    <a:pt x="963" y="1371"/>
                    <a:pt x="1115" y="987"/>
                    <a:pt x="1273" y="603"/>
                  </a:cubicBezTo>
                  <a:cubicBezTo>
                    <a:pt x="1322" y="469"/>
                    <a:pt x="1426" y="299"/>
                    <a:pt x="1359" y="153"/>
                  </a:cubicBezTo>
                  <a:cubicBezTo>
                    <a:pt x="1314" y="59"/>
                    <a:pt x="1230" y="30"/>
                    <a:pt x="1142" y="30"/>
                  </a:cubicBezTo>
                  <a:cubicBezTo>
                    <a:pt x="1133" y="30"/>
                    <a:pt x="1124" y="30"/>
                    <a:pt x="1115" y="31"/>
                  </a:cubicBezTo>
                  <a:cubicBezTo>
                    <a:pt x="1097" y="13"/>
                    <a:pt x="1072" y="0"/>
                    <a:pt x="1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35;p70">
              <a:extLst>
                <a:ext uri="{FF2B5EF4-FFF2-40B4-BE49-F238E27FC236}">
                  <a16:creationId xmlns:a16="http://schemas.microsoft.com/office/drawing/2014/main" id="{644F49DF-949D-4B2F-B1B3-5BBC27785170}"/>
                </a:ext>
              </a:extLst>
            </p:cNvPr>
            <p:cNvSpPr/>
            <p:nvPr/>
          </p:nvSpPr>
          <p:spPr>
            <a:xfrm>
              <a:off x="8016554" y="3869066"/>
              <a:ext cx="70032" cy="85778"/>
            </a:xfrm>
            <a:custGeom>
              <a:avLst/>
              <a:gdLst/>
              <a:ahLst/>
              <a:cxnLst/>
              <a:rect l="l" t="t" r="r" b="b"/>
              <a:pathLst>
                <a:path w="1530" h="1874" extrusionOk="0">
                  <a:moveTo>
                    <a:pt x="506" y="1"/>
                  </a:moveTo>
                  <a:cubicBezTo>
                    <a:pt x="454" y="1"/>
                    <a:pt x="399" y="35"/>
                    <a:pt x="390" y="88"/>
                  </a:cubicBezTo>
                  <a:cubicBezTo>
                    <a:pt x="311" y="643"/>
                    <a:pt x="189" y="1191"/>
                    <a:pt x="25" y="1727"/>
                  </a:cubicBezTo>
                  <a:cubicBezTo>
                    <a:pt x="1" y="1798"/>
                    <a:pt x="70" y="1874"/>
                    <a:pt x="140" y="1874"/>
                  </a:cubicBezTo>
                  <a:cubicBezTo>
                    <a:pt x="159" y="1874"/>
                    <a:pt x="178" y="1868"/>
                    <a:pt x="195" y="1855"/>
                  </a:cubicBezTo>
                  <a:cubicBezTo>
                    <a:pt x="530" y="1611"/>
                    <a:pt x="871" y="1367"/>
                    <a:pt x="1206" y="1124"/>
                  </a:cubicBezTo>
                  <a:cubicBezTo>
                    <a:pt x="1322" y="1039"/>
                    <a:pt x="1499" y="947"/>
                    <a:pt x="1517" y="789"/>
                  </a:cubicBezTo>
                  <a:cubicBezTo>
                    <a:pt x="1529" y="673"/>
                    <a:pt x="1462" y="600"/>
                    <a:pt x="1377" y="557"/>
                  </a:cubicBezTo>
                  <a:cubicBezTo>
                    <a:pt x="1371" y="533"/>
                    <a:pt x="1352" y="503"/>
                    <a:pt x="1328" y="484"/>
                  </a:cubicBezTo>
                  <a:cubicBezTo>
                    <a:pt x="1072" y="332"/>
                    <a:pt x="816" y="174"/>
                    <a:pt x="561" y="15"/>
                  </a:cubicBezTo>
                  <a:cubicBezTo>
                    <a:pt x="544" y="5"/>
                    <a:pt x="525" y="1"/>
                    <a:pt x="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36;p70">
              <a:extLst>
                <a:ext uri="{FF2B5EF4-FFF2-40B4-BE49-F238E27FC236}">
                  <a16:creationId xmlns:a16="http://schemas.microsoft.com/office/drawing/2014/main" id="{BB35B053-5B02-4E9E-87B1-9268EC73BA99}"/>
                </a:ext>
              </a:extLst>
            </p:cNvPr>
            <p:cNvSpPr/>
            <p:nvPr/>
          </p:nvSpPr>
          <p:spPr>
            <a:xfrm>
              <a:off x="7913747" y="3783608"/>
              <a:ext cx="87242" cy="65546"/>
            </a:xfrm>
            <a:custGeom>
              <a:avLst/>
              <a:gdLst/>
              <a:ahLst/>
              <a:cxnLst/>
              <a:rect l="l" t="t" r="r" b="b"/>
              <a:pathLst>
                <a:path w="1906" h="1432" extrusionOk="0">
                  <a:moveTo>
                    <a:pt x="1327" y="0"/>
                  </a:moveTo>
                  <a:cubicBezTo>
                    <a:pt x="1299" y="0"/>
                    <a:pt x="1272" y="9"/>
                    <a:pt x="1253" y="31"/>
                  </a:cubicBezTo>
                  <a:cubicBezTo>
                    <a:pt x="888" y="463"/>
                    <a:pt x="498" y="865"/>
                    <a:pt x="72" y="1231"/>
                  </a:cubicBezTo>
                  <a:cubicBezTo>
                    <a:pt x="0" y="1290"/>
                    <a:pt x="46" y="1432"/>
                    <a:pt x="139" y="1432"/>
                  </a:cubicBezTo>
                  <a:cubicBezTo>
                    <a:pt x="141" y="1432"/>
                    <a:pt x="143" y="1432"/>
                    <a:pt x="145" y="1432"/>
                  </a:cubicBezTo>
                  <a:cubicBezTo>
                    <a:pt x="565" y="1401"/>
                    <a:pt x="979" y="1371"/>
                    <a:pt x="1394" y="1340"/>
                  </a:cubicBezTo>
                  <a:cubicBezTo>
                    <a:pt x="1540" y="1334"/>
                    <a:pt x="1735" y="1352"/>
                    <a:pt x="1838" y="1224"/>
                  </a:cubicBezTo>
                  <a:cubicBezTo>
                    <a:pt x="1905" y="1139"/>
                    <a:pt x="1887" y="1042"/>
                    <a:pt x="1838" y="956"/>
                  </a:cubicBezTo>
                  <a:cubicBezTo>
                    <a:pt x="1850" y="926"/>
                    <a:pt x="1850" y="902"/>
                    <a:pt x="1832" y="865"/>
                  </a:cubicBezTo>
                  <a:cubicBezTo>
                    <a:pt x="1698" y="597"/>
                    <a:pt x="1570" y="329"/>
                    <a:pt x="1436" y="61"/>
                  </a:cubicBezTo>
                  <a:cubicBezTo>
                    <a:pt x="1417" y="24"/>
                    <a:pt x="1371" y="0"/>
                    <a:pt x="1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37;p70">
              <a:extLst>
                <a:ext uri="{FF2B5EF4-FFF2-40B4-BE49-F238E27FC236}">
                  <a16:creationId xmlns:a16="http://schemas.microsoft.com/office/drawing/2014/main" id="{E3CF6715-7047-41DE-BC6C-F4EFC6F81A4D}"/>
                </a:ext>
              </a:extLst>
            </p:cNvPr>
            <p:cNvSpPr/>
            <p:nvPr/>
          </p:nvSpPr>
          <p:spPr>
            <a:xfrm>
              <a:off x="7883262" y="3676682"/>
              <a:ext cx="87563" cy="61289"/>
            </a:xfrm>
            <a:custGeom>
              <a:avLst/>
              <a:gdLst/>
              <a:ahLst/>
              <a:cxnLst/>
              <a:rect l="l" t="t" r="r" b="b"/>
              <a:pathLst>
                <a:path w="1913" h="1339" extrusionOk="0">
                  <a:moveTo>
                    <a:pt x="1784" y="0"/>
                  </a:moveTo>
                  <a:cubicBezTo>
                    <a:pt x="1777" y="0"/>
                    <a:pt x="1769" y="1"/>
                    <a:pt x="1761" y="3"/>
                  </a:cubicBezTo>
                  <a:cubicBezTo>
                    <a:pt x="1231" y="180"/>
                    <a:pt x="683" y="308"/>
                    <a:pt x="129" y="393"/>
                  </a:cubicBezTo>
                  <a:cubicBezTo>
                    <a:pt x="31" y="405"/>
                    <a:pt x="1" y="558"/>
                    <a:pt x="86" y="600"/>
                  </a:cubicBezTo>
                  <a:lnTo>
                    <a:pt x="1189" y="1191"/>
                  </a:lnTo>
                  <a:cubicBezTo>
                    <a:pt x="1294" y="1246"/>
                    <a:pt x="1420" y="1339"/>
                    <a:pt x="1547" y="1339"/>
                  </a:cubicBezTo>
                  <a:cubicBezTo>
                    <a:pt x="1573" y="1339"/>
                    <a:pt x="1600" y="1335"/>
                    <a:pt x="1627" y="1325"/>
                  </a:cubicBezTo>
                  <a:cubicBezTo>
                    <a:pt x="1731" y="1288"/>
                    <a:pt x="1773" y="1197"/>
                    <a:pt x="1773" y="1100"/>
                  </a:cubicBezTo>
                  <a:cubicBezTo>
                    <a:pt x="1792" y="1081"/>
                    <a:pt x="1810" y="1057"/>
                    <a:pt x="1816" y="1020"/>
                  </a:cubicBezTo>
                  <a:cubicBezTo>
                    <a:pt x="1846" y="722"/>
                    <a:pt x="1877" y="424"/>
                    <a:pt x="1907" y="125"/>
                  </a:cubicBezTo>
                  <a:cubicBezTo>
                    <a:pt x="1913" y="65"/>
                    <a:pt x="1850" y="0"/>
                    <a:pt x="1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38;p70">
              <a:extLst>
                <a:ext uri="{FF2B5EF4-FFF2-40B4-BE49-F238E27FC236}">
                  <a16:creationId xmlns:a16="http://schemas.microsoft.com/office/drawing/2014/main" id="{B873BE58-3990-4E9F-968E-E252AEE299C2}"/>
                </a:ext>
              </a:extLst>
            </p:cNvPr>
            <p:cNvSpPr/>
            <p:nvPr/>
          </p:nvSpPr>
          <p:spPr>
            <a:xfrm>
              <a:off x="7933796" y="3556299"/>
              <a:ext cx="86144" cy="73419"/>
            </a:xfrm>
            <a:custGeom>
              <a:avLst/>
              <a:gdLst/>
              <a:ahLst/>
              <a:cxnLst/>
              <a:rect l="l" t="t" r="r" b="b"/>
              <a:pathLst>
                <a:path w="1882" h="1604" extrusionOk="0">
                  <a:moveTo>
                    <a:pt x="156" y="1"/>
                  </a:moveTo>
                  <a:cubicBezTo>
                    <a:pt x="76" y="1"/>
                    <a:pt x="1" y="93"/>
                    <a:pt x="48" y="166"/>
                  </a:cubicBezTo>
                  <a:cubicBezTo>
                    <a:pt x="255" y="526"/>
                    <a:pt x="462" y="891"/>
                    <a:pt x="669" y="1251"/>
                  </a:cubicBezTo>
                  <a:cubicBezTo>
                    <a:pt x="742" y="1379"/>
                    <a:pt x="809" y="1561"/>
                    <a:pt x="968" y="1598"/>
                  </a:cubicBezTo>
                  <a:cubicBezTo>
                    <a:pt x="984" y="1602"/>
                    <a:pt x="1000" y="1603"/>
                    <a:pt x="1016" y="1603"/>
                  </a:cubicBezTo>
                  <a:cubicBezTo>
                    <a:pt x="1101" y="1603"/>
                    <a:pt x="1165" y="1549"/>
                    <a:pt x="1211" y="1482"/>
                  </a:cubicBezTo>
                  <a:cubicBezTo>
                    <a:pt x="1236" y="1476"/>
                    <a:pt x="1266" y="1464"/>
                    <a:pt x="1284" y="1439"/>
                  </a:cubicBezTo>
                  <a:cubicBezTo>
                    <a:pt x="1473" y="1202"/>
                    <a:pt x="1656" y="964"/>
                    <a:pt x="1839" y="727"/>
                  </a:cubicBezTo>
                  <a:cubicBezTo>
                    <a:pt x="1881" y="672"/>
                    <a:pt x="1857" y="568"/>
                    <a:pt x="1784" y="550"/>
                  </a:cubicBezTo>
                  <a:cubicBezTo>
                    <a:pt x="1236" y="416"/>
                    <a:pt x="706" y="233"/>
                    <a:pt x="194" y="8"/>
                  </a:cubicBezTo>
                  <a:cubicBezTo>
                    <a:pt x="182" y="3"/>
                    <a:pt x="169" y="1"/>
                    <a:pt x="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3"/>
          <p:cNvSpPr/>
          <p:nvPr/>
        </p:nvSpPr>
        <p:spPr>
          <a:xfrm>
            <a:off x="1213361" y="1610449"/>
            <a:ext cx="6717275" cy="581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735D31-0ECD-474E-A6C6-56884B8F6E9B}"/>
              </a:ext>
            </a:extLst>
          </p:cNvPr>
          <p:cNvSpPr txBox="1"/>
          <p:nvPr/>
        </p:nvSpPr>
        <p:spPr>
          <a:xfrm>
            <a:off x="3211926" y="316268"/>
            <a:ext cx="3265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حــــــــوّط الإجــــــــــــابة الصحــــــــــــــــــــيحة 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045D07-6B49-428F-92E2-8D2D1F80AE23}"/>
              </a:ext>
            </a:extLst>
          </p:cNvPr>
          <p:cNvSpPr txBox="1"/>
          <p:nvPr/>
        </p:nvSpPr>
        <p:spPr>
          <a:xfrm>
            <a:off x="962705" y="962042"/>
            <a:ext cx="760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الترتيب التصاعدي للدرجات الحرارة  (20 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-5 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2 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-1 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-10 </a:t>
            </a:r>
            <a:r>
              <a:rPr lang="ar-OM" sz="20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)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962;p43">
            <a:extLst>
              <a:ext uri="{FF2B5EF4-FFF2-40B4-BE49-F238E27FC236}">
                <a16:creationId xmlns:a16="http://schemas.microsoft.com/office/drawing/2014/main" id="{A27DCE8C-822E-4CF2-9F7F-AB45B05388F2}"/>
              </a:ext>
            </a:extLst>
          </p:cNvPr>
          <p:cNvSpPr/>
          <p:nvPr/>
        </p:nvSpPr>
        <p:spPr>
          <a:xfrm>
            <a:off x="1282518" y="2585718"/>
            <a:ext cx="6717275" cy="581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62;p43">
            <a:extLst>
              <a:ext uri="{FF2B5EF4-FFF2-40B4-BE49-F238E27FC236}">
                <a16:creationId xmlns:a16="http://schemas.microsoft.com/office/drawing/2014/main" id="{968D5068-424C-421E-9126-129059124297}"/>
              </a:ext>
            </a:extLst>
          </p:cNvPr>
          <p:cNvSpPr/>
          <p:nvPr/>
        </p:nvSpPr>
        <p:spPr>
          <a:xfrm>
            <a:off x="1282518" y="3488975"/>
            <a:ext cx="6717275" cy="581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962;p43">
            <a:extLst>
              <a:ext uri="{FF2B5EF4-FFF2-40B4-BE49-F238E27FC236}">
                <a16:creationId xmlns:a16="http://schemas.microsoft.com/office/drawing/2014/main" id="{46E4B76D-3520-46C2-93F2-B95DE141A11C}"/>
              </a:ext>
            </a:extLst>
          </p:cNvPr>
          <p:cNvSpPr/>
          <p:nvPr/>
        </p:nvSpPr>
        <p:spPr>
          <a:xfrm>
            <a:off x="1282517" y="4325931"/>
            <a:ext cx="6717275" cy="581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3C7652-DED9-40A3-AEF6-403F543ADD39}"/>
              </a:ext>
            </a:extLst>
          </p:cNvPr>
          <p:cNvSpPr txBox="1"/>
          <p:nvPr/>
        </p:nvSpPr>
        <p:spPr>
          <a:xfrm>
            <a:off x="2312893" y="1675963"/>
            <a:ext cx="5132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-5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2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-1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-10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C1D64-AAB4-4674-BF1A-C4119F925EB3}"/>
              </a:ext>
            </a:extLst>
          </p:cNvPr>
          <p:cNvSpPr txBox="1"/>
          <p:nvPr/>
        </p:nvSpPr>
        <p:spPr>
          <a:xfrm>
            <a:off x="2109265" y="3548842"/>
            <a:ext cx="5063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 -5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-1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2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20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EFE0C1-33F7-4173-923F-FF3BE5461D6B}"/>
              </a:ext>
            </a:extLst>
          </p:cNvPr>
          <p:cNvSpPr txBox="1"/>
          <p:nvPr/>
        </p:nvSpPr>
        <p:spPr>
          <a:xfrm>
            <a:off x="2230929" y="2682203"/>
            <a:ext cx="5063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 -5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-10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2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20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A7DBD8-BB97-4C6C-8CB4-E2A454711C44}"/>
              </a:ext>
            </a:extLst>
          </p:cNvPr>
          <p:cNvSpPr txBox="1"/>
          <p:nvPr/>
        </p:nvSpPr>
        <p:spPr>
          <a:xfrm>
            <a:off x="2109265" y="4332925"/>
            <a:ext cx="5063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،  2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-1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 -5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  ، -10 </a:t>
            </a:r>
            <a:r>
              <a:rPr lang="ar-OM" sz="24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3562AF-F880-43B2-BD11-578B1013ADAC}"/>
              </a:ext>
            </a:extLst>
          </p:cNvPr>
          <p:cNvSpPr txBox="1"/>
          <p:nvPr/>
        </p:nvSpPr>
        <p:spPr>
          <a:xfrm>
            <a:off x="7285177" y="113268"/>
            <a:ext cx="1429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تمرين(2)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62;p43">
            <a:extLst>
              <a:ext uri="{FF2B5EF4-FFF2-40B4-BE49-F238E27FC236}">
                <a16:creationId xmlns:a16="http://schemas.microsoft.com/office/drawing/2014/main" id="{962B003C-9BF2-40DC-A333-8CE63239767B}"/>
              </a:ext>
            </a:extLst>
          </p:cNvPr>
          <p:cNvSpPr/>
          <p:nvPr/>
        </p:nvSpPr>
        <p:spPr>
          <a:xfrm>
            <a:off x="4356491" y="2244101"/>
            <a:ext cx="3704418" cy="581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962;p43">
            <a:extLst>
              <a:ext uri="{FF2B5EF4-FFF2-40B4-BE49-F238E27FC236}">
                <a16:creationId xmlns:a16="http://schemas.microsoft.com/office/drawing/2014/main" id="{DD238893-BBA5-436E-A7D2-3A86F9DF9D26}"/>
              </a:ext>
            </a:extLst>
          </p:cNvPr>
          <p:cNvSpPr/>
          <p:nvPr/>
        </p:nvSpPr>
        <p:spPr>
          <a:xfrm>
            <a:off x="4305618" y="1500254"/>
            <a:ext cx="3704418" cy="581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2AB5F-CCDB-4A62-ABD0-9922645E59C9}"/>
              </a:ext>
            </a:extLst>
          </p:cNvPr>
          <p:cNvSpPr txBox="1"/>
          <p:nvPr/>
        </p:nvSpPr>
        <p:spPr>
          <a:xfrm>
            <a:off x="839760" y="673143"/>
            <a:ext cx="760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أي الجُمل الآتية حول القيم الواردة في الجدول أدناه غير صحيحة؟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ED6F06E-07D8-4B19-9926-62A2E0060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836645"/>
              </p:ext>
            </p:extLst>
          </p:nvPr>
        </p:nvGraphicFramePr>
        <p:xfrm>
          <a:off x="839760" y="1780888"/>
          <a:ext cx="2233494" cy="22649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{1EFFFC26-43FA-45CB-AAA8-C23655BD3195}</a:tableStyleId>
              </a:tblPr>
              <a:tblGrid>
                <a:gridCol w="1116747">
                  <a:extLst>
                    <a:ext uri="{9D8B030D-6E8A-4147-A177-3AD203B41FA5}">
                      <a16:colId xmlns:a16="http://schemas.microsoft.com/office/drawing/2014/main" val="2739241697"/>
                    </a:ext>
                  </a:extLst>
                </a:gridCol>
                <a:gridCol w="1116747">
                  <a:extLst>
                    <a:ext uri="{9D8B030D-6E8A-4147-A177-3AD203B41FA5}">
                      <a16:colId xmlns:a16="http://schemas.microsoft.com/office/drawing/2014/main" val="1965425009"/>
                    </a:ext>
                  </a:extLst>
                </a:gridCol>
              </a:tblGrid>
              <a:tr h="45298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درجة الحرارة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المديـــــــــــــنة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590225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-16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س</a:t>
                      </a:r>
                      <a:endParaRPr lang="en-US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711236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-11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</a:t>
                      </a:r>
                      <a:endParaRPr lang="en-US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92697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-12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endParaRPr lang="en-US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302832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-14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endParaRPr lang="en-US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4527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1C40C27-78AA-4894-AE57-745AAFEDE955}"/>
              </a:ext>
            </a:extLst>
          </p:cNvPr>
          <p:cNvSpPr txBox="1"/>
          <p:nvPr/>
        </p:nvSpPr>
        <p:spPr>
          <a:xfrm>
            <a:off x="3875669" y="1580833"/>
            <a:ext cx="456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درجة الحرارة في المدينة  ل أقل منها في ص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A2C7BF-EAF1-4F0E-89AD-A6DA2FF5CD84}"/>
              </a:ext>
            </a:extLst>
          </p:cNvPr>
          <p:cNvSpPr txBox="1"/>
          <p:nvPr/>
        </p:nvSpPr>
        <p:spPr>
          <a:xfrm>
            <a:off x="3875669" y="2312514"/>
            <a:ext cx="456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درجة الحرارة في المدينة  ص أكبر منها في ع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962;p43">
            <a:extLst>
              <a:ext uri="{FF2B5EF4-FFF2-40B4-BE49-F238E27FC236}">
                <a16:creationId xmlns:a16="http://schemas.microsoft.com/office/drawing/2014/main" id="{1A97CDFD-1557-49F8-8EA6-2712651BEDBB}"/>
              </a:ext>
            </a:extLst>
          </p:cNvPr>
          <p:cNvSpPr/>
          <p:nvPr/>
        </p:nvSpPr>
        <p:spPr>
          <a:xfrm>
            <a:off x="4305618" y="3077972"/>
            <a:ext cx="3704418" cy="581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095B31-0905-405F-940E-CF1596CD9C3F}"/>
              </a:ext>
            </a:extLst>
          </p:cNvPr>
          <p:cNvSpPr txBox="1"/>
          <p:nvPr/>
        </p:nvSpPr>
        <p:spPr>
          <a:xfrm>
            <a:off x="3875669" y="3101625"/>
            <a:ext cx="456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درجة الحرارة في المدينة  س أقل منها في ل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962;p43">
            <a:extLst>
              <a:ext uri="{FF2B5EF4-FFF2-40B4-BE49-F238E27FC236}">
                <a16:creationId xmlns:a16="http://schemas.microsoft.com/office/drawing/2014/main" id="{3B5FB6A0-4382-4999-A539-7A77E32E5989}"/>
              </a:ext>
            </a:extLst>
          </p:cNvPr>
          <p:cNvSpPr/>
          <p:nvPr/>
        </p:nvSpPr>
        <p:spPr>
          <a:xfrm>
            <a:off x="4305618" y="3875311"/>
            <a:ext cx="3704418" cy="581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1D4C2-159F-48E0-A4F9-A4D19676180A}"/>
              </a:ext>
            </a:extLst>
          </p:cNvPr>
          <p:cNvSpPr txBox="1"/>
          <p:nvPr/>
        </p:nvSpPr>
        <p:spPr>
          <a:xfrm>
            <a:off x="3807794" y="3922530"/>
            <a:ext cx="456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درجة الحرارة في المدينة  س أكبر منها في ع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1FBB1C-19BC-4101-B2E8-965697EA6172}"/>
              </a:ext>
            </a:extLst>
          </p:cNvPr>
          <p:cNvSpPr txBox="1"/>
          <p:nvPr/>
        </p:nvSpPr>
        <p:spPr>
          <a:xfrm>
            <a:off x="3211926" y="129351"/>
            <a:ext cx="3265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حــــــــوّط الإجــــــــــــابة الصحــــــــــــــــــــيحة 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76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7" name="Google Shape;1497;p58"/>
          <p:cNvGrpSpPr/>
          <p:nvPr/>
        </p:nvGrpSpPr>
        <p:grpSpPr>
          <a:xfrm>
            <a:off x="2626300" y="872230"/>
            <a:ext cx="4384008" cy="3740721"/>
            <a:chOff x="1622175" y="1123725"/>
            <a:chExt cx="3847151" cy="3484834"/>
          </a:xfrm>
        </p:grpSpPr>
        <p:sp>
          <p:nvSpPr>
            <p:cNvPr id="1498" name="Google Shape;1498;p58"/>
            <p:cNvSpPr/>
            <p:nvPr/>
          </p:nvSpPr>
          <p:spPr>
            <a:xfrm>
              <a:off x="2442562" y="1968258"/>
              <a:ext cx="1918189" cy="1797312"/>
            </a:xfrm>
            <a:custGeom>
              <a:avLst/>
              <a:gdLst/>
              <a:ahLst/>
              <a:cxnLst/>
              <a:rect l="l" t="t" r="r" b="b"/>
              <a:pathLst>
                <a:path w="27247" h="25530" extrusionOk="0">
                  <a:moveTo>
                    <a:pt x="13504" y="1"/>
                  </a:moveTo>
                  <a:cubicBezTo>
                    <a:pt x="10689" y="1"/>
                    <a:pt x="7882" y="915"/>
                    <a:pt x="5587" y="2711"/>
                  </a:cubicBezTo>
                  <a:cubicBezTo>
                    <a:pt x="1784" y="5684"/>
                    <a:pt x="0" y="10668"/>
                    <a:pt x="976" y="15386"/>
                  </a:cubicBezTo>
                  <a:cubicBezTo>
                    <a:pt x="1928" y="20019"/>
                    <a:pt x="5549" y="23845"/>
                    <a:pt x="10106" y="25088"/>
                  </a:cubicBezTo>
                  <a:cubicBezTo>
                    <a:pt x="11198" y="25385"/>
                    <a:pt x="12316" y="25530"/>
                    <a:pt x="13428" y="25530"/>
                  </a:cubicBezTo>
                  <a:cubicBezTo>
                    <a:pt x="17044" y="25530"/>
                    <a:pt x="20603" y="24003"/>
                    <a:pt x="23040" y="21246"/>
                  </a:cubicBezTo>
                  <a:cubicBezTo>
                    <a:pt x="26523" y="17314"/>
                    <a:pt x="27247" y="11522"/>
                    <a:pt x="24823" y="6842"/>
                  </a:cubicBezTo>
                  <a:cubicBezTo>
                    <a:pt x="24511" y="6240"/>
                    <a:pt x="24137" y="5661"/>
                    <a:pt x="23733" y="5120"/>
                  </a:cubicBezTo>
                  <a:cubicBezTo>
                    <a:pt x="23586" y="4926"/>
                    <a:pt x="23378" y="4800"/>
                    <a:pt x="23159" y="4800"/>
                  </a:cubicBezTo>
                  <a:cubicBezTo>
                    <a:pt x="23059" y="4800"/>
                    <a:pt x="22957" y="4826"/>
                    <a:pt x="22857" y="4883"/>
                  </a:cubicBezTo>
                  <a:cubicBezTo>
                    <a:pt x="22582" y="5043"/>
                    <a:pt x="22422" y="5485"/>
                    <a:pt x="22628" y="5760"/>
                  </a:cubicBezTo>
                  <a:cubicBezTo>
                    <a:pt x="24229" y="7901"/>
                    <a:pt x="25075" y="10485"/>
                    <a:pt x="24983" y="13168"/>
                  </a:cubicBezTo>
                  <a:cubicBezTo>
                    <a:pt x="24914" y="15325"/>
                    <a:pt x="24213" y="17436"/>
                    <a:pt x="23002" y="19227"/>
                  </a:cubicBezTo>
                  <a:cubicBezTo>
                    <a:pt x="20865" y="22391"/>
                    <a:pt x="17211" y="24265"/>
                    <a:pt x="13434" y="24265"/>
                  </a:cubicBezTo>
                  <a:cubicBezTo>
                    <a:pt x="12953" y="24265"/>
                    <a:pt x="12471" y="24235"/>
                    <a:pt x="11989" y="24173"/>
                  </a:cubicBezTo>
                  <a:cubicBezTo>
                    <a:pt x="7774" y="23632"/>
                    <a:pt x="4078" y="20660"/>
                    <a:pt x="2652" y="16651"/>
                  </a:cubicBezTo>
                  <a:cubicBezTo>
                    <a:pt x="1189" y="12535"/>
                    <a:pt x="2195" y="7848"/>
                    <a:pt x="5244" y="4723"/>
                  </a:cubicBezTo>
                  <a:cubicBezTo>
                    <a:pt x="7448" y="2473"/>
                    <a:pt x="10471" y="1266"/>
                    <a:pt x="13532" y="1266"/>
                  </a:cubicBezTo>
                  <a:cubicBezTo>
                    <a:pt x="15001" y="1266"/>
                    <a:pt x="16479" y="1544"/>
                    <a:pt x="17880" y="2117"/>
                  </a:cubicBezTo>
                  <a:cubicBezTo>
                    <a:pt x="18482" y="2361"/>
                    <a:pt x="19061" y="2673"/>
                    <a:pt x="19618" y="3016"/>
                  </a:cubicBezTo>
                  <a:cubicBezTo>
                    <a:pt x="19730" y="3086"/>
                    <a:pt x="19841" y="3116"/>
                    <a:pt x="19945" y="3116"/>
                  </a:cubicBezTo>
                  <a:cubicBezTo>
                    <a:pt x="20490" y="3116"/>
                    <a:pt x="20848" y="2284"/>
                    <a:pt x="20265" y="1919"/>
                  </a:cubicBezTo>
                  <a:cubicBezTo>
                    <a:pt x="18198" y="634"/>
                    <a:pt x="15848" y="1"/>
                    <a:pt x="13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8"/>
            <p:cNvSpPr/>
            <p:nvPr/>
          </p:nvSpPr>
          <p:spPr>
            <a:xfrm>
              <a:off x="2206436" y="1731429"/>
              <a:ext cx="1280294" cy="1962470"/>
            </a:xfrm>
            <a:custGeom>
              <a:avLst/>
              <a:gdLst/>
              <a:ahLst/>
              <a:cxnLst/>
              <a:rect l="l" t="t" r="r" b="b"/>
              <a:pathLst>
                <a:path w="18186" h="27876" extrusionOk="0">
                  <a:moveTo>
                    <a:pt x="16860" y="1"/>
                  </a:moveTo>
                  <a:cubicBezTo>
                    <a:pt x="12218" y="1"/>
                    <a:pt x="7696" y="2034"/>
                    <a:pt x="4657" y="5565"/>
                  </a:cubicBezTo>
                  <a:cubicBezTo>
                    <a:pt x="1335" y="9413"/>
                    <a:pt x="1" y="14680"/>
                    <a:pt x="1106" y="19649"/>
                  </a:cubicBezTo>
                  <a:cubicBezTo>
                    <a:pt x="1777" y="22698"/>
                    <a:pt x="3377" y="25510"/>
                    <a:pt x="5610" y="27690"/>
                  </a:cubicBezTo>
                  <a:cubicBezTo>
                    <a:pt x="5743" y="27821"/>
                    <a:pt x="5892" y="27876"/>
                    <a:pt x="6037" y="27876"/>
                  </a:cubicBezTo>
                  <a:cubicBezTo>
                    <a:pt x="6531" y="27876"/>
                    <a:pt x="6971" y="27232"/>
                    <a:pt x="6517" y="26790"/>
                  </a:cubicBezTo>
                  <a:cubicBezTo>
                    <a:pt x="2836" y="23193"/>
                    <a:pt x="1213" y="17873"/>
                    <a:pt x="2356" y="12851"/>
                  </a:cubicBezTo>
                  <a:cubicBezTo>
                    <a:pt x="3324" y="8575"/>
                    <a:pt x="6182" y="4909"/>
                    <a:pt x="10076" y="2897"/>
                  </a:cubicBezTo>
                  <a:cubicBezTo>
                    <a:pt x="12186" y="1817"/>
                    <a:pt x="14530" y="1274"/>
                    <a:pt x="16895" y="1274"/>
                  </a:cubicBezTo>
                  <a:cubicBezTo>
                    <a:pt x="17051" y="1274"/>
                    <a:pt x="17207" y="1277"/>
                    <a:pt x="17362" y="1281"/>
                  </a:cubicBezTo>
                  <a:cubicBezTo>
                    <a:pt x="17372" y="1282"/>
                    <a:pt x="17382" y="1282"/>
                    <a:pt x="17391" y="1282"/>
                  </a:cubicBezTo>
                  <a:cubicBezTo>
                    <a:pt x="18185" y="1282"/>
                    <a:pt x="18168" y="31"/>
                    <a:pt x="17362" y="9"/>
                  </a:cubicBezTo>
                  <a:cubicBezTo>
                    <a:pt x="17195" y="3"/>
                    <a:pt x="17027" y="1"/>
                    <a:pt x="168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8"/>
            <p:cNvSpPr/>
            <p:nvPr/>
          </p:nvSpPr>
          <p:spPr>
            <a:xfrm>
              <a:off x="2781193" y="1789862"/>
              <a:ext cx="1768448" cy="2210982"/>
            </a:xfrm>
            <a:custGeom>
              <a:avLst/>
              <a:gdLst/>
              <a:ahLst/>
              <a:cxnLst/>
              <a:rect l="l" t="t" r="r" b="b"/>
              <a:pathLst>
                <a:path w="25120" h="31406" extrusionOk="0">
                  <a:moveTo>
                    <a:pt x="13691" y="0"/>
                  </a:moveTo>
                  <a:cubicBezTo>
                    <a:pt x="13075" y="0"/>
                    <a:pt x="12872" y="1027"/>
                    <a:pt x="13565" y="1267"/>
                  </a:cubicBezTo>
                  <a:cubicBezTo>
                    <a:pt x="16576" y="2319"/>
                    <a:pt x="19220" y="4354"/>
                    <a:pt x="20989" y="6998"/>
                  </a:cubicBezTo>
                  <a:cubicBezTo>
                    <a:pt x="22810" y="9711"/>
                    <a:pt x="23687" y="12951"/>
                    <a:pt x="23496" y="16212"/>
                  </a:cubicBezTo>
                  <a:cubicBezTo>
                    <a:pt x="23130" y="22363"/>
                    <a:pt x="18794" y="27789"/>
                    <a:pt x="12887" y="29535"/>
                  </a:cubicBezTo>
                  <a:cubicBezTo>
                    <a:pt x="11523" y="29936"/>
                    <a:pt x="10115" y="30133"/>
                    <a:pt x="8711" y="30133"/>
                  </a:cubicBezTo>
                  <a:cubicBezTo>
                    <a:pt x="6115" y="30133"/>
                    <a:pt x="3532" y="29458"/>
                    <a:pt x="1257" y="28148"/>
                  </a:cubicBezTo>
                  <a:cubicBezTo>
                    <a:pt x="1149" y="28086"/>
                    <a:pt x="1042" y="28060"/>
                    <a:pt x="941" y="28060"/>
                  </a:cubicBezTo>
                  <a:cubicBezTo>
                    <a:pt x="376" y="28060"/>
                    <a:pt x="1" y="28903"/>
                    <a:pt x="609" y="29253"/>
                  </a:cubicBezTo>
                  <a:cubicBezTo>
                    <a:pt x="3080" y="30672"/>
                    <a:pt x="5891" y="31406"/>
                    <a:pt x="8717" y="31406"/>
                  </a:cubicBezTo>
                  <a:cubicBezTo>
                    <a:pt x="9821" y="31406"/>
                    <a:pt x="10928" y="31294"/>
                    <a:pt x="12018" y="31067"/>
                  </a:cubicBezTo>
                  <a:cubicBezTo>
                    <a:pt x="15234" y="30396"/>
                    <a:pt x="18222" y="28696"/>
                    <a:pt x="20455" y="26296"/>
                  </a:cubicBezTo>
                  <a:cubicBezTo>
                    <a:pt x="22719" y="23864"/>
                    <a:pt x="24197" y="20770"/>
                    <a:pt x="24647" y="17478"/>
                  </a:cubicBezTo>
                  <a:cubicBezTo>
                    <a:pt x="25119" y="13964"/>
                    <a:pt x="24433" y="10344"/>
                    <a:pt x="22665" y="7273"/>
                  </a:cubicBezTo>
                  <a:cubicBezTo>
                    <a:pt x="20966" y="4308"/>
                    <a:pt x="18306" y="1899"/>
                    <a:pt x="15173" y="535"/>
                  </a:cubicBezTo>
                  <a:cubicBezTo>
                    <a:pt x="14762" y="352"/>
                    <a:pt x="14335" y="185"/>
                    <a:pt x="13908" y="40"/>
                  </a:cubicBezTo>
                  <a:cubicBezTo>
                    <a:pt x="13831" y="13"/>
                    <a:pt x="13759" y="0"/>
                    <a:pt x="13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8"/>
            <p:cNvSpPr/>
            <p:nvPr/>
          </p:nvSpPr>
          <p:spPr>
            <a:xfrm>
              <a:off x="2017056" y="2294357"/>
              <a:ext cx="2496102" cy="1916006"/>
            </a:xfrm>
            <a:custGeom>
              <a:avLst/>
              <a:gdLst/>
              <a:ahLst/>
              <a:cxnLst/>
              <a:rect l="l" t="t" r="r" b="b"/>
              <a:pathLst>
                <a:path w="35456" h="27216" extrusionOk="0">
                  <a:moveTo>
                    <a:pt x="2651" y="1"/>
                  </a:moveTo>
                  <a:cubicBezTo>
                    <a:pt x="2425" y="1"/>
                    <a:pt x="2194" y="102"/>
                    <a:pt x="2104" y="312"/>
                  </a:cubicBezTo>
                  <a:cubicBezTo>
                    <a:pt x="443" y="4085"/>
                    <a:pt x="0" y="8307"/>
                    <a:pt x="900" y="12339"/>
                  </a:cubicBezTo>
                  <a:cubicBezTo>
                    <a:pt x="1639" y="15639"/>
                    <a:pt x="3293" y="18710"/>
                    <a:pt x="5595" y="21180"/>
                  </a:cubicBezTo>
                  <a:cubicBezTo>
                    <a:pt x="7904" y="23649"/>
                    <a:pt x="10876" y="25486"/>
                    <a:pt x="14115" y="26438"/>
                  </a:cubicBezTo>
                  <a:cubicBezTo>
                    <a:pt x="15869" y="26956"/>
                    <a:pt x="17701" y="27215"/>
                    <a:pt x="19533" y="27215"/>
                  </a:cubicBezTo>
                  <a:cubicBezTo>
                    <a:pt x="21451" y="27215"/>
                    <a:pt x="23369" y="26931"/>
                    <a:pt x="25197" y="26362"/>
                  </a:cubicBezTo>
                  <a:cubicBezTo>
                    <a:pt x="28786" y="25242"/>
                    <a:pt x="32025" y="23055"/>
                    <a:pt x="34380" y="20128"/>
                  </a:cubicBezTo>
                  <a:cubicBezTo>
                    <a:pt x="34685" y="19747"/>
                    <a:pt x="34975" y="19351"/>
                    <a:pt x="35257" y="18954"/>
                  </a:cubicBezTo>
                  <a:cubicBezTo>
                    <a:pt x="35455" y="18665"/>
                    <a:pt x="35310" y="18238"/>
                    <a:pt x="35028" y="18078"/>
                  </a:cubicBezTo>
                  <a:cubicBezTo>
                    <a:pt x="34926" y="18017"/>
                    <a:pt x="34820" y="17990"/>
                    <a:pt x="34717" y="17990"/>
                  </a:cubicBezTo>
                  <a:cubicBezTo>
                    <a:pt x="34496" y="17990"/>
                    <a:pt x="34287" y="18114"/>
                    <a:pt x="34152" y="18306"/>
                  </a:cubicBezTo>
                  <a:cubicBezTo>
                    <a:pt x="32163" y="21164"/>
                    <a:pt x="29312" y="23443"/>
                    <a:pt x="26058" y="24708"/>
                  </a:cubicBezTo>
                  <a:cubicBezTo>
                    <a:pt x="23970" y="25525"/>
                    <a:pt x="21740" y="25941"/>
                    <a:pt x="19508" y="25941"/>
                  </a:cubicBezTo>
                  <a:cubicBezTo>
                    <a:pt x="18221" y="25941"/>
                    <a:pt x="16933" y="25803"/>
                    <a:pt x="15670" y="25524"/>
                  </a:cubicBezTo>
                  <a:cubicBezTo>
                    <a:pt x="12576" y="24830"/>
                    <a:pt x="9702" y="23321"/>
                    <a:pt x="7386" y="21164"/>
                  </a:cubicBezTo>
                  <a:cubicBezTo>
                    <a:pt x="5092" y="19023"/>
                    <a:pt x="3377" y="16294"/>
                    <a:pt x="2470" y="13284"/>
                  </a:cubicBezTo>
                  <a:cubicBezTo>
                    <a:pt x="1403" y="9748"/>
                    <a:pt x="1471" y="5922"/>
                    <a:pt x="2645" y="2423"/>
                  </a:cubicBezTo>
                  <a:cubicBezTo>
                    <a:pt x="2813" y="1928"/>
                    <a:pt x="2996" y="1440"/>
                    <a:pt x="3209" y="960"/>
                  </a:cubicBezTo>
                  <a:cubicBezTo>
                    <a:pt x="3346" y="640"/>
                    <a:pt x="3301" y="274"/>
                    <a:pt x="2980" y="84"/>
                  </a:cubicBezTo>
                  <a:cubicBezTo>
                    <a:pt x="2886" y="29"/>
                    <a:pt x="2769" y="1"/>
                    <a:pt x="26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8"/>
            <p:cNvSpPr/>
            <p:nvPr/>
          </p:nvSpPr>
          <p:spPr>
            <a:xfrm>
              <a:off x="2340621" y="1522055"/>
              <a:ext cx="2422534" cy="1884045"/>
            </a:xfrm>
            <a:custGeom>
              <a:avLst/>
              <a:gdLst/>
              <a:ahLst/>
              <a:cxnLst/>
              <a:rect l="l" t="t" r="r" b="b"/>
              <a:pathLst>
                <a:path w="34411" h="26762" extrusionOk="0">
                  <a:moveTo>
                    <a:pt x="14939" y="0"/>
                  </a:moveTo>
                  <a:cubicBezTo>
                    <a:pt x="13497" y="0"/>
                    <a:pt x="12054" y="161"/>
                    <a:pt x="10647" y="483"/>
                  </a:cubicBezTo>
                  <a:cubicBezTo>
                    <a:pt x="7050" y="1306"/>
                    <a:pt x="3704" y="3211"/>
                    <a:pt x="1151" y="5879"/>
                  </a:cubicBezTo>
                  <a:cubicBezTo>
                    <a:pt x="839" y="6199"/>
                    <a:pt x="549" y="6534"/>
                    <a:pt x="259" y="6877"/>
                  </a:cubicBezTo>
                  <a:cubicBezTo>
                    <a:pt x="38" y="7144"/>
                    <a:pt x="0" y="7517"/>
                    <a:pt x="259" y="7777"/>
                  </a:cubicBezTo>
                  <a:cubicBezTo>
                    <a:pt x="378" y="7895"/>
                    <a:pt x="558" y="7963"/>
                    <a:pt x="735" y="7963"/>
                  </a:cubicBezTo>
                  <a:cubicBezTo>
                    <a:pt x="899" y="7963"/>
                    <a:pt x="1060" y="7905"/>
                    <a:pt x="1166" y="7777"/>
                  </a:cubicBezTo>
                  <a:cubicBezTo>
                    <a:pt x="3392" y="5109"/>
                    <a:pt x="6341" y="3089"/>
                    <a:pt x="9672" y="2068"/>
                  </a:cubicBezTo>
                  <a:cubicBezTo>
                    <a:pt x="11376" y="1541"/>
                    <a:pt x="13154" y="1278"/>
                    <a:pt x="14933" y="1278"/>
                  </a:cubicBezTo>
                  <a:cubicBezTo>
                    <a:pt x="16550" y="1278"/>
                    <a:pt x="18168" y="1495"/>
                    <a:pt x="19732" y="1931"/>
                  </a:cubicBezTo>
                  <a:cubicBezTo>
                    <a:pt x="25570" y="3554"/>
                    <a:pt x="30295" y="8211"/>
                    <a:pt x="32018" y="14026"/>
                  </a:cubicBezTo>
                  <a:cubicBezTo>
                    <a:pt x="33176" y="17943"/>
                    <a:pt x="32932" y="22166"/>
                    <a:pt x="31385" y="25954"/>
                  </a:cubicBezTo>
                  <a:cubicBezTo>
                    <a:pt x="31255" y="26274"/>
                    <a:pt x="31530" y="26655"/>
                    <a:pt x="31835" y="26739"/>
                  </a:cubicBezTo>
                  <a:cubicBezTo>
                    <a:pt x="31893" y="26754"/>
                    <a:pt x="31950" y="26762"/>
                    <a:pt x="32004" y="26762"/>
                  </a:cubicBezTo>
                  <a:cubicBezTo>
                    <a:pt x="32289" y="26762"/>
                    <a:pt x="32511" y="26558"/>
                    <a:pt x="32620" y="26289"/>
                  </a:cubicBezTo>
                  <a:cubicBezTo>
                    <a:pt x="34091" y="22684"/>
                    <a:pt x="34411" y="18637"/>
                    <a:pt x="33549" y="14834"/>
                  </a:cubicBezTo>
                  <a:cubicBezTo>
                    <a:pt x="32833" y="11671"/>
                    <a:pt x="31278" y="8722"/>
                    <a:pt x="29114" y="6313"/>
                  </a:cubicBezTo>
                  <a:cubicBezTo>
                    <a:pt x="26965" y="3920"/>
                    <a:pt x="24206" y="2099"/>
                    <a:pt x="21165" y="1039"/>
                  </a:cubicBezTo>
                  <a:cubicBezTo>
                    <a:pt x="19167" y="346"/>
                    <a:pt x="17053" y="0"/>
                    <a:pt x="14939" y="0"/>
                  </a:cubicBezTo>
                  <a:close/>
                </a:path>
              </a:pathLst>
            </a:custGeom>
            <a:solidFill>
              <a:srgbClr val="EE7D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8"/>
            <p:cNvSpPr/>
            <p:nvPr/>
          </p:nvSpPr>
          <p:spPr>
            <a:xfrm>
              <a:off x="3644948" y="1723755"/>
              <a:ext cx="1354848" cy="2654150"/>
            </a:xfrm>
            <a:custGeom>
              <a:avLst/>
              <a:gdLst/>
              <a:ahLst/>
              <a:cxnLst/>
              <a:rect l="l" t="t" r="r" b="b"/>
              <a:pathLst>
                <a:path w="19245" h="37701" extrusionOk="0">
                  <a:moveTo>
                    <a:pt x="10964" y="1"/>
                  </a:moveTo>
                  <a:cubicBezTo>
                    <a:pt x="10464" y="1"/>
                    <a:pt x="10019" y="645"/>
                    <a:pt x="10488" y="1078"/>
                  </a:cubicBezTo>
                  <a:cubicBezTo>
                    <a:pt x="15091" y="5392"/>
                    <a:pt x="17507" y="11595"/>
                    <a:pt x="17019" y="17891"/>
                  </a:cubicBezTo>
                  <a:cubicBezTo>
                    <a:pt x="16592" y="23470"/>
                    <a:pt x="13811" y="28698"/>
                    <a:pt x="9489" y="32249"/>
                  </a:cubicBezTo>
                  <a:cubicBezTo>
                    <a:pt x="6967" y="34330"/>
                    <a:pt x="3941" y="35755"/>
                    <a:pt x="748" y="36456"/>
                  </a:cubicBezTo>
                  <a:cubicBezTo>
                    <a:pt x="0" y="36620"/>
                    <a:pt x="250" y="37701"/>
                    <a:pt x="937" y="37701"/>
                  </a:cubicBezTo>
                  <a:cubicBezTo>
                    <a:pt x="986" y="37701"/>
                    <a:pt x="1037" y="37695"/>
                    <a:pt x="1091" y="37683"/>
                  </a:cubicBezTo>
                  <a:cubicBezTo>
                    <a:pt x="6989" y="36395"/>
                    <a:pt x="12195" y="32638"/>
                    <a:pt x="15289" y="27440"/>
                  </a:cubicBezTo>
                  <a:cubicBezTo>
                    <a:pt x="18513" y="22022"/>
                    <a:pt x="19245" y="15269"/>
                    <a:pt x="17240" y="9286"/>
                  </a:cubicBezTo>
                  <a:cubicBezTo>
                    <a:pt x="16082" y="5818"/>
                    <a:pt x="14055" y="2678"/>
                    <a:pt x="11387" y="179"/>
                  </a:cubicBezTo>
                  <a:cubicBezTo>
                    <a:pt x="11255" y="53"/>
                    <a:pt x="11107" y="1"/>
                    <a:pt x="10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8"/>
            <p:cNvSpPr/>
            <p:nvPr/>
          </p:nvSpPr>
          <p:spPr>
            <a:xfrm>
              <a:off x="1812118" y="1320989"/>
              <a:ext cx="2379520" cy="3091123"/>
            </a:xfrm>
            <a:custGeom>
              <a:avLst/>
              <a:gdLst/>
              <a:ahLst/>
              <a:cxnLst/>
              <a:rect l="l" t="t" r="r" b="b"/>
              <a:pathLst>
                <a:path w="33800" h="43908" extrusionOk="0">
                  <a:moveTo>
                    <a:pt x="22386" y="1"/>
                  </a:moveTo>
                  <a:cubicBezTo>
                    <a:pt x="20210" y="1"/>
                    <a:pt x="18032" y="322"/>
                    <a:pt x="15936" y="976"/>
                  </a:cubicBezTo>
                  <a:cubicBezTo>
                    <a:pt x="11097" y="2478"/>
                    <a:pt x="6882" y="5663"/>
                    <a:pt x="4093" y="9886"/>
                  </a:cubicBezTo>
                  <a:cubicBezTo>
                    <a:pt x="1235" y="14207"/>
                    <a:pt x="0" y="19542"/>
                    <a:pt x="656" y="24679"/>
                  </a:cubicBezTo>
                  <a:cubicBezTo>
                    <a:pt x="1303" y="29732"/>
                    <a:pt x="3689" y="34457"/>
                    <a:pt x="7400" y="37948"/>
                  </a:cubicBezTo>
                  <a:cubicBezTo>
                    <a:pt x="11158" y="41476"/>
                    <a:pt x="16081" y="43580"/>
                    <a:pt x="21226" y="43877"/>
                  </a:cubicBezTo>
                  <a:cubicBezTo>
                    <a:pt x="21607" y="43897"/>
                    <a:pt x="21988" y="43907"/>
                    <a:pt x="22370" y="43907"/>
                  </a:cubicBezTo>
                  <a:cubicBezTo>
                    <a:pt x="22851" y="43907"/>
                    <a:pt x="23333" y="43892"/>
                    <a:pt x="23817" y="43862"/>
                  </a:cubicBezTo>
                  <a:cubicBezTo>
                    <a:pt x="24616" y="43817"/>
                    <a:pt x="24632" y="42587"/>
                    <a:pt x="23866" y="42587"/>
                  </a:cubicBezTo>
                  <a:cubicBezTo>
                    <a:pt x="23850" y="42587"/>
                    <a:pt x="23834" y="42588"/>
                    <a:pt x="23817" y="42589"/>
                  </a:cubicBezTo>
                  <a:cubicBezTo>
                    <a:pt x="23391" y="42615"/>
                    <a:pt x="22964" y="42627"/>
                    <a:pt x="22538" y="42627"/>
                  </a:cubicBezTo>
                  <a:cubicBezTo>
                    <a:pt x="17891" y="42627"/>
                    <a:pt x="13299" y="41110"/>
                    <a:pt x="9641" y="38199"/>
                  </a:cubicBezTo>
                  <a:cubicBezTo>
                    <a:pt x="5891" y="35219"/>
                    <a:pt x="3239" y="31004"/>
                    <a:pt x="2218" y="26317"/>
                  </a:cubicBezTo>
                  <a:cubicBezTo>
                    <a:pt x="1181" y="21531"/>
                    <a:pt x="1913" y="16402"/>
                    <a:pt x="4253" y="12096"/>
                  </a:cubicBezTo>
                  <a:cubicBezTo>
                    <a:pt x="6501" y="7957"/>
                    <a:pt x="10175" y="4619"/>
                    <a:pt x="14542" y="2828"/>
                  </a:cubicBezTo>
                  <a:cubicBezTo>
                    <a:pt x="17055" y="1796"/>
                    <a:pt x="19758" y="1276"/>
                    <a:pt x="22461" y="1276"/>
                  </a:cubicBezTo>
                  <a:cubicBezTo>
                    <a:pt x="25207" y="1276"/>
                    <a:pt x="27954" y="1813"/>
                    <a:pt x="30501" y="2897"/>
                  </a:cubicBezTo>
                  <a:cubicBezTo>
                    <a:pt x="31202" y="3194"/>
                    <a:pt x="31880" y="3529"/>
                    <a:pt x="32543" y="3903"/>
                  </a:cubicBezTo>
                  <a:cubicBezTo>
                    <a:pt x="32652" y="3964"/>
                    <a:pt x="32759" y="3990"/>
                    <a:pt x="32860" y="3990"/>
                  </a:cubicBezTo>
                  <a:cubicBezTo>
                    <a:pt x="33429" y="3990"/>
                    <a:pt x="33800" y="3141"/>
                    <a:pt x="33191" y="2798"/>
                  </a:cubicBezTo>
                  <a:cubicBezTo>
                    <a:pt x="29887" y="955"/>
                    <a:pt x="26140" y="1"/>
                    <a:pt x="223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8"/>
            <p:cNvSpPr/>
            <p:nvPr/>
          </p:nvSpPr>
          <p:spPr>
            <a:xfrm>
              <a:off x="1622175" y="1717489"/>
              <a:ext cx="672531" cy="2431475"/>
            </a:xfrm>
            <a:custGeom>
              <a:avLst/>
              <a:gdLst/>
              <a:ahLst/>
              <a:cxnLst/>
              <a:rect l="l" t="t" r="r" b="b"/>
              <a:pathLst>
                <a:path w="9553" h="34538" extrusionOk="0">
                  <a:moveTo>
                    <a:pt x="6794" y="1"/>
                  </a:moveTo>
                  <a:cubicBezTo>
                    <a:pt x="6630" y="1"/>
                    <a:pt x="6467" y="58"/>
                    <a:pt x="6356" y="184"/>
                  </a:cubicBezTo>
                  <a:cubicBezTo>
                    <a:pt x="3087" y="4025"/>
                    <a:pt x="1044" y="8750"/>
                    <a:pt x="518" y="13773"/>
                  </a:cubicBezTo>
                  <a:cubicBezTo>
                    <a:pt x="0" y="18681"/>
                    <a:pt x="991" y="23703"/>
                    <a:pt x="3331" y="28048"/>
                  </a:cubicBezTo>
                  <a:cubicBezTo>
                    <a:pt x="4596" y="30395"/>
                    <a:pt x="6242" y="32529"/>
                    <a:pt x="8185" y="34358"/>
                  </a:cubicBezTo>
                  <a:cubicBezTo>
                    <a:pt x="8318" y="34484"/>
                    <a:pt x="8467" y="34537"/>
                    <a:pt x="8610" y="34537"/>
                  </a:cubicBezTo>
                  <a:cubicBezTo>
                    <a:pt x="9110" y="34537"/>
                    <a:pt x="9552" y="33897"/>
                    <a:pt x="9085" y="33459"/>
                  </a:cubicBezTo>
                  <a:cubicBezTo>
                    <a:pt x="5777" y="30334"/>
                    <a:pt x="3407" y="26325"/>
                    <a:pt x="2325" y="21905"/>
                  </a:cubicBezTo>
                  <a:cubicBezTo>
                    <a:pt x="1181" y="17256"/>
                    <a:pt x="1517" y="12294"/>
                    <a:pt x="3239" y="7828"/>
                  </a:cubicBezTo>
                  <a:cubicBezTo>
                    <a:pt x="4177" y="5374"/>
                    <a:pt x="5564" y="3088"/>
                    <a:pt x="7263" y="1091"/>
                  </a:cubicBezTo>
                  <a:cubicBezTo>
                    <a:pt x="7484" y="824"/>
                    <a:pt x="7522" y="443"/>
                    <a:pt x="7263" y="184"/>
                  </a:cubicBezTo>
                  <a:cubicBezTo>
                    <a:pt x="7145" y="66"/>
                    <a:pt x="6969" y="1"/>
                    <a:pt x="67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8"/>
            <p:cNvSpPr/>
            <p:nvPr/>
          </p:nvSpPr>
          <p:spPr>
            <a:xfrm>
              <a:off x="2480227" y="3043356"/>
              <a:ext cx="2643520" cy="1565203"/>
            </a:xfrm>
            <a:custGeom>
              <a:avLst/>
              <a:gdLst/>
              <a:ahLst/>
              <a:cxnLst/>
              <a:rect l="l" t="t" r="r" b="b"/>
              <a:pathLst>
                <a:path w="37550" h="22233" extrusionOk="0">
                  <a:moveTo>
                    <a:pt x="36863" y="0"/>
                  </a:moveTo>
                  <a:cubicBezTo>
                    <a:pt x="36482" y="0"/>
                    <a:pt x="36269" y="298"/>
                    <a:pt x="36223" y="641"/>
                  </a:cubicBezTo>
                  <a:cubicBezTo>
                    <a:pt x="35476" y="6257"/>
                    <a:pt x="32626" y="11478"/>
                    <a:pt x="28365" y="15205"/>
                  </a:cubicBezTo>
                  <a:cubicBezTo>
                    <a:pt x="24121" y="18906"/>
                    <a:pt x="18582" y="20967"/>
                    <a:pt x="12950" y="20967"/>
                  </a:cubicBezTo>
                  <a:cubicBezTo>
                    <a:pt x="12898" y="20967"/>
                    <a:pt x="12847" y="20967"/>
                    <a:pt x="12795" y="20967"/>
                  </a:cubicBezTo>
                  <a:cubicBezTo>
                    <a:pt x="8748" y="20936"/>
                    <a:pt x="4762" y="19862"/>
                    <a:pt x="1249" y="17850"/>
                  </a:cubicBezTo>
                  <a:cubicBezTo>
                    <a:pt x="1139" y="17787"/>
                    <a:pt x="1032" y="17759"/>
                    <a:pt x="930" y="17759"/>
                  </a:cubicBezTo>
                  <a:cubicBezTo>
                    <a:pt x="368" y="17759"/>
                    <a:pt x="0" y="18605"/>
                    <a:pt x="601" y="18947"/>
                  </a:cubicBezTo>
                  <a:cubicBezTo>
                    <a:pt x="4383" y="21115"/>
                    <a:pt x="8698" y="22233"/>
                    <a:pt x="13020" y="22233"/>
                  </a:cubicBezTo>
                  <a:cubicBezTo>
                    <a:pt x="15596" y="22233"/>
                    <a:pt x="18175" y="21836"/>
                    <a:pt x="20645" y="21028"/>
                  </a:cubicBezTo>
                  <a:cubicBezTo>
                    <a:pt x="26270" y="19176"/>
                    <a:pt x="31140" y="15296"/>
                    <a:pt x="34188" y="10213"/>
                  </a:cubicBezTo>
                  <a:cubicBezTo>
                    <a:pt x="35949" y="7286"/>
                    <a:pt x="37054" y="4024"/>
                    <a:pt x="37503" y="641"/>
                  </a:cubicBezTo>
                  <a:cubicBezTo>
                    <a:pt x="37549" y="298"/>
                    <a:pt x="37176" y="0"/>
                    <a:pt x="368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8"/>
            <p:cNvSpPr/>
            <p:nvPr/>
          </p:nvSpPr>
          <p:spPr>
            <a:xfrm>
              <a:off x="2264940" y="1123725"/>
              <a:ext cx="2865210" cy="1629408"/>
            </a:xfrm>
            <a:custGeom>
              <a:avLst/>
              <a:gdLst/>
              <a:ahLst/>
              <a:cxnLst/>
              <a:rect l="l" t="t" r="r" b="b"/>
              <a:pathLst>
                <a:path w="40699" h="23145" extrusionOk="0">
                  <a:moveTo>
                    <a:pt x="16030" y="1"/>
                  </a:moveTo>
                  <a:cubicBezTo>
                    <a:pt x="14742" y="1"/>
                    <a:pt x="13454" y="99"/>
                    <a:pt x="12179" y="295"/>
                  </a:cubicBezTo>
                  <a:cubicBezTo>
                    <a:pt x="8308" y="882"/>
                    <a:pt x="4573" y="2437"/>
                    <a:pt x="1418" y="4754"/>
                  </a:cubicBezTo>
                  <a:cubicBezTo>
                    <a:pt x="1029" y="5043"/>
                    <a:pt x="641" y="5341"/>
                    <a:pt x="267" y="5645"/>
                  </a:cubicBezTo>
                  <a:cubicBezTo>
                    <a:pt x="1" y="5866"/>
                    <a:pt x="39" y="6324"/>
                    <a:pt x="267" y="6552"/>
                  </a:cubicBezTo>
                  <a:cubicBezTo>
                    <a:pt x="391" y="6680"/>
                    <a:pt x="540" y="6736"/>
                    <a:pt x="692" y="6736"/>
                  </a:cubicBezTo>
                  <a:cubicBezTo>
                    <a:pt x="858" y="6736"/>
                    <a:pt x="1027" y="6668"/>
                    <a:pt x="1167" y="6552"/>
                  </a:cubicBezTo>
                  <a:cubicBezTo>
                    <a:pt x="5378" y="3114"/>
                    <a:pt x="10699" y="1282"/>
                    <a:pt x="16068" y="1282"/>
                  </a:cubicBezTo>
                  <a:cubicBezTo>
                    <a:pt x="17946" y="1282"/>
                    <a:pt x="19831" y="1506"/>
                    <a:pt x="21676" y="1964"/>
                  </a:cubicBezTo>
                  <a:cubicBezTo>
                    <a:pt x="27681" y="3451"/>
                    <a:pt x="32940" y="7345"/>
                    <a:pt x="36133" y="12650"/>
                  </a:cubicBezTo>
                  <a:cubicBezTo>
                    <a:pt x="37932" y="15637"/>
                    <a:pt x="39060" y="19021"/>
                    <a:pt x="39388" y="22504"/>
                  </a:cubicBezTo>
                  <a:cubicBezTo>
                    <a:pt x="39418" y="22847"/>
                    <a:pt x="39655" y="23144"/>
                    <a:pt x="40028" y="23144"/>
                  </a:cubicBezTo>
                  <a:cubicBezTo>
                    <a:pt x="40348" y="23144"/>
                    <a:pt x="40699" y="22847"/>
                    <a:pt x="40661" y="22504"/>
                  </a:cubicBezTo>
                  <a:cubicBezTo>
                    <a:pt x="40348" y="19189"/>
                    <a:pt x="39395" y="15965"/>
                    <a:pt x="37818" y="13031"/>
                  </a:cubicBezTo>
                  <a:cubicBezTo>
                    <a:pt x="36293" y="10188"/>
                    <a:pt x="34190" y="7635"/>
                    <a:pt x="31683" y="5592"/>
                  </a:cubicBezTo>
                  <a:cubicBezTo>
                    <a:pt x="29137" y="3519"/>
                    <a:pt x="26203" y="1949"/>
                    <a:pt x="23048" y="1012"/>
                  </a:cubicBezTo>
                  <a:cubicBezTo>
                    <a:pt x="20771" y="335"/>
                    <a:pt x="18401" y="1"/>
                    <a:pt x="160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8"/>
            <p:cNvSpPr/>
            <p:nvPr/>
          </p:nvSpPr>
          <p:spPr>
            <a:xfrm>
              <a:off x="3124470" y="1776908"/>
              <a:ext cx="124045" cy="291034"/>
            </a:xfrm>
            <a:custGeom>
              <a:avLst/>
              <a:gdLst/>
              <a:ahLst/>
              <a:cxnLst/>
              <a:rect l="l" t="t" r="r" b="b"/>
              <a:pathLst>
                <a:path w="1762" h="4134" extrusionOk="0">
                  <a:moveTo>
                    <a:pt x="543" y="1"/>
                  </a:moveTo>
                  <a:cubicBezTo>
                    <a:pt x="510" y="1"/>
                    <a:pt x="476" y="4"/>
                    <a:pt x="443" y="10"/>
                  </a:cubicBezTo>
                  <a:cubicBezTo>
                    <a:pt x="176" y="71"/>
                    <a:pt x="1" y="331"/>
                    <a:pt x="62" y="605"/>
                  </a:cubicBezTo>
                  <a:lnTo>
                    <a:pt x="733" y="3737"/>
                  </a:lnTo>
                  <a:cubicBezTo>
                    <a:pt x="786" y="3974"/>
                    <a:pt x="992" y="4134"/>
                    <a:pt x="1220" y="4134"/>
                  </a:cubicBezTo>
                  <a:cubicBezTo>
                    <a:pt x="1251" y="4134"/>
                    <a:pt x="1289" y="4126"/>
                    <a:pt x="1327" y="4118"/>
                  </a:cubicBezTo>
                  <a:cubicBezTo>
                    <a:pt x="1594" y="4065"/>
                    <a:pt x="1762" y="3798"/>
                    <a:pt x="1708" y="3532"/>
                  </a:cubicBezTo>
                  <a:lnTo>
                    <a:pt x="1030" y="392"/>
                  </a:lnTo>
                  <a:cubicBezTo>
                    <a:pt x="983" y="158"/>
                    <a:pt x="773" y="1"/>
                    <a:pt x="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8"/>
            <p:cNvSpPr/>
            <p:nvPr/>
          </p:nvSpPr>
          <p:spPr>
            <a:xfrm>
              <a:off x="4208863" y="2746474"/>
              <a:ext cx="302157" cy="87648"/>
            </a:xfrm>
            <a:custGeom>
              <a:avLst/>
              <a:gdLst/>
              <a:ahLst/>
              <a:cxnLst/>
              <a:rect l="l" t="t" r="r" b="b"/>
              <a:pathLst>
                <a:path w="4292" h="1245" extrusionOk="0">
                  <a:moveTo>
                    <a:pt x="3778" y="1"/>
                  </a:moveTo>
                  <a:cubicBezTo>
                    <a:pt x="3764" y="1"/>
                    <a:pt x="3750" y="2"/>
                    <a:pt x="3735" y="3"/>
                  </a:cubicBezTo>
                  <a:lnTo>
                    <a:pt x="481" y="254"/>
                  </a:lnTo>
                  <a:cubicBezTo>
                    <a:pt x="207" y="277"/>
                    <a:pt x="1" y="513"/>
                    <a:pt x="24" y="788"/>
                  </a:cubicBezTo>
                  <a:cubicBezTo>
                    <a:pt x="39" y="1047"/>
                    <a:pt x="260" y="1245"/>
                    <a:pt x="519" y="1245"/>
                  </a:cubicBezTo>
                  <a:lnTo>
                    <a:pt x="557" y="1245"/>
                  </a:lnTo>
                  <a:lnTo>
                    <a:pt x="3819" y="986"/>
                  </a:lnTo>
                  <a:cubicBezTo>
                    <a:pt x="4086" y="971"/>
                    <a:pt x="4292" y="727"/>
                    <a:pt x="4269" y="452"/>
                  </a:cubicBezTo>
                  <a:cubicBezTo>
                    <a:pt x="4254" y="192"/>
                    <a:pt x="4035" y="1"/>
                    <a:pt x="37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8"/>
            <p:cNvSpPr/>
            <p:nvPr/>
          </p:nvSpPr>
          <p:spPr>
            <a:xfrm>
              <a:off x="2339002" y="3075881"/>
              <a:ext cx="284979" cy="150515"/>
            </a:xfrm>
            <a:custGeom>
              <a:avLst/>
              <a:gdLst/>
              <a:ahLst/>
              <a:cxnLst/>
              <a:rect l="l" t="t" r="r" b="b"/>
              <a:pathLst>
                <a:path w="4048" h="2138" extrusionOk="0">
                  <a:moveTo>
                    <a:pt x="3480" y="0"/>
                  </a:moveTo>
                  <a:cubicBezTo>
                    <a:pt x="3421" y="0"/>
                    <a:pt x="3360" y="11"/>
                    <a:pt x="3300" y="34"/>
                  </a:cubicBezTo>
                  <a:lnTo>
                    <a:pt x="381" y="1177"/>
                  </a:lnTo>
                  <a:cubicBezTo>
                    <a:pt x="122" y="1276"/>
                    <a:pt x="0" y="1558"/>
                    <a:pt x="99" y="1817"/>
                  </a:cubicBezTo>
                  <a:cubicBezTo>
                    <a:pt x="176" y="2015"/>
                    <a:pt x="358" y="2137"/>
                    <a:pt x="557" y="2137"/>
                  </a:cubicBezTo>
                  <a:cubicBezTo>
                    <a:pt x="618" y="2137"/>
                    <a:pt x="679" y="2122"/>
                    <a:pt x="740" y="2099"/>
                  </a:cubicBezTo>
                  <a:lnTo>
                    <a:pt x="3666" y="964"/>
                  </a:lnTo>
                  <a:cubicBezTo>
                    <a:pt x="3918" y="864"/>
                    <a:pt x="4047" y="575"/>
                    <a:pt x="3948" y="316"/>
                  </a:cubicBezTo>
                  <a:cubicBezTo>
                    <a:pt x="3872" y="122"/>
                    <a:pt x="3682" y="0"/>
                    <a:pt x="3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8"/>
            <p:cNvSpPr/>
            <p:nvPr/>
          </p:nvSpPr>
          <p:spPr>
            <a:xfrm>
              <a:off x="3531742" y="3670208"/>
              <a:ext cx="121370" cy="277798"/>
            </a:xfrm>
            <a:custGeom>
              <a:avLst/>
              <a:gdLst/>
              <a:ahLst/>
              <a:cxnLst/>
              <a:rect l="l" t="t" r="r" b="b"/>
              <a:pathLst>
                <a:path w="1724" h="3946" extrusionOk="0">
                  <a:moveTo>
                    <a:pt x="552" y="1"/>
                  </a:moveTo>
                  <a:cubicBezTo>
                    <a:pt x="516" y="1"/>
                    <a:pt x="480" y="5"/>
                    <a:pt x="443" y="13"/>
                  </a:cubicBezTo>
                  <a:cubicBezTo>
                    <a:pt x="168" y="67"/>
                    <a:pt x="1" y="333"/>
                    <a:pt x="62" y="600"/>
                  </a:cubicBezTo>
                  <a:lnTo>
                    <a:pt x="694" y="3550"/>
                  </a:lnTo>
                  <a:cubicBezTo>
                    <a:pt x="740" y="3786"/>
                    <a:pt x="946" y="3946"/>
                    <a:pt x="1174" y="3946"/>
                  </a:cubicBezTo>
                  <a:cubicBezTo>
                    <a:pt x="1212" y="3946"/>
                    <a:pt x="1243" y="3938"/>
                    <a:pt x="1281" y="3931"/>
                  </a:cubicBezTo>
                  <a:cubicBezTo>
                    <a:pt x="1548" y="3877"/>
                    <a:pt x="1723" y="3611"/>
                    <a:pt x="1662" y="3344"/>
                  </a:cubicBezTo>
                  <a:lnTo>
                    <a:pt x="1029" y="394"/>
                  </a:lnTo>
                  <a:cubicBezTo>
                    <a:pt x="977" y="158"/>
                    <a:pt x="777" y="1"/>
                    <a:pt x="5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8"/>
            <p:cNvSpPr/>
            <p:nvPr/>
          </p:nvSpPr>
          <p:spPr>
            <a:xfrm>
              <a:off x="1889348" y="1297405"/>
              <a:ext cx="237248" cy="242598"/>
            </a:xfrm>
            <a:custGeom>
              <a:avLst/>
              <a:gdLst/>
              <a:ahLst/>
              <a:cxnLst/>
              <a:rect l="l" t="t" r="r" b="b"/>
              <a:pathLst>
                <a:path w="3370" h="3446" extrusionOk="0">
                  <a:moveTo>
                    <a:pt x="1738" y="1342"/>
                  </a:moveTo>
                  <a:lnTo>
                    <a:pt x="2028" y="1982"/>
                  </a:lnTo>
                  <a:lnTo>
                    <a:pt x="1418" y="1959"/>
                  </a:lnTo>
                  <a:lnTo>
                    <a:pt x="1738" y="1342"/>
                  </a:lnTo>
                  <a:close/>
                  <a:moveTo>
                    <a:pt x="1792" y="0"/>
                  </a:moveTo>
                  <a:cubicBezTo>
                    <a:pt x="1715" y="0"/>
                    <a:pt x="1639" y="16"/>
                    <a:pt x="1571" y="61"/>
                  </a:cubicBezTo>
                  <a:cubicBezTo>
                    <a:pt x="1502" y="99"/>
                    <a:pt x="1449" y="153"/>
                    <a:pt x="1411" y="221"/>
                  </a:cubicBezTo>
                  <a:lnTo>
                    <a:pt x="92" y="2744"/>
                  </a:lnTo>
                  <a:cubicBezTo>
                    <a:pt x="31" y="2843"/>
                    <a:pt x="8" y="2919"/>
                    <a:pt x="1" y="2973"/>
                  </a:cubicBezTo>
                  <a:cubicBezTo>
                    <a:pt x="1" y="3087"/>
                    <a:pt x="84" y="3186"/>
                    <a:pt x="260" y="3278"/>
                  </a:cubicBezTo>
                  <a:cubicBezTo>
                    <a:pt x="359" y="3331"/>
                    <a:pt x="450" y="3361"/>
                    <a:pt x="519" y="3361"/>
                  </a:cubicBezTo>
                  <a:cubicBezTo>
                    <a:pt x="565" y="3361"/>
                    <a:pt x="610" y="3354"/>
                    <a:pt x="648" y="3323"/>
                  </a:cubicBezTo>
                  <a:cubicBezTo>
                    <a:pt x="687" y="3293"/>
                    <a:pt x="717" y="3270"/>
                    <a:pt x="732" y="3239"/>
                  </a:cubicBezTo>
                  <a:cubicBezTo>
                    <a:pt x="755" y="3217"/>
                    <a:pt x="778" y="3171"/>
                    <a:pt x="808" y="3110"/>
                  </a:cubicBezTo>
                  <a:lnTo>
                    <a:pt x="1068" y="2622"/>
                  </a:lnTo>
                  <a:lnTo>
                    <a:pt x="2333" y="2668"/>
                  </a:lnTo>
                  <a:lnTo>
                    <a:pt x="2554" y="3171"/>
                  </a:lnTo>
                  <a:cubicBezTo>
                    <a:pt x="2584" y="3232"/>
                    <a:pt x="2607" y="3278"/>
                    <a:pt x="2622" y="3308"/>
                  </a:cubicBezTo>
                  <a:cubicBezTo>
                    <a:pt x="2638" y="3339"/>
                    <a:pt x="2668" y="3369"/>
                    <a:pt x="2699" y="3399"/>
                  </a:cubicBezTo>
                  <a:cubicBezTo>
                    <a:pt x="2737" y="3430"/>
                    <a:pt x="2782" y="3445"/>
                    <a:pt x="2828" y="3445"/>
                  </a:cubicBezTo>
                  <a:cubicBezTo>
                    <a:pt x="2904" y="3445"/>
                    <a:pt x="2988" y="3422"/>
                    <a:pt x="3095" y="3377"/>
                  </a:cubicBezTo>
                  <a:cubicBezTo>
                    <a:pt x="3278" y="3293"/>
                    <a:pt x="3369" y="3194"/>
                    <a:pt x="3369" y="3087"/>
                  </a:cubicBezTo>
                  <a:cubicBezTo>
                    <a:pt x="3369" y="3034"/>
                    <a:pt x="3346" y="2957"/>
                    <a:pt x="3301" y="2851"/>
                  </a:cubicBezTo>
                  <a:lnTo>
                    <a:pt x="2150" y="252"/>
                  </a:lnTo>
                  <a:cubicBezTo>
                    <a:pt x="2074" y="92"/>
                    <a:pt x="1959" y="8"/>
                    <a:pt x="17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3" name="Google Shape;1513;p58"/>
            <p:cNvSpPr/>
            <p:nvPr/>
          </p:nvSpPr>
          <p:spPr>
            <a:xfrm>
              <a:off x="5279316" y="2798148"/>
              <a:ext cx="190010" cy="239360"/>
            </a:xfrm>
            <a:custGeom>
              <a:avLst/>
              <a:gdLst/>
              <a:ahLst/>
              <a:cxnLst/>
              <a:rect l="l" t="t" r="r" b="b"/>
              <a:pathLst>
                <a:path w="2699" h="3400" extrusionOk="0">
                  <a:moveTo>
                    <a:pt x="884" y="823"/>
                  </a:moveTo>
                  <a:lnTo>
                    <a:pt x="1525" y="846"/>
                  </a:lnTo>
                  <a:cubicBezTo>
                    <a:pt x="1631" y="846"/>
                    <a:pt x="1700" y="869"/>
                    <a:pt x="1753" y="900"/>
                  </a:cubicBezTo>
                  <a:cubicBezTo>
                    <a:pt x="1799" y="930"/>
                    <a:pt x="1822" y="999"/>
                    <a:pt x="1822" y="1098"/>
                  </a:cubicBezTo>
                  <a:cubicBezTo>
                    <a:pt x="1822" y="1151"/>
                    <a:pt x="1814" y="1189"/>
                    <a:pt x="1799" y="1227"/>
                  </a:cubicBezTo>
                  <a:cubicBezTo>
                    <a:pt x="1791" y="1258"/>
                    <a:pt x="1769" y="1281"/>
                    <a:pt x="1746" y="1288"/>
                  </a:cubicBezTo>
                  <a:cubicBezTo>
                    <a:pt x="1715" y="1304"/>
                    <a:pt x="1692" y="1311"/>
                    <a:pt x="1669" y="1311"/>
                  </a:cubicBezTo>
                  <a:cubicBezTo>
                    <a:pt x="1654" y="1319"/>
                    <a:pt x="1616" y="1319"/>
                    <a:pt x="1578" y="1319"/>
                  </a:cubicBezTo>
                  <a:cubicBezTo>
                    <a:pt x="1557" y="1318"/>
                    <a:pt x="1537" y="1317"/>
                    <a:pt x="1518" y="1317"/>
                  </a:cubicBezTo>
                  <a:cubicBezTo>
                    <a:pt x="1420" y="1317"/>
                    <a:pt x="1347" y="1334"/>
                    <a:pt x="1296" y="1372"/>
                  </a:cubicBezTo>
                  <a:cubicBezTo>
                    <a:pt x="1235" y="1410"/>
                    <a:pt x="1205" y="1494"/>
                    <a:pt x="1205" y="1624"/>
                  </a:cubicBezTo>
                  <a:cubicBezTo>
                    <a:pt x="1197" y="1761"/>
                    <a:pt x="1220" y="1852"/>
                    <a:pt x="1273" y="1898"/>
                  </a:cubicBezTo>
                  <a:cubicBezTo>
                    <a:pt x="1327" y="1944"/>
                    <a:pt x="1418" y="1967"/>
                    <a:pt x="1532" y="1967"/>
                  </a:cubicBezTo>
                  <a:cubicBezTo>
                    <a:pt x="1593" y="1974"/>
                    <a:pt x="1639" y="1974"/>
                    <a:pt x="1669" y="1982"/>
                  </a:cubicBezTo>
                  <a:cubicBezTo>
                    <a:pt x="1700" y="1990"/>
                    <a:pt x="1738" y="1997"/>
                    <a:pt x="1776" y="2020"/>
                  </a:cubicBezTo>
                  <a:cubicBezTo>
                    <a:pt x="1814" y="2035"/>
                    <a:pt x="1845" y="2066"/>
                    <a:pt x="1860" y="2111"/>
                  </a:cubicBezTo>
                  <a:cubicBezTo>
                    <a:pt x="1875" y="2150"/>
                    <a:pt x="1883" y="2211"/>
                    <a:pt x="1875" y="2279"/>
                  </a:cubicBezTo>
                  <a:cubicBezTo>
                    <a:pt x="1875" y="2355"/>
                    <a:pt x="1860" y="2416"/>
                    <a:pt x="1837" y="2462"/>
                  </a:cubicBezTo>
                  <a:cubicBezTo>
                    <a:pt x="1814" y="2508"/>
                    <a:pt x="1784" y="2538"/>
                    <a:pt x="1746" y="2554"/>
                  </a:cubicBezTo>
                  <a:cubicBezTo>
                    <a:pt x="1708" y="2569"/>
                    <a:pt x="1677" y="2576"/>
                    <a:pt x="1654" y="2584"/>
                  </a:cubicBezTo>
                  <a:lnTo>
                    <a:pt x="1578" y="2584"/>
                  </a:lnTo>
                  <a:lnTo>
                    <a:pt x="823" y="2561"/>
                  </a:lnTo>
                  <a:lnTo>
                    <a:pt x="884" y="823"/>
                  </a:lnTo>
                  <a:close/>
                  <a:moveTo>
                    <a:pt x="511" y="0"/>
                  </a:moveTo>
                  <a:cubicBezTo>
                    <a:pt x="412" y="0"/>
                    <a:pt x="336" y="0"/>
                    <a:pt x="275" y="23"/>
                  </a:cubicBezTo>
                  <a:cubicBezTo>
                    <a:pt x="214" y="38"/>
                    <a:pt x="176" y="69"/>
                    <a:pt x="145" y="115"/>
                  </a:cubicBezTo>
                  <a:cubicBezTo>
                    <a:pt x="122" y="153"/>
                    <a:pt x="107" y="199"/>
                    <a:pt x="99" y="229"/>
                  </a:cubicBezTo>
                  <a:cubicBezTo>
                    <a:pt x="92" y="259"/>
                    <a:pt x="92" y="313"/>
                    <a:pt x="92" y="389"/>
                  </a:cubicBezTo>
                  <a:lnTo>
                    <a:pt x="0" y="2935"/>
                  </a:lnTo>
                  <a:cubicBezTo>
                    <a:pt x="0" y="2988"/>
                    <a:pt x="0" y="3034"/>
                    <a:pt x="0" y="3064"/>
                  </a:cubicBezTo>
                  <a:cubicBezTo>
                    <a:pt x="0" y="3095"/>
                    <a:pt x="8" y="3125"/>
                    <a:pt x="23" y="3171"/>
                  </a:cubicBezTo>
                  <a:cubicBezTo>
                    <a:pt x="31" y="3217"/>
                    <a:pt x="54" y="3247"/>
                    <a:pt x="77" y="3270"/>
                  </a:cubicBezTo>
                  <a:cubicBezTo>
                    <a:pt x="107" y="3293"/>
                    <a:pt x="145" y="3308"/>
                    <a:pt x="199" y="3331"/>
                  </a:cubicBezTo>
                  <a:cubicBezTo>
                    <a:pt x="244" y="3346"/>
                    <a:pt x="313" y="3354"/>
                    <a:pt x="389" y="3361"/>
                  </a:cubicBezTo>
                  <a:lnTo>
                    <a:pt x="1601" y="3399"/>
                  </a:lnTo>
                  <a:cubicBezTo>
                    <a:pt x="1611" y="3400"/>
                    <a:pt x="1622" y="3400"/>
                    <a:pt x="1632" y="3400"/>
                  </a:cubicBezTo>
                  <a:cubicBezTo>
                    <a:pt x="1908" y="3400"/>
                    <a:pt x="2150" y="3301"/>
                    <a:pt x="2355" y="3102"/>
                  </a:cubicBezTo>
                  <a:cubicBezTo>
                    <a:pt x="2561" y="2912"/>
                    <a:pt x="2668" y="2660"/>
                    <a:pt x="2691" y="2355"/>
                  </a:cubicBezTo>
                  <a:cubicBezTo>
                    <a:pt x="2698" y="2089"/>
                    <a:pt x="2615" y="1852"/>
                    <a:pt x="2439" y="1631"/>
                  </a:cubicBezTo>
                  <a:cubicBezTo>
                    <a:pt x="2561" y="1464"/>
                    <a:pt x="2630" y="1281"/>
                    <a:pt x="2637" y="1083"/>
                  </a:cubicBezTo>
                  <a:cubicBezTo>
                    <a:pt x="2645" y="801"/>
                    <a:pt x="2554" y="564"/>
                    <a:pt x="2363" y="359"/>
                  </a:cubicBezTo>
                  <a:cubicBezTo>
                    <a:pt x="2180" y="153"/>
                    <a:pt x="1944" y="46"/>
                    <a:pt x="1662" y="3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8"/>
            <p:cNvSpPr/>
            <p:nvPr/>
          </p:nvSpPr>
          <p:spPr>
            <a:xfrm>
              <a:off x="2138288" y="4310719"/>
              <a:ext cx="206694" cy="242106"/>
            </a:xfrm>
            <a:custGeom>
              <a:avLst/>
              <a:gdLst/>
              <a:ahLst/>
              <a:cxnLst/>
              <a:rect l="l" t="t" r="r" b="b"/>
              <a:pathLst>
                <a:path w="2936" h="3439" extrusionOk="0">
                  <a:moveTo>
                    <a:pt x="1822" y="0"/>
                  </a:moveTo>
                  <a:cubicBezTo>
                    <a:pt x="1678" y="0"/>
                    <a:pt x="1533" y="15"/>
                    <a:pt x="1380" y="46"/>
                  </a:cubicBezTo>
                  <a:cubicBezTo>
                    <a:pt x="1228" y="76"/>
                    <a:pt x="1068" y="137"/>
                    <a:pt x="908" y="221"/>
                  </a:cubicBezTo>
                  <a:cubicBezTo>
                    <a:pt x="748" y="297"/>
                    <a:pt x="603" y="404"/>
                    <a:pt x="473" y="526"/>
                  </a:cubicBezTo>
                  <a:cubicBezTo>
                    <a:pt x="344" y="648"/>
                    <a:pt x="237" y="800"/>
                    <a:pt x="153" y="998"/>
                  </a:cubicBezTo>
                  <a:cubicBezTo>
                    <a:pt x="69" y="1189"/>
                    <a:pt x="16" y="1402"/>
                    <a:pt x="9" y="1631"/>
                  </a:cubicBezTo>
                  <a:cubicBezTo>
                    <a:pt x="1" y="1875"/>
                    <a:pt x="39" y="2096"/>
                    <a:pt x="108" y="2302"/>
                  </a:cubicBezTo>
                  <a:cubicBezTo>
                    <a:pt x="184" y="2507"/>
                    <a:pt x="283" y="2683"/>
                    <a:pt x="405" y="2812"/>
                  </a:cubicBezTo>
                  <a:cubicBezTo>
                    <a:pt x="527" y="2950"/>
                    <a:pt x="664" y="3064"/>
                    <a:pt x="816" y="3163"/>
                  </a:cubicBezTo>
                  <a:cubicBezTo>
                    <a:pt x="969" y="3254"/>
                    <a:pt x="1121" y="3323"/>
                    <a:pt x="1266" y="3369"/>
                  </a:cubicBezTo>
                  <a:cubicBezTo>
                    <a:pt x="1411" y="3407"/>
                    <a:pt x="1556" y="3437"/>
                    <a:pt x="1693" y="3437"/>
                  </a:cubicBezTo>
                  <a:cubicBezTo>
                    <a:pt x="1713" y="3438"/>
                    <a:pt x="1732" y="3439"/>
                    <a:pt x="1752" y="3439"/>
                  </a:cubicBezTo>
                  <a:cubicBezTo>
                    <a:pt x="1886" y="3439"/>
                    <a:pt x="2025" y="3417"/>
                    <a:pt x="2158" y="3384"/>
                  </a:cubicBezTo>
                  <a:cubicBezTo>
                    <a:pt x="2318" y="3338"/>
                    <a:pt x="2424" y="3300"/>
                    <a:pt x="2470" y="3270"/>
                  </a:cubicBezTo>
                  <a:cubicBezTo>
                    <a:pt x="2524" y="3247"/>
                    <a:pt x="2562" y="3224"/>
                    <a:pt x="2592" y="3201"/>
                  </a:cubicBezTo>
                  <a:cubicBezTo>
                    <a:pt x="2676" y="3155"/>
                    <a:pt x="2737" y="3110"/>
                    <a:pt x="2783" y="3071"/>
                  </a:cubicBezTo>
                  <a:cubicBezTo>
                    <a:pt x="2828" y="3033"/>
                    <a:pt x="2844" y="2980"/>
                    <a:pt x="2851" y="2919"/>
                  </a:cubicBezTo>
                  <a:cubicBezTo>
                    <a:pt x="2851" y="2850"/>
                    <a:pt x="2821" y="2767"/>
                    <a:pt x="2760" y="2652"/>
                  </a:cubicBezTo>
                  <a:cubicBezTo>
                    <a:pt x="2653" y="2477"/>
                    <a:pt x="2554" y="2393"/>
                    <a:pt x="2463" y="2386"/>
                  </a:cubicBezTo>
                  <a:cubicBezTo>
                    <a:pt x="2417" y="2386"/>
                    <a:pt x="2341" y="2416"/>
                    <a:pt x="2234" y="2469"/>
                  </a:cubicBezTo>
                  <a:lnTo>
                    <a:pt x="2211" y="2485"/>
                  </a:lnTo>
                  <a:lnTo>
                    <a:pt x="2150" y="2530"/>
                  </a:lnTo>
                  <a:cubicBezTo>
                    <a:pt x="2112" y="2553"/>
                    <a:pt x="2051" y="2576"/>
                    <a:pt x="1967" y="2591"/>
                  </a:cubicBezTo>
                  <a:cubicBezTo>
                    <a:pt x="1898" y="2610"/>
                    <a:pt x="1824" y="2624"/>
                    <a:pt x="1749" y="2624"/>
                  </a:cubicBezTo>
                  <a:cubicBezTo>
                    <a:pt x="1733" y="2624"/>
                    <a:pt x="1717" y="2623"/>
                    <a:pt x="1700" y="2622"/>
                  </a:cubicBezTo>
                  <a:cubicBezTo>
                    <a:pt x="1609" y="2622"/>
                    <a:pt x="1510" y="2599"/>
                    <a:pt x="1411" y="2561"/>
                  </a:cubicBezTo>
                  <a:cubicBezTo>
                    <a:pt x="1312" y="2523"/>
                    <a:pt x="1213" y="2469"/>
                    <a:pt x="1121" y="2401"/>
                  </a:cubicBezTo>
                  <a:cubicBezTo>
                    <a:pt x="1030" y="2325"/>
                    <a:pt x="954" y="2225"/>
                    <a:pt x="900" y="2104"/>
                  </a:cubicBezTo>
                  <a:cubicBezTo>
                    <a:pt x="839" y="1982"/>
                    <a:pt x="816" y="1844"/>
                    <a:pt x="824" y="1684"/>
                  </a:cubicBezTo>
                  <a:cubicBezTo>
                    <a:pt x="824" y="1532"/>
                    <a:pt x="862" y="1395"/>
                    <a:pt x="931" y="1273"/>
                  </a:cubicBezTo>
                  <a:cubicBezTo>
                    <a:pt x="992" y="1158"/>
                    <a:pt x="1076" y="1067"/>
                    <a:pt x="1167" y="998"/>
                  </a:cubicBezTo>
                  <a:cubicBezTo>
                    <a:pt x="1266" y="937"/>
                    <a:pt x="1365" y="884"/>
                    <a:pt x="1464" y="854"/>
                  </a:cubicBezTo>
                  <a:cubicBezTo>
                    <a:pt x="1546" y="828"/>
                    <a:pt x="1628" y="814"/>
                    <a:pt x="1710" y="814"/>
                  </a:cubicBezTo>
                  <a:cubicBezTo>
                    <a:pt x="1727" y="814"/>
                    <a:pt x="1744" y="814"/>
                    <a:pt x="1761" y="816"/>
                  </a:cubicBezTo>
                  <a:cubicBezTo>
                    <a:pt x="1975" y="823"/>
                    <a:pt x="2142" y="877"/>
                    <a:pt x="2264" y="983"/>
                  </a:cubicBezTo>
                  <a:cubicBezTo>
                    <a:pt x="2364" y="1059"/>
                    <a:pt x="2440" y="1090"/>
                    <a:pt x="2501" y="1098"/>
                  </a:cubicBezTo>
                  <a:cubicBezTo>
                    <a:pt x="2592" y="1098"/>
                    <a:pt x="2699" y="1021"/>
                    <a:pt x="2828" y="861"/>
                  </a:cubicBezTo>
                  <a:cubicBezTo>
                    <a:pt x="2897" y="770"/>
                    <a:pt x="2927" y="694"/>
                    <a:pt x="2935" y="610"/>
                  </a:cubicBezTo>
                  <a:cubicBezTo>
                    <a:pt x="2935" y="564"/>
                    <a:pt x="2920" y="526"/>
                    <a:pt x="2897" y="480"/>
                  </a:cubicBezTo>
                  <a:cubicBezTo>
                    <a:pt x="2874" y="442"/>
                    <a:pt x="2844" y="412"/>
                    <a:pt x="2821" y="389"/>
                  </a:cubicBezTo>
                  <a:cubicBezTo>
                    <a:pt x="2790" y="366"/>
                    <a:pt x="2745" y="335"/>
                    <a:pt x="2691" y="297"/>
                  </a:cubicBezTo>
                  <a:lnTo>
                    <a:pt x="2585" y="229"/>
                  </a:lnTo>
                  <a:cubicBezTo>
                    <a:pt x="2508" y="183"/>
                    <a:pt x="2402" y="130"/>
                    <a:pt x="2257" y="84"/>
                  </a:cubicBezTo>
                  <a:cubicBezTo>
                    <a:pt x="2104" y="38"/>
                    <a:pt x="1960" y="8"/>
                    <a:pt x="1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5" name="Google Shape;1515;p58"/>
            <p:cNvSpPr/>
            <p:nvPr/>
          </p:nvSpPr>
          <p:spPr>
            <a:xfrm>
              <a:off x="4107485" y="1895182"/>
              <a:ext cx="214157" cy="229645"/>
            </a:xfrm>
            <a:custGeom>
              <a:avLst/>
              <a:gdLst/>
              <a:ahLst/>
              <a:cxnLst/>
              <a:rect l="l" t="t" r="r" b="b"/>
              <a:pathLst>
                <a:path w="3042" h="3262" extrusionOk="0">
                  <a:moveTo>
                    <a:pt x="2487" y="1"/>
                  </a:moveTo>
                  <a:cubicBezTo>
                    <a:pt x="2348" y="1"/>
                    <a:pt x="2208" y="61"/>
                    <a:pt x="2111" y="175"/>
                  </a:cubicBezTo>
                  <a:lnTo>
                    <a:pt x="176" y="2446"/>
                  </a:lnTo>
                  <a:cubicBezTo>
                    <a:pt x="0" y="2652"/>
                    <a:pt x="23" y="2972"/>
                    <a:pt x="237" y="3147"/>
                  </a:cubicBezTo>
                  <a:cubicBezTo>
                    <a:pt x="328" y="3223"/>
                    <a:pt x="442" y="3262"/>
                    <a:pt x="557" y="3262"/>
                  </a:cubicBezTo>
                  <a:cubicBezTo>
                    <a:pt x="694" y="3262"/>
                    <a:pt x="839" y="3208"/>
                    <a:pt x="938" y="3086"/>
                  </a:cubicBezTo>
                  <a:lnTo>
                    <a:pt x="2866" y="815"/>
                  </a:lnTo>
                  <a:cubicBezTo>
                    <a:pt x="3041" y="609"/>
                    <a:pt x="3018" y="297"/>
                    <a:pt x="2805" y="122"/>
                  </a:cubicBezTo>
                  <a:cubicBezTo>
                    <a:pt x="2713" y="40"/>
                    <a:pt x="2600" y="1"/>
                    <a:pt x="24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8"/>
            <p:cNvSpPr/>
            <p:nvPr/>
          </p:nvSpPr>
          <p:spPr>
            <a:xfrm>
              <a:off x="4639227" y="3629869"/>
              <a:ext cx="239853" cy="181914"/>
            </a:xfrm>
            <a:custGeom>
              <a:avLst/>
              <a:gdLst/>
              <a:ahLst/>
              <a:cxnLst/>
              <a:rect l="l" t="t" r="r" b="b"/>
              <a:pathLst>
                <a:path w="3407" h="2584" extrusionOk="0">
                  <a:moveTo>
                    <a:pt x="563" y="1"/>
                  </a:moveTo>
                  <a:cubicBezTo>
                    <a:pt x="406" y="1"/>
                    <a:pt x="251" y="76"/>
                    <a:pt x="153" y="213"/>
                  </a:cubicBezTo>
                  <a:cubicBezTo>
                    <a:pt x="0" y="442"/>
                    <a:pt x="53" y="754"/>
                    <a:pt x="274" y="906"/>
                  </a:cubicBezTo>
                  <a:lnTo>
                    <a:pt x="2561" y="2492"/>
                  </a:lnTo>
                  <a:cubicBezTo>
                    <a:pt x="2645" y="2553"/>
                    <a:pt x="2744" y="2583"/>
                    <a:pt x="2843" y="2583"/>
                  </a:cubicBezTo>
                  <a:cubicBezTo>
                    <a:pt x="3003" y="2583"/>
                    <a:pt x="3155" y="2507"/>
                    <a:pt x="3254" y="2370"/>
                  </a:cubicBezTo>
                  <a:cubicBezTo>
                    <a:pt x="3407" y="2149"/>
                    <a:pt x="3353" y="1836"/>
                    <a:pt x="3125" y="1676"/>
                  </a:cubicBezTo>
                  <a:lnTo>
                    <a:pt x="846" y="91"/>
                  </a:lnTo>
                  <a:cubicBezTo>
                    <a:pt x="759" y="30"/>
                    <a:pt x="660" y="1"/>
                    <a:pt x="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8"/>
            <p:cNvSpPr/>
            <p:nvPr/>
          </p:nvSpPr>
          <p:spPr>
            <a:xfrm>
              <a:off x="4735747" y="2095825"/>
              <a:ext cx="232954" cy="161498"/>
            </a:xfrm>
            <a:custGeom>
              <a:avLst/>
              <a:gdLst/>
              <a:ahLst/>
              <a:cxnLst/>
              <a:rect l="l" t="t" r="r" b="b"/>
              <a:pathLst>
                <a:path w="3309" h="2294" extrusionOk="0">
                  <a:moveTo>
                    <a:pt x="2738" y="1"/>
                  </a:moveTo>
                  <a:cubicBezTo>
                    <a:pt x="2652" y="1"/>
                    <a:pt x="2565" y="23"/>
                    <a:pt x="2486" y="69"/>
                  </a:cubicBezTo>
                  <a:lnTo>
                    <a:pt x="313" y="1372"/>
                  </a:lnTo>
                  <a:cubicBezTo>
                    <a:pt x="77" y="1509"/>
                    <a:pt x="1" y="1814"/>
                    <a:pt x="138" y="2050"/>
                  </a:cubicBezTo>
                  <a:cubicBezTo>
                    <a:pt x="230" y="2210"/>
                    <a:pt x="397" y="2294"/>
                    <a:pt x="565" y="2294"/>
                  </a:cubicBezTo>
                  <a:cubicBezTo>
                    <a:pt x="656" y="2294"/>
                    <a:pt x="740" y="2271"/>
                    <a:pt x="824" y="2225"/>
                  </a:cubicBezTo>
                  <a:lnTo>
                    <a:pt x="2996" y="922"/>
                  </a:lnTo>
                  <a:cubicBezTo>
                    <a:pt x="3232" y="785"/>
                    <a:pt x="3309" y="480"/>
                    <a:pt x="3164" y="244"/>
                  </a:cubicBezTo>
                  <a:cubicBezTo>
                    <a:pt x="3073" y="87"/>
                    <a:pt x="2907" y="1"/>
                    <a:pt x="27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8"/>
            <p:cNvSpPr/>
            <p:nvPr/>
          </p:nvSpPr>
          <p:spPr>
            <a:xfrm>
              <a:off x="2873912" y="1210671"/>
              <a:ext cx="125664" cy="235981"/>
            </a:xfrm>
            <a:custGeom>
              <a:avLst/>
              <a:gdLst/>
              <a:ahLst/>
              <a:cxnLst/>
              <a:rect l="l" t="t" r="r" b="b"/>
              <a:pathLst>
                <a:path w="1785" h="3352" extrusionOk="0">
                  <a:moveTo>
                    <a:pt x="556" y="1"/>
                  </a:moveTo>
                  <a:cubicBezTo>
                    <a:pt x="511" y="1"/>
                    <a:pt x="465" y="7"/>
                    <a:pt x="420" y="21"/>
                  </a:cubicBezTo>
                  <a:cubicBezTo>
                    <a:pt x="153" y="97"/>
                    <a:pt x="1" y="371"/>
                    <a:pt x="77" y="638"/>
                  </a:cubicBezTo>
                  <a:lnTo>
                    <a:pt x="755" y="2993"/>
                  </a:lnTo>
                  <a:cubicBezTo>
                    <a:pt x="816" y="3214"/>
                    <a:pt x="1014" y="3351"/>
                    <a:pt x="1228" y="3351"/>
                  </a:cubicBezTo>
                  <a:cubicBezTo>
                    <a:pt x="1274" y="3351"/>
                    <a:pt x="1319" y="3351"/>
                    <a:pt x="1365" y="3336"/>
                  </a:cubicBezTo>
                  <a:cubicBezTo>
                    <a:pt x="1632" y="3260"/>
                    <a:pt x="1784" y="2985"/>
                    <a:pt x="1708" y="2719"/>
                  </a:cubicBezTo>
                  <a:lnTo>
                    <a:pt x="1030" y="364"/>
                  </a:lnTo>
                  <a:cubicBezTo>
                    <a:pt x="967" y="143"/>
                    <a:pt x="769" y="1"/>
                    <a:pt x="5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8"/>
            <p:cNvSpPr/>
            <p:nvPr/>
          </p:nvSpPr>
          <p:spPr>
            <a:xfrm>
              <a:off x="1657024" y="2912621"/>
              <a:ext cx="278573" cy="97011"/>
            </a:xfrm>
            <a:custGeom>
              <a:avLst/>
              <a:gdLst/>
              <a:ahLst/>
              <a:cxnLst/>
              <a:rect l="l" t="t" r="r" b="b"/>
              <a:pathLst>
                <a:path w="3957" h="1378" extrusionOk="0">
                  <a:moveTo>
                    <a:pt x="3430" y="0"/>
                  </a:moveTo>
                  <a:cubicBezTo>
                    <a:pt x="3407" y="0"/>
                    <a:pt x="3384" y="2"/>
                    <a:pt x="3362" y="5"/>
                  </a:cubicBezTo>
                  <a:lnTo>
                    <a:pt x="465" y="386"/>
                  </a:lnTo>
                  <a:cubicBezTo>
                    <a:pt x="191" y="425"/>
                    <a:pt x="1" y="676"/>
                    <a:pt x="39" y="950"/>
                  </a:cubicBezTo>
                  <a:cubicBezTo>
                    <a:pt x="69" y="1194"/>
                    <a:pt x="283" y="1377"/>
                    <a:pt x="526" y="1377"/>
                  </a:cubicBezTo>
                  <a:lnTo>
                    <a:pt x="595" y="1377"/>
                  </a:lnTo>
                  <a:lnTo>
                    <a:pt x="3491" y="988"/>
                  </a:lnTo>
                  <a:cubicBezTo>
                    <a:pt x="3765" y="958"/>
                    <a:pt x="3956" y="707"/>
                    <a:pt x="3918" y="432"/>
                  </a:cubicBezTo>
                  <a:cubicBezTo>
                    <a:pt x="3883" y="181"/>
                    <a:pt x="3670" y="0"/>
                    <a:pt x="34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8"/>
            <p:cNvSpPr/>
            <p:nvPr/>
          </p:nvSpPr>
          <p:spPr>
            <a:xfrm>
              <a:off x="2502122" y="3909643"/>
              <a:ext cx="176000" cy="206906"/>
            </a:xfrm>
            <a:custGeom>
              <a:avLst/>
              <a:gdLst/>
              <a:ahLst/>
              <a:cxnLst/>
              <a:rect l="l" t="t" r="r" b="b"/>
              <a:pathLst>
                <a:path w="2500" h="2939" extrusionOk="0">
                  <a:moveTo>
                    <a:pt x="1937" y="1"/>
                  </a:moveTo>
                  <a:cubicBezTo>
                    <a:pt x="1781" y="1"/>
                    <a:pt x="1626" y="74"/>
                    <a:pt x="1532" y="210"/>
                  </a:cubicBezTo>
                  <a:lnTo>
                    <a:pt x="160" y="2153"/>
                  </a:lnTo>
                  <a:cubicBezTo>
                    <a:pt x="0" y="2382"/>
                    <a:pt x="54" y="2694"/>
                    <a:pt x="282" y="2847"/>
                  </a:cubicBezTo>
                  <a:cubicBezTo>
                    <a:pt x="366" y="2908"/>
                    <a:pt x="465" y="2938"/>
                    <a:pt x="564" y="2938"/>
                  </a:cubicBezTo>
                  <a:cubicBezTo>
                    <a:pt x="717" y="2938"/>
                    <a:pt x="877" y="2862"/>
                    <a:pt x="968" y="2725"/>
                  </a:cubicBezTo>
                  <a:lnTo>
                    <a:pt x="2340" y="781"/>
                  </a:lnTo>
                  <a:cubicBezTo>
                    <a:pt x="2500" y="560"/>
                    <a:pt x="2447" y="248"/>
                    <a:pt x="2218" y="88"/>
                  </a:cubicBezTo>
                  <a:cubicBezTo>
                    <a:pt x="2133" y="29"/>
                    <a:pt x="2035" y="1"/>
                    <a:pt x="1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8"/>
            <p:cNvSpPr/>
            <p:nvPr/>
          </p:nvSpPr>
          <p:spPr>
            <a:xfrm>
              <a:off x="3210923" y="3215064"/>
              <a:ext cx="71949" cy="128832"/>
            </a:xfrm>
            <a:custGeom>
              <a:avLst/>
              <a:gdLst/>
              <a:ahLst/>
              <a:cxnLst/>
              <a:rect l="l" t="t" r="r" b="b"/>
              <a:pathLst>
                <a:path w="1022" h="1830" extrusionOk="0">
                  <a:moveTo>
                    <a:pt x="752" y="1"/>
                  </a:moveTo>
                  <a:cubicBezTo>
                    <a:pt x="672" y="1"/>
                    <a:pt x="595" y="46"/>
                    <a:pt x="556" y="122"/>
                  </a:cubicBezTo>
                  <a:cubicBezTo>
                    <a:pt x="534" y="168"/>
                    <a:pt x="0" y="1250"/>
                    <a:pt x="648" y="1784"/>
                  </a:cubicBezTo>
                  <a:cubicBezTo>
                    <a:pt x="686" y="1814"/>
                    <a:pt x="739" y="1829"/>
                    <a:pt x="785" y="1829"/>
                  </a:cubicBezTo>
                  <a:cubicBezTo>
                    <a:pt x="846" y="1829"/>
                    <a:pt x="907" y="1806"/>
                    <a:pt x="945" y="1753"/>
                  </a:cubicBezTo>
                  <a:cubicBezTo>
                    <a:pt x="1021" y="1662"/>
                    <a:pt x="1006" y="1532"/>
                    <a:pt x="922" y="1456"/>
                  </a:cubicBezTo>
                  <a:cubicBezTo>
                    <a:pt x="541" y="1143"/>
                    <a:pt x="937" y="320"/>
                    <a:pt x="937" y="313"/>
                  </a:cubicBezTo>
                  <a:cubicBezTo>
                    <a:pt x="991" y="206"/>
                    <a:pt x="945" y="76"/>
                    <a:pt x="846" y="23"/>
                  </a:cubicBezTo>
                  <a:cubicBezTo>
                    <a:pt x="816" y="8"/>
                    <a:pt x="783" y="1"/>
                    <a:pt x="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8"/>
            <p:cNvSpPr/>
            <p:nvPr/>
          </p:nvSpPr>
          <p:spPr>
            <a:xfrm>
              <a:off x="3255980" y="2234234"/>
              <a:ext cx="335949" cy="458234"/>
            </a:xfrm>
            <a:custGeom>
              <a:avLst/>
              <a:gdLst/>
              <a:ahLst/>
              <a:cxnLst/>
              <a:rect l="l" t="t" r="r" b="b"/>
              <a:pathLst>
                <a:path w="4772" h="6509" extrusionOk="0">
                  <a:moveTo>
                    <a:pt x="2607" y="0"/>
                  </a:moveTo>
                  <a:cubicBezTo>
                    <a:pt x="1951" y="0"/>
                    <a:pt x="1296" y="237"/>
                    <a:pt x="808" y="686"/>
                  </a:cubicBezTo>
                  <a:cubicBezTo>
                    <a:pt x="564" y="907"/>
                    <a:pt x="374" y="1174"/>
                    <a:pt x="236" y="1479"/>
                  </a:cubicBezTo>
                  <a:cubicBezTo>
                    <a:pt x="168" y="1624"/>
                    <a:pt x="122" y="1791"/>
                    <a:pt x="92" y="1951"/>
                  </a:cubicBezTo>
                  <a:cubicBezTo>
                    <a:pt x="61" y="2089"/>
                    <a:pt x="54" y="2142"/>
                    <a:pt x="38" y="2287"/>
                  </a:cubicBezTo>
                  <a:cubicBezTo>
                    <a:pt x="0" y="2851"/>
                    <a:pt x="61" y="3407"/>
                    <a:pt x="183" y="3948"/>
                  </a:cubicBezTo>
                  <a:cubicBezTo>
                    <a:pt x="313" y="4535"/>
                    <a:pt x="511" y="5107"/>
                    <a:pt x="831" y="5610"/>
                  </a:cubicBezTo>
                  <a:cubicBezTo>
                    <a:pt x="968" y="5831"/>
                    <a:pt x="1113" y="6021"/>
                    <a:pt x="1319" y="6189"/>
                  </a:cubicBezTo>
                  <a:cubicBezTo>
                    <a:pt x="1372" y="6242"/>
                    <a:pt x="1387" y="6250"/>
                    <a:pt x="1456" y="6296"/>
                  </a:cubicBezTo>
                  <a:cubicBezTo>
                    <a:pt x="1502" y="6326"/>
                    <a:pt x="1547" y="6357"/>
                    <a:pt x="1593" y="6379"/>
                  </a:cubicBezTo>
                  <a:cubicBezTo>
                    <a:pt x="1662" y="6417"/>
                    <a:pt x="1669" y="6417"/>
                    <a:pt x="1730" y="6440"/>
                  </a:cubicBezTo>
                  <a:cubicBezTo>
                    <a:pt x="1784" y="6456"/>
                    <a:pt x="1837" y="6471"/>
                    <a:pt x="1890" y="6486"/>
                  </a:cubicBezTo>
                  <a:cubicBezTo>
                    <a:pt x="1967" y="6501"/>
                    <a:pt x="2043" y="6509"/>
                    <a:pt x="2127" y="6509"/>
                  </a:cubicBezTo>
                  <a:lnTo>
                    <a:pt x="2249" y="6509"/>
                  </a:lnTo>
                  <a:cubicBezTo>
                    <a:pt x="2264" y="6501"/>
                    <a:pt x="2271" y="6501"/>
                    <a:pt x="2287" y="6501"/>
                  </a:cubicBezTo>
                  <a:cubicBezTo>
                    <a:pt x="2287" y="6501"/>
                    <a:pt x="2325" y="6494"/>
                    <a:pt x="2325" y="6494"/>
                  </a:cubicBezTo>
                  <a:cubicBezTo>
                    <a:pt x="2355" y="6494"/>
                    <a:pt x="2386" y="6486"/>
                    <a:pt x="2416" y="6478"/>
                  </a:cubicBezTo>
                  <a:cubicBezTo>
                    <a:pt x="2477" y="6463"/>
                    <a:pt x="2530" y="6448"/>
                    <a:pt x="2591" y="6433"/>
                  </a:cubicBezTo>
                  <a:cubicBezTo>
                    <a:pt x="2652" y="6410"/>
                    <a:pt x="2713" y="6387"/>
                    <a:pt x="2774" y="6357"/>
                  </a:cubicBezTo>
                  <a:cubicBezTo>
                    <a:pt x="1883" y="5160"/>
                    <a:pt x="3034" y="2470"/>
                    <a:pt x="4062" y="1502"/>
                  </a:cubicBezTo>
                  <a:cubicBezTo>
                    <a:pt x="4276" y="1304"/>
                    <a:pt x="4520" y="1151"/>
                    <a:pt x="4771" y="1037"/>
                  </a:cubicBezTo>
                  <a:cubicBezTo>
                    <a:pt x="4687" y="930"/>
                    <a:pt x="4596" y="831"/>
                    <a:pt x="4497" y="740"/>
                  </a:cubicBezTo>
                  <a:cubicBezTo>
                    <a:pt x="3994" y="259"/>
                    <a:pt x="3308" y="0"/>
                    <a:pt x="26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8"/>
            <p:cNvSpPr/>
            <p:nvPr/>
          </p:nvSpPr>
          <p:spPr>
            <a:xfrm>
              <a:off x="3229650" y="2209312"/>
              <a:ext cx="429862" cy="507725"/>
            </a:xfrm>
            <a:custGeom>
              <a:avLst/>
              <a:gdLst/>
              <a:ahLst/>
              <a:cxnLst/>
              <a:rect l="l" t="t" r="r" b="b"/>
              <a:pathLst>
                <a:path w="6106" h="7212" extrusionOk="0">
                  <a:moveTo>
                    <a:pt x="2958" y="354"/>
                  </a:moveTo>
                  <a:cubicBezTo>
                    <a:pt x="2968" y="354"/>
                    <a:pt x="2978" y="354"/>
                    <a:pt x="2988" y="354"/>
                  </a:cubicBezTo>
                  <a:cubicBezTo>
                    <a:pt x="3682" y="354"/>
                    <a:pt x="4368" y="613"/>
                    <a:pt x="4871" y="1094"/>
                  </a:cubicBezTo>
                  <a:cubicBezTo>
                    <a:pt x="5343" y="1543"/>
                    <a:pt x="5648" y="2161"/>
                    <a:pt x="5671" y="2808"/>
                  </a:cubicBezTo>
                  <a:cubicBezTo>
                    <a:pt x="5671" y="2966"/>
                    <a:pt x="5664" y="3131"/>
                    <a:pt x="5634" y="3281"/>
                  </a:cubicBezTo>
                  <a:lnTo>
                    <a:pt x="5634" y="3281"/>
                  </a:lnTo>
                  <a:cubicBezTo>
                    <a:pt x="5634" y="3284"/>
                    <a:pt x="5633" y="3286"/>
                    <a:pt x="5633" y="3289"/>
                  </a:cubicBezTo>
                  <a:cubicBezTo>
                    <a:pt x="5526" y="3875"/>
                    <a:pt x="5260" y="4409"/>
                    <a:pt x="4947" y="4912"/>
                  </a:cubicBezTo>
                  <a:cubicBezTo>
                    <a:pt x="4612" y="5461"/>
                    <a:pt x="4193" y="5986"/>
                    <a:pt x="3682" y="6383"/>
                  </a:cubicBezTo>
                  <a:cubicBezTo>
                    <a:pt x="3468" y="6543"/>
                    <a:pt x="3209" y="6703"/>
                    <a:pt x="2965" y="6787"/>
                  </a:cubicBezTo>
                  <a:cubicBezTo>
                    <a:pt x="2904" y="6802"/>
                    <a:pt x="2851" y="6817"/>
                    <a:pt x="2790" y="6832"/>
                  </a:cubicBezTo>
                  <a:cubicBezTo>
                    <a:pt x="2760" y="6840"/>
                    <a:pt x="2729" y="6848"/>
                    <a:pt x="2699" y="6848"/>
                  </a:cubicBezTo>
                  <a:cubicBezTo>
                    <a:pt x="2699" y="6848"/>
                    <a:pt x="2680" y="6852"/>
                    <a:pt x="2670" y="6855"/>
                  </a:cubicBezTo>
                  <a:lnTo>
                    <a:pt x="2670" y="6855"/>
                  </a:lnTo>
                  <a:cubicBezTo>
                    <a:pt x="2650" y="6855"/>
                    <a:pt x="2636" y="6856"/>
                    <a:pt x="2623" y="6863"/>
                  </a:cubicBezTo>
                  <a:cubicBezTo>
                    <a:pt x="2586" y="6865"/>
                    <a:pt x="2553" y="6866"/>
                    <a:pt x="2522" y="6866"/>
                  </a:cubicBezTo>
                  <a:cubicBezTo>
                    <a:pt x="2427" y="6866"/>
                    <a:pt x="2350" y="6857"/>
                    <a:pt x="2264" y="6840"/>
                  </a:cubicBezTo>
                  <a:cubicBezTo>
                    <a:pt x="2211" y="6825"/>
                    <a:pt x="2158" y="6810"/>
                    <a:pt x="2104" y="6794"/>
                  </a:cubicBezTo>
                  <a:cubicBezTo>
                    <a:pt x="2043" y="6771"/>
                    <a:pt x="2036" y="6771"/>
                    <a:pt x="1967" y="6733"/>
                  </a:cubicBezTo>
                  <a:cubicBezTo>
                    <a:pt x="1921" y="6711"/>
                    <a:pt x="1876" y="6680"/>
                    <a:pt x="1830" y="6650"/>
                  </a:cubicBezTo>
                  <a:cubicBezTo>
                    <a:pt x="1761" y="6604"/>
                    <a:pt x="1746" y="6596"/>
                    <a:pt x="1693" y="6543"/>
                  </a:cubicBezTo>
                  <a:cubicBezTo>
                    <a:pt x="1487" y="6375"/>
                    <a:pt x="1342" y="6185"/>
                    <a:pt x="1205" y="5964"/>
                  </a:cubicBezTo>
                  <a:cubicBezTo>
                    <a:pt x="885" y="5461"/>
                    <a:pt x="687" y="4889"/>
                    <a:pt x="557" y="4302"/>
                  </a:cubicBezTo>
                  <a:cubicBezTo>
                    <a:pt x="435" y="3761"/>
                    <a:pt x="374" y="3205"/>
                    <a:pt x="412" y="2641"/>
                  </a:cubicBezTo>
                  <a:cubicBezTo>
                    <a:pt x="428" y="2496"/>
                    <a:pt x="435" y="2443"/>
                    <a:pt x="466" y="2305"/>
                  </a:cubicBezTo>
                  <a:cubicBezTo>
                    <a:pt x="496" y="2145"/>
                    <a:pt x="542" y="1978"/>
                    <a:pt x="610" y="1833"/>
                  </a:cubicBezTo>
                  <a:cubicBezTo>
                    <a:pt x="748" y="1528"/>
                    <a:pt x="938" y="1261"/>
                    <a:pt x="1182" y="1040"/>
                  </a:cubicBezTo>
                  <a:cubicBezTo>
                    <a:pt x="1662" y="597"/>
                    <a:pt x="2313" y="354"/>
                    <a:pt x="2958" y="354"/>
                  </a:cubicBezTo>
                  <a:close/>
                  <a:moveTo>
                    <a:pt x="2970" y="1"/>
                  </a:moveTo>
                  <a:cubicBezTo>
                    <a:pt x="2437" y="1"/>
                    <a:pt x="1907" y="135"/>
                    <a:pt x="1441" y="408"/>
                  </a:cubicBezTo>
                  <a:cubicBezTo>
                    <a:pt x="809" y="781"/>
                    <a:pt x="328" y="1391"/>
                    <a:pt x="146" y="2100"/>
                  </a:cubicBezTo>
                  <a:cubicBezTo>
                    <a:pt x="1" y="2679"/>
                    <a:pt x="31" y="3289"/>
                    <a:pt x="115" y="3868"/>
                  </a:cubicBezTo>
                  <a:cubicBezTo>
                    <a:pt x="207" y="4516"/>
                    <a:pt x="389" y="5148"/>
                    <a:pt x="671" y="5735"/>
                  </a:cubicBezTo>
                  <a:cubicBezTo>
                    <a:pt x="915" y="6246"/>
                    <a:pt x="1266" y="6756"/>
                    <a:pt x="1777" y="7031"/>
                  </a:cubicBezTo>
                  <a:cubicBezTo>
                    <a:pt x="2011" y="7156"/>
                    <a:pt x="2258" y="7212"/>
                    <a:pt x="2504" y="7212"/>
                  </a:cubicBezTo>
                  <a:cubicBezTo>
                    <a:pt x="2826" y="7212"/>
                    <a:pt x="3148" y="7117"/>
                    <a:pt x="3446" y="6962"/>
                  </a:cubicBezTo>
                  <a:cubicBezTo>
                    <a:pt x="4048" y="6634"/>
                    <a:pt x="4535" y="6108"/>
                    <a:pt x="4939" y="5560"/>
                  </a:cubicBezTo>
                  <a:cubicBezTo>
                    <a:pt x="5336" y="5019"/>
                    <a:pt x="5671" y="4416"/>
                    <a:pt x="5877" y="3769"/>
                  </a:cubicBezTo>
                  <a:cubicBezTo>
                    <a:pt x="5915" y="3648"/>
                    <a:pt x="5953" y="3519"/>
                    <a:pt x="5975" y="3390"/>
                  </a:cubicBezTo>
                  <a:lnTo>
                    <a:pt x="5975" y="3390"/>
                  </a:lnTo>
                  <a:cubicBezTo>
                    <a:pt x="5976" y="3389"/>
                    <a:pt x="5976" y="3388"/>
                    <a:pt x="5976" y="3388"/>
                  </a:cubicBezTo>
                  <a:lnTo>
                    <a:pt x="5976" y="3388"/>
                  </a:lnTo>
                  <a:cubicBezTo>
                    <a:pt x="5976" y="3388"/>
                    <a:pt x="5976" y="3388"/>
                    <a:pt x="5976" y="3388"/>
                  </a:cubicBezTo>
                  <a:cubicBezTo>
                    <a:pt x="6105" y="2656"/>
                    <a:pt x="5945" y="1894"/>
                    <a:pt x="5511" y="1292"/>
                  </a:cubicBezTo>
                  <a:cubicBezTo>
                    <a:pt x="5069" y="667"/>
                    <a:pt x="4398" y="225"/>
                    <a:pt x="3644" y="72"/>
                  </a:cubicBezTo>
                  <a:cubicBezTo>
                    <a:pt x="3422" y="25"/>
                    <a:pt x="3195" y="1"/>
                    <a:pt x="29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8"/>
            <p:cNvSpPr/>
            <p:nvPr/>
          </p:nvSpPr>
          <p:spPr>
            <a:xfrm>
              <a:off x="3470071" y="2292175"/>
              <a:ext cx="418035" cy="433030"/>
            </a:xfrm>
            <a:custGeom>
              <a:avLst/>
              <a:gdLst/>
              <a:ahLst/>
              <a:cxnLst/>
              <a:rect l="l" t="t" r="r" b="b"/>
              <a:pathLst>
                <a:path w="5938" h="6151" extrusionOk="0">
                  <a:moveTo>
                    <a:pt x="2782" y="0"/>
                  </a:moveTo>
                  <a:cubicBezTo>
                    <a:pt x="2546" y="0"/>
                    <a:pt x="2309" y="31"/>
                    <a:pt x="2081" y="92"/>
                  </a:cubicBezTo>
                  <a:cubicBezTo>
                    <a:pt x="2088" y="99"/>
                    <a:pt x="2088" y="107"/>
                    <a:pt x="2096" y="115"/>
                  </a:cubicBezTo>
                  <a:cubicBezTo>
                    <a:pt x="2530" y="717"/>
                    <a:pt x="2690" y="1471"/>
                    <a:pt x="2561" y="2203"/>
                  </a:cubicBezTo>
                  <a:cubicBezTo>
                    <a:pt x="2561" y="2203"/>
                    <a:pt x="2561" y="2211"/>
                    <a:pt x="2561" y="2211"/>
                  </a:cubicBezTo>
                  <a:cubicBezTo>
                    <a:pt x="2538" y="2340"/>
                    <a:pt x="2500" y="2470"/>
                    <a:pt x="2462" y="2592"/>
                  </a:cubicBezTo>
                  <a:cubicBezTo>
                    <a:pt x="2256" y="3239"/>
                    <a:pt x="1921" y="3842"/>
                    <a:pt x="1524" y="4383"/>
                  </a:cubicBezTo>
                  <a:cubicBezTo>
                    <a:pt x="1120" y="4931"/>
                    <a:pt x="633" y="5457"/>
                    <a:pt x="31" y="5785"/>
                  </a:cubicBezTo>
                  <a:cubicBezTo>
                    <a:pt x="15" y="5785"/>
                    <a:pt x="8" y="5793"/>
                    <a:pt x="0" y="5800"/>
                  </a:cubicBezTo>
                  <a:cubicBezTo>
                    <a:pt x="328" y="6044"/>
                    <a:pt x="778" y="6151"/>
                    <a:pt x="1273" y="6151"/>
                  </a:cubicBezTo>
                  <a:cubicBezTo>
                    <a:pt x="2546" y="6151"/>
                    <a:pt x="4131" y="5465"/>
                    <a:pt x="4863" y="4787"/>
                  </a:cubicBezTo>
                  <a:cubicBezTo>
                    <a:pt x="5930" y="3788"/>
                    <a:pt x="5937" y="2058"/>
                    <a:pt x="4878" y="923"/>
                  </a:cubicBezTo>
                  <a:cubicBezTo>
                    <a:pt x="4306" y="313"/>
                    <a:pt x="3536" y="0"/>
                    <a:pt x="27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8"/>
            <p:cNvSpPr/>
            <p:nvPr/>
          </p:nvSpPr>
          <p:spPr>
            <a:xfrm>
              <a:off x="3388476" y="2307170"/>
              <a:ext cx="240486" cy="374598"/>
            </a:xfrm>
            <a:custGeom>
              <a:avLst/>
              <a:gdLst/>
              <a:ahLst/>
              <a:cxnLst/>
              <a:rect l="l" t="t" r="r" b="b"/>
              <a:pathLst>
                <a:path w="3416" h="5321" extrusionOk="0">
                  <a:moveTo>
                    <a:pt x="2889" y="1"/>
                  </a:moveTo>
                  <a:cubicBezTo>
                    <a:pt x="2638" y="115"/>
                    <a:pt x="2394" y="268"/>
                    <a:pt x="2180" y="466"/>
                  </a:cubicBezTo>
                  <a:cubicBezTo>
                    <a:pt x="1152" y="1434"/>
                    <a:pt x="1" y="4124"/>
                    <a:pt x="892" y="5321"/>
                  </a:cubicBezTo>
                  <a:cubicBezTo>
                    <a:pt x="1083" y="5237"/>
                    <a:pt x="1266" y="5115"/>
                    <a:pt x="1426" y="4993"/>
                  </a:cubicBezTo>
                  <a:cubicBezTo>
                    <a:pt x="1937" y="4596"/>
                    <a:pt x="2356" y="4071"/>
                    <a:pt x="2691" y="3522"/>
                  </a:cubicBezTo>
                  <a:cubicBezTo>
                    <a:pt x="3004" y="3019"/>
                    <a:pt x="3270" y="2485"/>
                    <a:pt x="3377" y="1899"/>
                  </a:cubicBezTo>
                  <a:cubicBezTo>
                    <a:pt x="3407" y="1746"/>
                    <a:pt x="3415" y="1578"/>
                    <a:pt x="3415" y="1418"/>
                  </a:cubicBezTo>
                  <a:cubicBezTo>
                    <a:pt x="3400" y="900"/>
                    <a:pt x="3202" y="405"/>
                    <a:pt x="28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8"/>
            <p:cNvSpPr/>
            <p:nvPr/>
          </p:nvSpPr>
          <p:spPr>
            <a:xfrm>
              <a:off x="3413679" y="2279573"/>
              <a:ext cx="468512" cy="458304"/>
            </a:xfrm>
            <a:custGeom>
              <a:avLst/>
              <a:gdLst/>
              <a:ahLst/>
              <a:cxnLst/>
              <a:rect l="l" t="t" r="r" b="b"/>
              <a:pathLst>
                <a:path w="6655" h="6510" extrusionOk="0">
                  <a:moveTo>
                    <a:pt x="3556" y="354"/>
                  </a:moveTo>
                  <a:cubicBezTo>
                    <a:pt x="4138" y="354"/>
                    <a:pt x="4709" y="543"/>
                    <a:pt x="5183" y="896"/>
                  </a:cubicBezTo>
                  <a:cubicBezTo>
                    <a:pt x="5740" y="1307"/>
                    <a:pt x="6128" y="1940"/>
                    <a:pt x="6250" y="2618"/>
                  </a:cubicBezTo>
                  <a:cubicBezTo>
                    <a:pt x="6372" y="3266"/>
                    <a:pt x="6228" y="3944"/>
                    <a:pt x="5854" y="4478"/>
                  </a:cubicBezTo>
                  <a:cubicBezTo>
                    <a:pt x="5763" y="4606"/>
                    <a:pt x="5658" y="4727"/>
                    <a:pt x="5544" y="4833"/>
                  </a:cubicBezTo>
                  <a:lnTo>
                    <a:pt x="5544" y="4833"/>
                  </a:lnTo>
                  <a:cubicBezTo>
                    <a:pt x="5543" y="4834"/>
                    <a:pt x="5543" y="4835"/>
                    <a:pt x="5542" y="4836"/>
                  </a:cubicBezTo>
                  <a:cubicBezTo>
                    <a:pt x="5542" y="4836"/>
                    <a:pt x="5542" y="4836"/>
                    <a:pt x="5542" y="4836"/>
                  </a:cubicBezTo>
                  <a:lnTo>
                    <a:pt x="5542" y="4836"/>
                  </a:lnTo>
                  <a:cubicBezTo>
                    <a:pt x="5541" y="4836"/>
                    <a:pt x="5541" y="4837"/>
                    <a:pt x="5541" y="4837"/>
                  </a:cubicBezTo>
                  <a:lnTo>
                    <a:pt x="5541" y="4837"/>
                  </a:lnTo>
                  <a:cubicBezTo>
                    <a:pt x="5350" y="5019"/>
                    <a:pt x="5153" y="5149"/>
                    <a:pt x="4924" y="5286"/>
                  </a:cubicBezTo>
                  <a:cubicBezTo>
                    <a:pt x="4673" y="5438"/>
                    <a:pt x="4406" y="5575"/>
                    <a:pt x="4139" y="5682"/>
                  </a:cubicBezTo>
                  <a:cubicBezTo>
                    <a:pt x="3560" y="5926"/>
                    <a:pt x="2935" y="6101"/>
                    <a:pt x="2318" y="6139"/>
                  </a:cubicBezTo>
                  <a:cubicBezTo>
                    <a:pt x="2226" y="6147"/>
                    <a:pt x="2134" y="6151"/>
                    <a:pt x="2042" y="6151"/>
                  </a:cubicBezTo>
                  <a:cubicBezTo>
                    <a:pt x="1859" y="6151"/>
                    <a:pt x="1678" y="6134"/>
                    <a:pt x="1510" y="6094"/>
                  </a:cubicBezTo>
                  <a:cubicBezTo>
                    <a:pt x="1449" y="6078"/>
                    <a:pt x="1388" y="6063"/>
                    <a:pt x="1327" y="6048"/>
                  </a:cubicBezTo>
                  <a:cubicBezTo>
                    <a:pt x="1297" y="6040"/>
                    <a:pt x="1266" y="6025"/>
                    <a:pt x="1236" y="6017"/>
                  </a:cubicBezTo>
                  <a:cubicBezTo>
                    <a:pt x="1197" y="6002"/>
                    <a:pt x="1197" y="6002"/>
                    <a:pt x="1175" y="5987"/>
                  </a:cubicBezTo>
                  <a:cubicBezTo>
                    <a:pt x="1114" y="5964"/>
                    <a:pt x="1068" y="5941"/>
                    <a:pt x="1015" y="5903"/>
                  </a:cubicBezTo>
                  <a:cubicBezTo>
                    <a:pt x="984" y="5888"/>
                    <a:pt x="961" y="5873"/>
                    <a:pt x="938" y="5857"/>
                  </a:cubicBezTo>
                  <a:cubicBezTo>
                    <a:pt x="908" y="5834"/>
                    <a:pt x="893" y="5827"/>
                    <a:pt x="885" y="5819"/>
                  </a:cubicBezTo>
                  <a:cubicBezTo>
                    <a:pt x="694" y="5667"/>
                    <a:pt x="572" y="5476"/>
                    <a:pt x="496" y="5263"/>
                  </a:cubicBezTo>
                  <a:cubicBezTo>
                    <a:pt x="405" y="4996"/>
                    <a:pt x="390" y="4760"/>
                    <a:pt x="397" y="4485"/>
                  </a:cubicBezTo>
                  <a:cubicBezTo>
                    <a:pt x="412" y="3876"/>
                    <a:pt x="588" y="3266"/>
                    <a:pt x="832" y="2702"/>
                  </a:cubicBezTo>
                  <a:cubicBezTo>
                    <a:pt x="1068" y="2161"/>
                    <a:pt x="1373" y="1620"/>
                    <a:pt x="1754" y="1193"/>
                  </a:cubicBezTo>
                  <a:cubicBezTo>
                    <a:pt x="2165" y="728"/>
                    <a:pt x="2722" y="423"/>
                    <a:pt x="3339" y="362"/>
                  </a:cubicBezTo>
                  <a:cubicBezTo>
                    <a:pt x="3411" y="356"/>
                    <a:pt x="3484" y="354"/>
                    <a:pt x="3556" y="354"/>
                  </a:cubicBezTo>
                  <a:close/>
                  <a:moveTo>
                    <a:pt x="3585" y="1"/>
                  </a:moveTo>
                  <a:cubicBezTo>
                    <a:pt x="2969" y="1"/>
                    <a:pt x="2361" y="202"/>
                    <a:pt x="1868" y="591"/>
                  </a:cubicBezTo>
                  <a:cubicBezTo>
                    <a:pt x="1388" y="964"/>
                    <a:pt x="1037" y="1513"/>
                    <a:pt x="755" y="2047"/>
                  </a:cubicBezTo>
                  <a:cubicBezTo>
                    <a:pt x="435" y="2649"/>
                    <a:pt x="191" y="3304"/>
                    <a:pt x="85" y="3982"/>
                  </a:cubicBezTo>
                  <a:cubicBezTo>
                    <a:pt x="1" y="4569"/>
                    <a:pt x="1" y="5232"/>
                    <a:pt x="344" y="5743"/>
                  </a:cubicBezTo>
                  <a:cubicBezTo>
                    <a:pt x="672" y="6238"/>
                    <a:pt x="1243" y="6452"/>
                    <a:pt x="1815" y="6498"/>
                  </a:cubicBezTo>
                  <a:cubicBezTo>
                    <a:pt x="1910" y="6505"/>
                    <a:pt x="2006" y="6509"/>
                    <a:pt x="2102" y="6509"/>
                  </a:cubicBezTo>
                  <a:cubicBezTo>
                    <a:pt x="2658" y="6509"/>
                    <a:pt x="3224" y="6383"/>
                    <a:pt x="3751" y="6208"/>
                  </a:cubicBezTo>
                  <a:cubicBezTo>
                    <a:pt x="4360" y="6002"/>
                    <a:pt x="4955" y="5728"/>
                    <a:pt x="5473" y="5347"/>
                  </a:cubicBezTo>
                  <a:cubicBezTo>
                    <a:pt x="5575" y="5274"/>
                    <a:pt x="5677" y="5187"/>
                    <a:pt x="5773" y="5099"/>
                  </a:cubicBezTo>
                  <a:lnTo>
                    <a:pt x="5773" y="5099"/>
                  </a:lnTo>
                  <a:cubicBezTo>
                    <a:pt x="5777" y="5096"/>
                    <a:pt x="5781" y="5092"/>
                    <a:pt x="5786" y="5088"/>
                  </a:cubicBezTo>
                  <a:lnTo>
                    <a:pt x="5786" y="5088"/>
                  </a:lnTo>
                  <a:cubicBezTo>
                    <a:pt x="5786" y="5088"/>
                    <a:pt x="5786" y="5088"/>
                    <a:pt x="5786" y="5088"/>
                  </a:cubicBezTo>
                  <a:cubicBezTo>
                    <a:pt x="5787" y="5086"/>
                    <a:pt x="5788" y="5085"/>
                    <a:pt x="5789" y="5084"/>
                  </a:cubicBezTo>
                  <a:lnTo>
                    <a:pt x="5789" y="5084"/>
                  </a:lnTo>
                  <a:cubicBezTo>
                    <a:pt x="6336" y="4573"/>
                    <a:pt x="6639" y="3851"/>
                    <a:pt x="6647" y="3106"/>
                  </a:cubicBezTo>
                  <a:cubicBezTo>
                    <a:pt x="6654" y="2351"/>
                    <a:pt x="6357" y="1605"/>
                    <a:pt x="5854" y="1041"/>
                  </a:cubicBezTo>
                  <a:cubicBezTo>
                    <a:pt x="5359" y="477"/>
                    <a:pt x="4658" y="111"/>
                    <a:pt x="3911" y="19"/>
                  </a:cubicBezTo>
                  <a:cubicBezTo>
                    <a:pt x="3802" y="7"/>
                    <a:pt x="3694" y="1"/>
                    <a:pt x="35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8"/>
            <p:cNvSpPr/>
            <p:nvPr/>
          </p:nvSpPr>
          <p:spPr>
            <a:xfrm>
              <a:off x="3027387" y="2655797"/>
              <a:ext cx="742650" cy="620083"/>
            </a:xfrm>
            <a:custGeom>
              <a:avLst/>
              <a:gdLst/>
              <a:ahLst/>
              <a:cxnLst/>
              <a:rect l="l" t="t" r="r" b="b"/>
              <a:pathLst>
                <a:path w="10549" h="8808" extrusionOk="0">
                  <a:moveTo>
                    <a:pt x="4356" y="0"/>
                  </a:moveTo>
                  <a:cubicBezTo>
                    <a:pt x="2064" y="0"/>
                    <a:pt x="166" y="1818"/>
                    <a:pt x="84" y="4126"/>
                  </a:cubicBezTo>
                  <a:lnTo>
                    <a:pt x="77" y="4339"/>
                  </a:lnTo>
                  <a:cubicBezTo>
                    <a:pt x="1" y="6694"/>
                    <a:pt x="1845" y="8661"/>
                    <a:pt x="4200" y="8744"/>
                  </a:cubicBezTo>
                  <a:lnTo>
                    <a:pt x="6059" y="8805"/>
                  </a:lnTo>
                  <a:cubicBezTo>
                    <a:pt x="6107" y="8807"/>
                    <a:pt x="6153" y="8808"/>
                    <a:pt x="6200" y="8808"/>
                  </a:cubicBezTo>
                  <a:cubicBezTo>
                    <a:pt x="8493" y="8808"/>
                    <a:pt x="10390" y="6990"/>
                    <a:pt x="10465" y="4682"/>
                  </a:cubicBezTo>
                  <a:lnTo>
                    <a:pt x="10472" y="4476"/>
                  </a:lnTo>
                  <a:cubicBezTo>
                    <a:pt x="10548" y="2121"/>
                    <a:pt x="8704" y="147"/>
                    <a:pt x="6349" y="71"/>
                  </a:cubicBezTo>
                  <a:lnTo>
                    <a:pt x="4497" y="3"/>
                  </a:lnTo>
                  <a:cubicBezTo>
                    <a:pt x="4450" y="1"/>
                    <a:pt x="4403" y="0"/>
                    <a:pt x="43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8"/>
            <p:cNvSpPr/>
            <p:nvPr/>
          </p:nvSpPr>
          <p:spPr>
            <a:xfrm>
              <a:off x="3055266" y="2655797"/>
              <a:ext cx="654157" cy="571226"/>
            </a:xfrm>
            <a:custGeom>
              <a:avLst/>
              <a:gdLst/>
              <a:ahLst/>
              <a:cxnLst/>
              <a:rect l="l" t="t" r="r" b="b"/>
              <a:pathLst>
                <a:path w="9292" h="8114" extrusionOk="0">
                  <a:moveTo>
                    <a:pt x="3843" y="1"/>
                  </a:moveTo>
                  <a:cubicBezTo>
                    <a:pt x="1824" y="1"/>
                    <a:pt x="152" y="1676"/>
                    <a:pt x="77" y="3806"/>
                  </a:cubicBezTo>
                  <a:lnTo>
                    <a:pt x="69" y="4004"/>
                  </a:lnTo>
                  <a:cubicBezTo>
                    <a:pt x="1" y="6176"/>
                    <a:pt x="1617" y="7990"/>
                    <a:pt x="3690" y="8058"/>
                  </a:cubicBezTo>
                  <a:lnTo>
                    <a:pt x="5328" y="8112"/>
                  </a:lnTo>
                  <a:cubicBezTo>
                    <a:pt x="5369" y="8113"/>
                    <a:pt x="5409" y="8114"/>
                    <a:pt x="5449" y="8114"/>
                  </a:cubicBezTo>
                  <a:cubicBezTo>
                    <a:pt x="7468" y="8114"/>
                    <a:pt x="9140" y="6438"/>
                    <a:pt x="9207" y="4309"/>
                  </a:cubicBezTo>
                  <a:lnTo>
                    <a:pt x="9215" y="4111"/>
                  </a:lnTo>
                  <a:cubicBezTo>
                    <a:pt x="9291" y="1946"/>
                    <a:pt x="7668" y="125"/>
                    <a:pt x="5595" y="56"/>
                  </a:cubicBezTo>
                  <a:lnTo>
                    <a:pt x="3964" y="3"/>
                  </a:lnTo>
                  <a:cubicBezTo>
                    <a:pt x="3923" y="1"/>
                    <a:pt x="3883" y="1"/>
                    <a:pt x="3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8"/>
            <p:cNvSpPr/>
            <p:nvPr/>
          </p:nvSpPr>
          <p:spPr>
            <a:xfrm>
              <a:off x="3321946" y="2655938"/>
              <a:ext cx="154035" cy="619802"/>
            </a:xfrm>
            <a:custGeom>
              <a:avLst/>
              <a:gdLst/>
              <a:ahLst/>
              <a:cxnLst/>
              <a:rect l="l" t="t" r="r" b="b"/>
              <a:pathLst>
                <a:path w="2188" h="8804" extrusionOk="0">
                  <a:moveTo>
                    <a:pt x="290" y="1"/>
                  </a:moveTo>
                  <a:lnTo>
                    <a:pt x="1" y="8742"/>
                  </a:lnTo>
                  <a:lnTo>
                    <a:pt x="16" y="8742"/>
                  </a:lnTo>
                  <a:lnTo>
                    <a:pt x="1875" y="8803"/>
                  </a:lnTo>
                  <a:lnTo>
                    <a:pt x="1891" y="8803"/>
                  </a:lnTo>
                  <a:lnTo>
                    <a:pt x="2188" y="69"/>
                  </a:lnTo>
                  <a:lnTo>
                    <a:pt x="2165" y="69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8"/>
            <p:cNvSpPr/>
            <p:nvPr/>
          </p:nvSpPr>
          <p:spPr>
            <a:xfrm>
              <a:off x="3525336" y="2671496"/>
              <a:ext cx="150797" cy="598330"/>
            </a:xfrm>
            <a:custGeom>
              <a:avLst/>
              <a:gdLst/>
              <a:ahLst/>
              <a:cxnLst/>
              <a:rect l="l" t="t" r="r" b="b"/>
              <a:pathLst>
                <a:path w="2142" h="8499" extrusionOk="0">
                  <a:moveTo>
                    <a:pt x="282" y="1"/>
                  </a:moveTo>
                  <a:lnTo>
                    <a:pt x="0" y="8499"/>
                  </a:lnTo>
                  <a:cubicBezTo>
                    <a:pt x="724" y="8346"/>
                    <a:pt x="1387" y="8011"/>
                    <a:pt x="1928" y="7538"/>
                  </a:cubicBezTo>
                  <a:lnTo>
                    <a:pt x="2142" y="1083"/>
                  </a:lnTo>
                  <a:cubicBezTo>
                    <a:pt x="1639" y="580"/>
                    <a:pt x="999" y="199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8"/>
            <p:cNvSpPr/>
            <p:nvPr/>
          </p:nvSpPr>
          <p:spPr>
            <a:xfrm>
              <a:off x="3718447" y="2818494"/>
              <a:ext cx="48365" cy="316659"/>
            </a:xfrm>
            <a:custGeom>
              <a:avLst/>
              <a:gdLst/>
              <a:ahLst/>
              <a:cxnLst/>
              <a:rect l="l" t="t" r="r" b="b"/>
              <a:pathLst>
                <a:path w="687" h="4498" extrusionOk="0">
                  <a:moveTo>
                    <a:pt x="153" y="1"/>
                  </a:moveTo>
                  <a:lnTo>
                    <a:pt x="1" y="4498"/>
                  </a:lnTo>
                  <a:cubicBezTo>
                    <a:pt x="390" y="3880"/>
                    <a:pt x="626" y="3156"/>
                    <a:pt x="649" y="2371"/>
                  </a:cubicBezTo>
                  <a:lnTo>
                    <a:pt x="656" y="2165"/>
                  </a:lnTo>
                  <a:cubicBezTo>
                    <a:pt x="687" y="1380"/>
                    <a:pt x="496" y="649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8"/>
            <p:cNvSpPr/>
            <p:nvPr/>
          </p:nvSpPr>
          <p:spPr>
            <a:xfrm>
              <a:off x="3748508" y="2918323"/>
              <a:ext cx="104192" cy="101446"/>
            </a:xfrm>
            <a:custGeom>
              <a:avLst/>
              <a:gdLst/>
              <a:ahLst/>
              <a:cxnLst/>
              <a:rect l="l" t="t" r="r" b="b"/>
              <a:pathLst>
                <a:path w="1480" h="1441" extrusionOk="0">
                  <a:moveTo>
                    <a:pt x="46" y="1"/>
                  </a:moveTo>
                  <a:lnTo>
                    <a:pt x="1" y="1441"/>
                  </a:lnTo>
                  <a:lnTo>
                    <a:pt x="1197" y="847"/>
                  </a:lnTo>
                  <a:cubicBezTo>
                    <a:pt x="1479" y="709"/>
                    <a:pt x="1426" y="283"/>
                    <a:pt x="1113" y="222"/>
                  </a:cubicBez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8"/>
            <p:cNvSpPr/>
            <p:nvPr/>
          </p:nvSpPr>
          <p:spPr>
            <a:xfrm>
              <a:off x="3199096" y="2771255"/>
              <a:ext cx="253862" cy="249709"/>
            </a:xfrm>
            <a:custGeom>
              <a:avLst/>
              <a:gdLst/>
              <a:ahLst/>
              <a:cxnLst/>
              <a:rect l="l" t="t" r="r" b="b"/>
              <a:pathLst>
                <a:path w="3606" h="3547" extrusionOk="0">
                  <a:moveTo>
                    <a:pt x="1811" y="0"/>
                  </a:moveTo>
                  <a:cubicBezTo>
                    <a:pt x="853" y="0"/>
                    <a:pt x="68" y="752"/>
                    <a:pt x="31" y="1716"/>
                  </a:cubicBezTo>
                  <a:cubicBezTo>
                    <a:pt x="0" y="2692"/>
                    <a:pt x="770" y="3507"/>
                    <a:pt x="1746" y="3545"/>
                  </a:cubicBezTo>
                  <a:cubicBezTo>
                    <a:pt x="1765" y="3546"/>
                    <a:pt x="1783" y="3546"/>
                    <a:pt x="1802" y="3546"/>
                  </a:cubicBezTo>
                  <a:cubicBezTo>
                    <a:pt x="2753" y="3546"/>
                    <a:pt x="3545" y="2795"/>
                    <a:pt x="3575" y="1830"/>
                  </a:cubicBezTo>
                  <a:cubicBezTo>
                    <a:pt x="3605" y="855"/>
                    <a:pt x="2843" y="39"/>
                    <a:pt x="1868" y="1"/>
                  </a:cubicBezTo>
                  <a:cubicBezTo>
                    <a:pt x="1849" y="1"/>
                    <a:pt x="1830" y="0"/>
                    <a:pt x="18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8"/>
            <p:cNvSpPr/>
            <p:nvPr/>
          </p:nvSpPr>
          <p:spPr>
            <a:xfrm>
              <a:off x="2951212" y="2763159"/>
              <a:ext cx="253862" cy="249216"/>
            </a:xfrm>
            <a:custGeom>
              <a:avLst/>
              <a:gdLst/>
              <a:ahLst/>
              <a:cxnLst/>
              <a:rect l="l" t="t" r="r" b="b"/>
              <a:pathLst>
                <a:path w="3606" h="3540" extrusionOk="0">
                  <a:moveTo>
                    <a:pt x="1791" y="1"/>
                  </a:moveTo>
                  <a:cubicBezTo>
                    <a:pt x="846" y="1"/>
                    <a:pt x="68" y="757"/>
                    <a:pt x="31" y="1709"/>
                  </a:cubicBezTo>
                  <a:cubicBezTo>
                    <a:pt x="0" y="2685"/>
                    <a:pt x="770" y="3508"/>
                    <a:pt x="1746" y="3538"/>
                  </a:cubicBezTo>
                  <a:cubicBezTo>
                    <a:pt x="1769" y="3539"/>
                    <a:pt x="1792" y="3540"/>
                    <a:pt x="1815" y="3540"/>
                  </a:cubicBezTo>
                  <a:cubicBezTo>
                    <a:pt x="2760" y="3540"/>
                    <a:pt x="3545" y="2783"/>
                    <a:pt x="3575" y="1831"/>
                  </a:cubicBezTo>
                  <a:cubicBezTo>
                    <a:pt x="3605" y="848"/>
                    <a:pt x="2843" y="32"/>
                    <a:pt x="1860" y="2"/>
                  </a:cubicBezTo>
                  <a:cubicBezTo>
                    <a:pt x="1837" y="1"/>
                    <a:pt x="1814" y="1"/>
                    <a:pt x="17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8"/>
            <p:cNvSpPr/>
            <p:nvPr/>
          </p:nvSpPr>
          <p:spPr>
            <a:xfrm>
              <a:off x="3221061" y="2821169"/>
              <a:ext cx="167482" cy="164314"/>
            </a:xfrm>
            <a:custGeom>
              <a:avLst/>
              <a:gdLst/>
              <a:ahLst/>
              <a:cxnLst/>
              <a:rect l="l" t="t" r="r" b="b"/>
              <a:pathLst>
                <a:path w="2379" h="2334" extrusionOk="0">
                  <a:moveTo>
                    <a:pt x="1185" y="0"/>
                  </a:moveTo>
                  <a:cubicBezTo>
                    <a:pt x="557" y="0"/>
                    <a:pt x="38" y="495"/>
                    <a:pt x="16" y="1129"/>
                  </a:cubicBezTo>
                  <a:cubicBezTo>
                    <a:pt x="1" y="1769"/>
                    <a:pt x="504" y="2310"/>
                    <a:pt x="1144" y="2333"/>
                  </a:cubicBezTo>
                  <a:cubicBezTo>
                    <a:pt x="1158" y="2334"/>
                    <a:pt x="1172" y="2334"/>
                    <a:pt x="1186" y="2334"/>
                  </a:cubicBezTo>
                  <a:cubicBezTo>
                    <a:pt x="1815" y="2334"/>
                    <a:pt x="2333" y="1839"/>
                    <a:pt x="2356" y="1205"/>
                  </a:cubicBezTo>
                  <a:cubicBezTo>
                    <a:pt x="2379" y="557"/>
                    <a:pt x="1868" y="16"/>
                    <a:pt x="1228" y="1"/>
                  </a:cubicBezTo>
                  <a:cubicBezTo>
                    <a:pt x="1214" y="1"/>
                    <a:pt x="1200" y="0"/>
                    <a:pt x="1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8"/>
            <p:cNvSpPr/>
            <p:nvPr/>
          </p:nvSpPr>
          <p:spPr>
            <a:xfrm>
              <a:off x="3008097" y="2813637"/>
              <a:ext cx="167411" cy="164877"/>
            </a:xfrm>
            <a:custGeom>
              <a:avLst/>
              <a:gdLst/>
              <a:ahLst/>
              <a:cxnLst/>
              <a:rect l="l" t="t" r="r" b="b"/>
              <a:pathLst>
                <a:path w="2378" h="2342" extrusionOk="0">
                  <a:moveTo>
                    <a:pt x="1186" y="1"/>
                  </a:moveTo>
                  <a:cubicBezTo>
                    <a:pt x="564" y="1"/>
                    <a:pt x="45" y="503"/>
                    <a:pt x="23" y="1129"/>
                  </a:cubicBezTo>
                  <a:cubicBezTo>
                    <a:pt x="0" y="1777"/>
                    <a:pt x="503" y="2318"/>
                    <a:pt x="1151" y="2341"/>
                  </a:cubicBezTo>
                  <a:cubicBezTo>
                    <a:pt x="1165" y="2342"/>
                    <a:pt x="1179" y="2342"/>
                    <a:pt x="1192" y="2342"/>
                  </a:cubicBezTo>
                  <a:cubicBezTo>
                    <a:pt x="1814" y="2342"/>
                    <a:pt x="2333" y="1840"/>
                    <a:pt x="2355" y="1213"/>
                  </a:cubicBezTo>
                  <a:cubicBezTo>
                    <a:pt x="2378" y="565"/>
                    <a:pt x="1875" y="24"/>
                    <a:pt x="1227" y="1"/>
                  </a:cubicBezTo>
                  <a:cubicBezTo>
                    <a:pt x="1213" y="1"/>
                    <a:pt x="1200" y="1"/>
                    <a:pt x="1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8"/>
            <p:cNvSpPr/>
            <p:nvPr/>
          </p:nvSpPr>
          <p:spPr>
            <a:xfrm>
              <a:off x="3172273" y="2969857"/>
              <a:ext cx="51040" cy="66035"/>
            </a:xfrm>
            <a:custGeom>
              <a:avLst/>
              <a:gdLst/>
              <a:ahLst/>
              <a:cxnLst/>
              <a:rect l="l" t="t" r="r" b="b"/>
              <a:pathLst>
                <a:path w="725" h="938" extrusionOk="0">
                  <a:moveTo>
                    <a:pt x="137" y="0"/>
                  </a:moveTo>
                  <a:cubicBezTo>
                    <a:pt x="76" y="0"/>
                    <a:pt x="23" y="46"/>
                    <a:pt x="23" y="107"/>
                  </a:cubicBezTo>
                  <a:lnTo>
                    <a:pt x="8" y="618"/>
                  </a:lnTo>
                  <a:cubicBezTo>
                    <a:pt x="0" y="785"/>
                    <a:pt x="153" y="930"/>
                    <a:pt x="343" y="938"/>
                  </a:cubicBezTo>
                  <a:lnTo>
                    <a:pt x="358" y="938"/>
                  </a:lnTo>
                  <a:cubicBezTo>
                    <a:pt x="541" y="938"/>
                    <a:pt x="694" y="808"/>
                    <a:pt x="701" y="640"/>
                  </a:cubicBezTo>
                  <a:lnTo>
                    <a:pt x="717" y="130"/>
                  </a:lnTo>
                  <a:cubicBezTo>
                    <a:pt x="724" y="69"/>
                    <a:pt x="679" y="23"/>
                    <a:pt x="618" y="15"/>
                  </a:cubicBezTo>
                  <a:cubicBezTo>
                    <a:pt x="557" y="15"/>
                    <a:pt x="511" y="61"/>
                    <a:pt x="503" y="122"/>
                  </a:cubicBezTo>
                  <a:lnTo>
                    <a:pt x="488" y="633"/>
                  </a:lnTo>
                  <a:cubicBezTo>
                    <a:pt x="488" y="682"/>
                    <a:pt x="436" y="725"/>
                    <a:pt x="367" y="725"/>
                  </a:cubicBezTo>
                  <a:cubicBezTo>
                    <a:pt x="362" y="725"/>
                    <a:pt x="356" y="725"/>
                    <a:pt x="351" y="724"/>
                  </a:cubicBezTo>
                  <a:cubicBezTo>
                    <a:pt x="282" y="724"/>
                    <a:pt x="221" y="679"/>
                    <a:pt x="221" y="625"/>
                  </a:cubicBezTo>
                  <a:lnTo>
                    <a:pt x="237" y="115"/>
                  </a:lnTo>
                  <a:cubicBezTo>
                    <a:pt x="237" y="54"/>
                    <a:pt x="191" y="8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8"/>
            <p:cNvSpPr/>
            <p:nvPr/>
          </p:nvSpPr>
          <p:spPr>
            <a:xfrm>
              <a:off x="3164740" y="2583284"/>
              <a:ext cx="105741" cy="167200"/>
            </a:xfrm>
            <a:custGeom>
              <a:avLst/>
              <a:gdLst/>
              <a:ahLst/>
              <a:cxnLst/>
              <a:rect l="l" t="t" r="r" b="b"/>
              <a:pathLst>
                <a:path w="1502" h="2375" extrusionOk="0">
                  <a:moveTo>
                    <a:pt x="119" y="0"/>
                  </a:moveTo>
                  <a:cubicBezTo>
                    <a:pt x="69" y="0"/>
                    <a:pt x="29" y="36"/>
                    <a:pt x="16" y="88"/>
                  </a:cubicBezTo>
                  <a:cubicBezTo>
                    <a:pt x="1" y="141"/>
                    <a:pt x="39" y="202"/>
                    <a:pt x="100" y="210"/>
                  </a:cubicBezTo>
                  <a:cubicBezTo>
                    <a:pt x="496" y="301"/>
                    <a:pt x="770" y="492"/>
                    <a:pt x="930" y="774"/>
                  </a:cubicBezTo>
                  <a:cubicBezTo>
                    <a:pt x="1266" y="1376"/>
                    <a:pt x="976" y="2222"/>
                    <a:pt x="976" y="2237"/>
                  </a:cubicBezTo>
                  <a:cubicBezTo>
                    <a:pt x="953" y="2290"/>
                    <a:pt x="984" y="2351"/>
                    <a:pt x="1037" y="2366"/>
                  </a:cubicBezTo>
                  <a:cubicBezTo>
                    <a:pt x="1052" y="2374"/>
                    <a:pt x="1060" y="2374"/>
                    <a:pt x="1075" y="2374"/>
                  </a:cubicBezTo>
                  <a:cubicBezTo>
                    <a:pt x="1121" y="2374"/>
                    <a:pt x="1159" y="2351"/>
                    <a:pt x="1174" y="2305"/>
                  </a:cubicBezTo>
                  <a:cubicBezTo>
                    <a:pt x="1190" y="2267"/>
                    <a:pt x="1502" y="1360"/>
                    <a:pt x="1121" y="674"/>
                  </a:cubicBezTo>
                  <a:cubicBezTo>
                    <a:pt x="930" y="332"/>
                    <a:pt x="603" y="103"/>
                    <a:pt x="145" y="4"/>
                  </a:cubicBezTo>
                  <a:cubicBezTo>
                    <a:pt x="136" y="2"/>
                    <a:pt x="127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8"/>
            <p:cNvSpPr/>
            <p:nvPr/>
          </p:nvSpPr>
          <p:spPr>
            <a:xfrm>
              <a:off x="3111657" y="2561670"/>
              <a:ext cx="75680" cy="66810"/>
            </a:xfrm>
            <a:custGeom>
              <a:avLst/>
              <a:gdLst/>
              <a:ahLst/>
              <a:cxnLst/>
              <a:rect l="l" t="t" r="r" b="b"/>
              <a:pathLst>
                <a:path w="1075" h="949" extrusionOk="0">
                  <a:moveTo>
                    <a:pt x="539" y="1"/>
                  </a:moveTo>
                  <a:cubicBezTo>
                    <a:pt x="354" y="1"/>
                    <a:pt x="174" y="111"/>
                    <a:pt x="99" y="296"/>
                  </a:cubicBezTo>
                  <a:cubicBezTo>
                    <a:pt x="0" y="532"/>
                    <a:pt x="114" y="814"/>
                    <a:pt x="351" y="913"/>
                  </a:cubicBezTo>
                  <a:cubicBezTo>
                    <a:pt x="410" y="937"/>
                    <a:pt x="472" y="949"/>
                    <a:pt x="533" y="949"/>
                  </a:cubicBezTo>
                  <a:cubicBezTo>
                    <a:pt x="721" y="949"/>
                    <a:pt x="901" y="838"/>
                    <a:pt x="976" y="654"/>
                  </a:cubicBezTo>
                  <a:cubicBezTo>
                    <a:pt x="1075" y="418"/>
                    <a:pt x="960" y="136"/>
                    <a:pt x="716" y="36"/>
                  </a:cubicBezTo>
                  <a:cubicBezTo>
                    <a:pt x="659" y="12"/>
                    <a:pt x="599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8"/>
            <p:cNvSpPr/>
            <p:nvPr/>
          </p:nvSpPr>
          <p:spPr>
            <a:xfrm>
              <a:off x="3068149" y="2629889"/>
              <a:ext cx="134746" cy="132915"/>
            </a:xfrm>
            <a:custGeom>
              <a:avLst/>
              <a:gdLst/>
              <a:ahLst/>
              <a:cxnLst/>
              <a:rect l="l" t="t" r="r" b="b"/>
              <a:pathLst>
                <a:path w="1914" h="1888" extrusionOk="0">
                  <a:moveTo>
                    <a:pt x="413" y="1"/>
                  </a:moveTo>
                  <a:cubicBezTo>
                    <a:pt x="312" y="1"/>
                    <a:pt x="208" y="10"/>
                    <a:pt x="100" y="28"/>
                  </a:cubicBezTo>
                  <a:cubicBezTo>
                    <a:pt x="39" y="35"/>
                    <a:pt x="1" y="96"/>
                    <a:pt x="8" y="150"/>
                  </a:cubicBezTo>
                  <a:cubicBezTo>
                    <a:pt x="15" y="205"/>
                    <a:pt x="67" y="242"/>
                    <a:pt x="117" y="242"/>
                  </a:cubicBezTo>
                  <a:cubicBezTo>
                    <a:pt x="121" y="242"/>
                    <a:pt x="126" y="242"/>
                    <a:pt x="130" y="241"/>
                  </a:cubicBezTo>
                  <a:cubicBezTo>
                    <a:pt x="231" y="224"/>
                    <a:pt x="327" y="215"/>
                    <a:pt x="419" y="215"/>
                  </a:cubicBezTo>
                  <a:cubicBezTo>
                    <a:pt x="694" y="215"/>
                    <a:pt x="927" y="293"/>
                    <a:pt x="1121" y="447"/>
                  </a:cubicBezTo>
                  <a:cubicBezTo>
                    <a:pt x="1655" y="881"/>
                    <a:pt x="1700" y="1773"/>
                    <a:pt x="1700" y="1788"/>
                  </a:cubicBezTo>
                  <a:cubicBezTo>
                    <a:pt x="1700" y="1842"/>
                    <a:pt x="1754" y="1887"/>
                    <a:pt x="1807" y="1887"/>
                  </a:cubicBezTo>
                  <a:lnTo>
                    <a:pt x="1815" y="1887"/>
                  </a:lnTo>
                  <a:cubicBezTo>
                    <a:pt x="1868" y="1887"/>
                    <a:pt x="1914" y="1834"/>
                    <a:pt x="1914" y="1773"/>
                  </a:cubicBezTo>
                  <a:cubicBezTo>
                    <a:pt x="1914" y="1735"/>
                    <a:pt x="1860" y="782"/>
                    <a:pt x="1251" y="287"/>
                  </a:cubicBezTo>
                  <a:cubicBezTo>
                    <a:pt x="1018" y="95"/>
                    <a:pt x="736" y="1"/>
                    <a:pt x="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8"/>
            <p:cNvSpPr/>
            <p:nvPr/>
          </p:nvSpPr>
          <p:spPr>
            <a:xfrm>
              <a:off x="3022036" y="2618907"/>
              <a:ext cx="67091" cy="66598"/>
            </a:xfrm>
            <a:custGeom>
              <a:avLst/>
              <a:gdLst/>
              <a:ahLst/>
              <a:cxnLst/>
              <a:rect l="l" t="t" r="r" b="b"/>
              <a:pathLst>
                <a:path w="953" h="946" extrusionOk="0">
                  <a:moveTo>
                    <a:pt x="467" y="1"/>
                  </a:moveTo>
                  <a:cubicBezTo>
                    <a:pt x="214" y="1"/>
                    <a:pt x="8" y="211"/>
                    <a:pt x="0" y="466"/>
                  </a:cubicBezTo>
                  <a:cubicBezTo>
                    <a:pt x="0" y="725"/>
                    <a:pt x="214" y="946"/>
                    <a:pt x="473" y="946"/>
                  </a:cubicBezTo>
                  <a:cubicBezTo>
                    <a:pt x="732" y="946"/>
                    <a:pt x="953" y="740"/>
                    <a:pt x="953" y="473"/>
                  </a:cubicBezTo>
                  <a:cubicBezTo>
                    <a:pt x="953" y="214"/>
                    <a:pt x="747" y="1"/>
                    <a:pt x="480" y="1"/>
                  </a:cubicBezTo>
                  <a:cubicBezTo>
                    <a:pt x="476" y="1"/>
                    <a:pt x="471" y="1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8"/>
            <p:cNvSpPr/>
            <p:nvPr/>
          </p:nvSpPr>
          <p:spPr>
            <a:xfrm>
              <a:off x="3373480" y="3220415"/>
              <a:ext cx="71949" cy="128832"/>
            </a:xfrm>
            <a:custGeom>
              <a:avLst/>
              <a:gdLst/>
              <a:ahLst/>
              <a:cxnLst/>
              <a:rect l="l" t="t" r="r" b="b"/>
              <a:pathLst>
                <a:path w="1022" h="1830" extrusionOk="0">
                  <a:moveTo>
                    <a:pt x="749" y="1"/>
                  </a:moveTo>
                  <a:cubicBezTo>
                    <a:pt x="672" y="1"/>
                    <a:pt x="595" y="46"/>
                    <a:pt x="557" y="122"/>
                  </a:cubicBezTo>
                  <a:cubicBezTo>
                    <a:pt x="534" y="168"/>
                    <a:pt x="0" y="1250"/>
                    <a:pt x="648" y="1784"/>
                  </a:cubicBezTo>
                  <a:cubicBezTo>
                    <a:pt x="686" y="1814"/>
                    <a:pt x="732" y="1830"/>
                    <a:pt x="785" y="1830"/>
                  </a:cubicBezTo>
                  <a:cubicBezTo>
                    <a:pt x="846" y="1830"/>
                    <a:pt x="907" y="1807"/>
                    <a:pt x="945" y="1753"/>
                  </a:cubicBezTo>
                  <a:cubicBezTo>
                    <a:pt x="1022" y="1662"/>
                    <a:pt x="1006" y="1532"/>
                    <a:pt x="915" y="1456"/>
                  </a:cubicBezTo>
                  <a:cubicBezTo>
                    <a:pt x="541" y="1144"/>
                    <a:pt x="930" y="320"/>
                    <a:pt x="938" y="313"/>
                  </a:cubicBezTo>
                  <a:cubicBezTo>
                    <a:pt x="991" y="206"/>
                    <a:pt x="945" y="77"/>
                    <a:pt x="839" y="23"/>
                  </a:cubicBezTo>
                  <a:cubicBezTo>
                    <a:pt x="810" y="8"/>
                    <a:pt x="780" y="1"/>
                    <a:pt x="7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8"/>
            <p:cNvSpPr/>
            <p:nvPr/>
          </p:nvSpPr>
          <p:spPr>
            <a:xfrm>
              <a:off x="3308007" y="3218303"/>
              <a:ext cx="71456" cy="128832"/>
            </a:xfrm>
            <a:custGeom>
              <a:avLst/>
              <a:gdLst/>
              <a:ahLst/>
              <a:cxnLst/>
              <a:rect l="l" t="t" r="r" b="b"/>
              <a:pathLst>
                <a:path w="1015" h="1830" extrusionOk="0">
                  <a:moveTo>
                    <a:pt x="744" y="0"/>
                  </a:moveTo>
                  <a:cubicBezTo>
                    <a:pt x="665" y="0"/>
                    <a:pt x="587" y="46"/>
                    <a:pt x="549" y="122"/>
                  </a:cubicBezTo>
                  <a:cubicBezTo>
                    <a:pt x="526" y="168"/>
                    <a:pt x="0" y="1250"/>
                    <a:pt x="641" y="1783"/>
                  </a:cubicBezTo>
                  <a:cubicBezTo>
                    <a:pt x="679" y="1814"/>
                    <a:pt x="732" y="1829"/>
                    <a:pt x="778" y="1829"/>
                  </a:cubicBezTo>
                  <a:cubicBezTo>
                    <a:pt x="839" y="1829"/>
                    <a:pt x="900" y="1806"/>
                    <a:pt x="946" y="1753"/>
                  </a:cubicBezTo>
                  <a:cubicBezTo>
                    <a:pt x="1014" y="1661"/>
                    <a:pt x="1006" y="1532"/>
                    <a:pt x="915" y="1456"/>
                  </a:cubicBezTo>
                  <a:cubicBezTo>
                    <a:pt x="534" y="1143"/>
                    <a:pt x="930" y="320"/>
                    <a:pt x="930" y="312"/>
                  </a:cubicBezTo>
                  <a:cubicBezTo>
                    <a:pt x="984" y="206"/>
                    <a:pt x="946" y="76"/>
                    <a:pt x="839" y="23"/>
                  </a:cubicBezTo>
                  <a:cubicBezTo>
                    <a:pt x="808" y="8"/>
                    <a:pt x="776" y="0"/>
                    <a:pt x="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8"/>
            <p:cNvSpPr/>
            <p:nvPr/>
          </p:nvSpPr>
          <p:spPr>
            <a:xfrm>
              <a:off x="3470071" y="3223653"/>
              <a:ext cx="71949" cy="128832"/>
            </a:xfrm>
            <a:custGeom>
              <a:avLst/>
              <a:gdLst/>
              <a:ahLst/>
              <a:cxnLst/>
              <a:rect l="l" t="t" r="r" b="b"/>
              <a:pathLst>
                <a:path w="1022" h="1830" extrusionOk="0">
                  <a:moveTo>
                    <a:pt x="752" y="1"/>
                  </a:moveTo>
                  <a:cubicBezTo>
                    <a:pt x="672" y="1"/>
                    <a:pt x="595" y="46"/>
                    <a:pt x="556" y="122"/>
                  </a:cubicBezTo>
                  <a:cubicBezTo>
                    <a:pt x="534" y="168"/>
                    <a:pt x="0" y="1250"/>
                    <a:pt x="648" y="1784"/>
                  </a:cubicBezTo>
                  <a:cubicBezTo>
                    <a:pt x="686" y="1814"/>
                    <a:pt x="739" y="1829"/>
                    <a:pt x="785" y="1829"/>
                  </a:cubicBezTo>
                  <a:cubicBezTo>
                    <a:pt x="846" y="1829"/>
                    <a:pt x="907" y="1806"/>
                    <a:pt x="945" y="1753"/>
                  </a:cubicBezTo>
                  <a:cubicBezTo>
                    <a:pt x="1021" y="1662"/>
                    <a:pt x="1014" y="1532"/>
                    <a:pt x="922" y="1456"/>
                  </a:cubicBezTo>
                  <a:cubicBezTo>
                    <a:pt x="541" y="1143"/>
                    <a:pt x="938" y="320"/>
                    <a:pt x="938" y="313"/>
                  </a:cubicBezTo>
                  <a:cubicBezTo>
                    <a:pt x="991" y="206"/>
                    <a:pt x="953" y="76"/>
                    <a:pt x="846" y="23"/>
                  </a:cubicBezTo>
                  <a:cubicBezTo>
                    <a:pt x="816" y="8"/>
                    <a:pt x="783" y="1"/>
                    <a:pt x="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76963BE-18A3-4674-95AF-9092481F4E1E}"/>
              </a:ext>
            </a:extLst>
          </p:cNvPr>
          <p:cNvSpPr txBox="1"/>
          <p:nvPr/>
        </p:nvSpPr>
        <p:spPr>
          <a:xfrm>
            <a:off x="3130866" y="177315"/>
            <a:ext cx="2882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6EB0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استــــــراحة ذهنــــــــــــــية </a:t>
            </a:r>
            <a:endParaRPr lang="en-US" sz="2400" b="1" dirty="0">
              <a:solidFill>
                <a:srgbClr val="6EB0A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1C21C3-000E-4942-B97E-A5DD559A131A}"/>
              </a:ext>
            </a:extLst>
          </p:cNvPr>
          <p:cNvSpPr txBox="1"/>
          <p:nvPr/>
        </p:nvSpPr>
        <p:spPr>
          <a:xfrm>
            <a:off x="2851615" y="4735157"/>
            <a:ext cx="378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ابحث بالنظر عن المخرج الصحيح للنحلة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0;p5">
            <a:extLst>
              <a:ext uri="{FF2B5EF4-FFF2-40B4-BE49-F238E27FC236}">
                <a16:creationId xmlns:a16="http://schemas.microsoft.com/office/drawing/2014/main" id="{3844CF41-4D47-4B0D-B61A-99237EF483F3}"/>
              </a:ext>
            </a:extLst>
          </p:cNvPr>
          <p:cNvSpPr/>
          <p:nvPr/>
        </p:nvSpPr>
        <p:spPr>
          <a:xfrm>
            <a:off x="926242" y="698833"/>
            <a:ext cx="6995993" cy="1419864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FDCB83-CB12-4334-8A5A-1E0A23FF52AC}"/>
              </a:ext>
            </a:extLst>
          </p:cNvPr>
          <p:cNvSpPr txBox="1"/>
          <p:nvPr/>
        </p:nvSpPr>
        <p:spPr>
          <a:xfrm>
            <a:off x="1120104" y="795258"/>
            <a:ext cx="6546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في يوم بارد من الشتاء في مُرتفعات الجبل الأخضر في سلطنة عُمان ،كانت درجة الحرارة -5 </a:t>
            </a:r>
            <a:r>
              <a:rPr lang="ar-OM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س عند الساعة 6 صباحا ارتفعت درجة الحرارة بمقدار 8</a:t>
            </a:r>
            <a:r>
              <a:rPr lang="ar-OM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س بعد الظهر .وعند الساعة 7 مساء انخفضت بمقدار 11 </a:t>
            </a:r>
            <a:r>
              <a:rPr lang="ar-OM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◦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 عمّا كانت علية بعد الظهر .كم كانت درجة الحرارة عند الساعة 7 مساءً؟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392;p21">
            <a:extLst>
              <a:ext uri="{FF2B5EF4-FFF2-40B4-BE49-F238E27FC236}">
                <a16:creationId xmlns:a16="http://schemas.microsoft.com/office/drawing/2014/main" id="{8CB300BE-F57A-426F-AA0B-D2AEEB183DC0}"/>
              </a:ext>
            </a:extLst>
          </p:cNvPr>
          <p:cNvSpPr/>
          <p:nvPr/>
        </p:nvSpPr>
        <p:spPr>
          <a:xfrm>
            <a:off x="2881634" y="81869"/>
            <a:ext cx="3085210" cy="61696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4964E-81C5-4D52-AC47-B03F8DD19381}"/>
              </a:ext>
            </a:extLst>
          </p:cNvPr>
          <p:cNvSpPr txBox="1"/>
          <p:nvPr/>
        </p:nvSpPr>
        <p:spPr>
          <a:xfrm>
            <a:off x="3803595" y="243939"/>
            <a:ext cx="142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مثـــــــــــــــــال(3)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24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60;p5">
            <a:extLst>
              <a:ext uri="{FF2B5EF4-FFF2-40B4-BE49-F238E27FC236}">
                <a16:creationId xmlns:a16="http://schemas.microsoft.com/office/drawing/2014/main" id="{B39BAF62-5A82-4454-94C1-6BB837F83CAE}"/>
              </a:ext>
            </a:extLst>
          </p:cNvPr>
          <p:cNvSpPr/>
          <p:nvPr/>
        </p:nvSpPr>
        <p:spPr>
          <a:xfrm>
            <a:off x="1074003" y="584441"/>
            <a:ext cx="6995993" cy="902925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EB6758-386D-4B3F-B36D-AD540DC28351}"/>
              </a:ext>
            </a:extLst>
          </p:cNvPr>
          <p:cNvSpPr txBox="1"/>
          <p:nvPr/>
        </p:nvSpPr>
        <p:spPr>
          <a:xfrm>
            <a:off x="1132211" y="722940"/>
            <a:ext cx="687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يسبق التوقيت المحلي في مدينة مسقط توقيت جرينتش بمقدار أربع ساعات، ويتأخر التوقيت المحلي في مدينة ريو دي جانيرو عن توقيت جرينتش بمقدار ثلاث ساعات: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Google Shape;392;p21">
            <a:extLst>
              <a:ext uri="{FF2B5EF4-FFF2-40B4-BE49-F238E27FC236}">
                <a16:creationId xmlns:a16="http://schemas.microsoft.com/office/drawing/2014/main" id="{A33ADA20-7EC9-411C-ACA5-2832FE84305E}"/>
              </a:ext>
            </a:extLst>
          </p:cNvPr>
          <p:cNvSpPr/>
          <p:nvPr/>
        </p:nvSpPr>
        <p:spPr>
          <a:xfrm>
            <a:off x="2866266" y="-29259"/>
            <a:ext cx="3085210" cy="61696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E1B07E9-0271-4522-B707-B709FC49C451}"/>
              </a:ext>
            </a:extLst>
          </p:cNvPr>
          <p:cNvSpPr txBox="1"/>
          <p:nvPr/>
        </p:nvSpPr>
        <p:spPr>
          <a:xfrm>
            <a:off x="3788227" y="132811"/>
            <a:ext cx="142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مثـــــــــــــــــال(3)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Google Shape;60;p5">
            <a:extLst>
              <a:ext uri="{FF2B5EF4-FFF2-40B4-BE49-F238E27FC236}">
                <a16:creationId xmlns:a16="http://schemas.microsoft.com/office/drawing/2014/main" id="{30CD1501-2B53-4905-822D-F25FACFA15E3}"/>
              </a:ext>
            </a:extLst>
          </p:cNvPr>
          <p:cNvSpPr/>
          <p:nvPr/>
        </p:nvSpPr>
        <p:spPr>
          <a:xfrm>
            <a:off x="1020215" y="1619511"/>
            <a:ext cx="6995993" cy="600415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61FE8D-240D-4D8C-9E43-B710E0C91C23}"/>
              </a:ext>
            </a:extLst>
          </p:cNvPr>
          <p:cNvSpPr txBox="1"/>
          <p:nvPr/>
        </p:nvSpPr>
        <p:spPr>
          <a:xfrm>
            <a:off x="2080292" y="1736479"/>
            <a:ext cx="530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(أ) عندما تكون الساعة في جرينتش 4 مساءً ، فكم تكون في مسقط ؟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60;p5">
            <a:extLst>
              <a:ext uri="{FF2B5EF4-FFF2-40B4-BE49-F238E27FC236}">
                <a16:creationId xmlns:a16="http://schemas.microsoft.com/office/drawing/2014/main" id="{DFDE45C1-7C5E-45F6-833A-882EEBE0B2D7}"/>
              </a:ext>
            </a:extLst>
          </p:cNvPr>
          <p:cNvSpPr/>
          <p:nvPr/>
        </p:nvSpPr>
        <p:spPr>
          <a:xfrm>
            <a:off x="1020215" y="2493267"/>
            <a:ext cx="6995993" cy="600415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5AF522-D2EF-41F5-823C-65D356A8848F}"/>
              </a:ext>
            </a:extLst>
          </p:cNvPr>
          <p:cNvSpPr txBox="1"/>
          <p:nvPr/>
        </p:nvSpPr>
        <p:spPr>
          <a:xfrm>
            <a:off x="1400256" y="2568824"/>
            <a:ext cx="610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(ب)عندما تكون الساعة في جرينتش 3 صباحاً ، فكم تكون في ريو دي جانيرو ؟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Google Shape;60;p5">
            <a:extLst>
              <a:ext uri="{FF2B5EF4-FFF2-40B4-BE49-F238E27FC236}">
                <a16:creationId xmlns:a16="http://schemas.microsoft.com/office/drawing/2014/main" id="{19ED1A09-3000-4462-9747-FF02C99D60D4}"/>
              </a:ext>
            </a:extLst>
          </p:cNvPr>
          <p:cNvSpPr/>
          <p:nvPr/>
        </p:nvSpPr>
        <p:spPr>
          <a:xfrm>
            <a:off x="1020215" y="3410868"/>
            <a:ext cx="6995993" cy="600415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60FBADD-58CC-4E7B-BB0B-12AB542C5027}"/>
              </a:ext>
            </a:extLst>
          </p:cNvPr>
          <p:cNvSpPr txBox="1"/>
          <p:nvPr/>
        </p:nvSpPr>
        <p:spPr>
          <a:xfrm>
            <a:off x="1657986" y="3526409"/>
            <a:ext cx="597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(ج)عندما تكون الساعة في ريو دي جانيرو 3 مساءً ، فكم تكون في مسقط ؟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Google Shape;60;p5">
            <a:extLst>
              <a:ext uri="{FF2B5EF4-FFF2-40B4-BE49-F238E27FC236}">
                <a16:creationId xmlns:a16="http://schemas.microsoft.com/office/drawing/2014/main" id="{BF88B76B-D5D6-42A0-BF79-C810DD1A059B}"/>
              </a:ext>
            </a:extLst>
          </p:cNvPr>
          <p:cNvSpPr/>
          <p:nvPr/>
        </p:nvSpPr>
        <p:spPr>
          <a:xfrm>
            <a:off x="1074003" y="4260396"/>
            <a:ext cx="6995993" cy="600415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7ABE13-4112-452C-B507-BFC94119AD8C}"/>
              </a:ext>
            </a:extLst>
          </p:cNvPr>
          <p:cNvSpPr txBox="1"/>
          <p:nvPr/>
        </p:nvSpPr>
        <p:spPr>
          <a:xfrm>
            <a:off x="1711774" y="4375937"/>
            <a:ext cx="597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(د)عندما تكون الساعة 8 صباحاً في مسقط، فكم تكون في ريو دي جانيرو؟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DC0B889-BA1A-49B7-B80F-1EF3269A21B5}"/>
              </a:ext>
            </a:extLst>
          </p:cNvPr>
          <p:cNvSpPr txBox="1"/>
          <p:nvPr/>
        </p:nvSpPr>
        <p:spPr>
          <a:xfrm>
            <a:off x="2393576" y="184418"/>
            <a:ext cx="4356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جماعي :</a:t>
            </a:r>
            <a:r>
              <a:rPr lang="ar-OM" sz="18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اكتشف الخطأ</a:t>
            </a:r>
            <a:endParaRPr lang="en-US" sz="18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A8579-86E8-4AC9-8C49-F765496374E2}"/>
              </a:ext>
            </a:extLst>
          </p:cNvPr>
          <p:cNvSpPr txBox="1"/>
          <p:nvPr/>
        </p:nvSpPr>
        <p:spPr>
          <a:xfrm>
            <a:off x="2378850" y="972581"/>
            <a:ext cx="474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فيما يلي جزءُ من الواجب المنزلي الخاصّ بطلال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 descr="Table&#10;&#10;Description automatically generated">
            <a:extLst>
              <a:ext uri="{FF2B5EF4-FFF2-40B4-BE49-F238E27FC236}">
                <a16:creationId xmlns:a16="http://schemas.microsoft.com/office/drawing/2014/main" id="{4B5296BE-2D24-4BFD-B895-D5B43E321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44707" y="1467607"/>
            <a:ext cx="6692794" cy="19978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A8E6851-FDAC-4E48-BD8C-AA678D713516}"/>
              </a:ext>
            </a:extLst>
          </p:cNvPr>
          <p:cNvSpPr txBox="1"/>
          <p:nvPr/>
        </p:nvSpPr>
        <p:spPr>
          <a:xfrm>
            <a:off x="6300909" y="1568456"/>
            <a:ext cx="1375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70C0"/>
                </a:solidFill>
              </a:rPr>
              <a:t>السؤال:-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452B18-643E-4290-AAD0-2997F859EBC4}"/>
              </a:ext>
            </a:extLst>
          </p:cNvPr>
          <p:cNvSpPr txBox="1"/>
          <p:nvPr/>
        </p:nvSpPr>
        <p:spPr>
          <a:xfrm>
            <a:off x="2232212" y="1606501"/>
            <a:ext cx="4443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ارتفع غطّاس موجود على عمق 27م تحت مستوى سطح الماء بمقدار 16 م . عند أي عمق أصبح الغطّاس؟</a:t>
            </a:r>
            <a:endPara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3EDD19-FA3B-46C4-837D-60F7D94C8094}"/>
              </a:ext>
            </a:extLst>
          </p:cNvPr>
          <p:cNvSpPr txBox="1"/>
          <p:nvPr/>
        </p:nvSpPr>
        <p:spPr>
          <a:xfrm>
            <a:off x="6300909" y="2563609"/>
            <a:ext cx="1375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70C0"/>
                </a:solidFill>
              </a:rPr>
              <a:t>الحلُّ:-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61949D-A699-4C64-A404-62B27AEE580B}"/>
              </a:ext>
            </a:extLst>
          </p:cNvPr>
          <p:cNvSpPr txBox="1"/>
          <p:nvPr/>
        </p:nvSpPr>
        <p:spPr>
          <a:xfrm>
            <a:off x="2393576" y="2605443"/>
            <a:ext cx="4443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27 + 16 = 43 متراً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DA4BA6-5E50-4C40-B1F4-60EDB9180F76}"/>
              </a:ext>
            </a:extLst>
          </p:cNvPr>
          <p:cNvSpPr txBox="1"/>
          <p:nvPr/>
        </p:nvSpPr>
        <p:spPr>
          <a:xfrm>
            <a:off x="2247581" y="3549253"/>
            <a:ext cx="474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هل إجابته صحيحة ؟ اشــــــــــــــــــــــرح إجابتك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صورة 474">
            <a:extLst>
              <a:ext uri="{FF2B5EF4-FFF2-40B4-BE49-F238E27FC236}">
                <a16:creationId xmlns:a16="http://schemas.microsoft.com/office/drawing/2014/main" id="{561F4EA7-A59D-4C13-AB30-690AEB19C8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4441" b="27204"/>
          <a:stretch/>
        </p:blipFill>
        <p:spPr>
          <a:xfrm>
            <a:off x="7563652" y="-174814"/>
            <a:ext cx="1899746" cy="19903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DF578C-616A-45D1-95CB-6AE0A3B705D5}"/>
              </a:ext>
            </a:extLst>
          </p:cNvPr>
          <p:cNvSpPr txBox="1"/>
          <p:nvPr/>
        </p:nvSpPr>
        <p:spPr>
          <a:xfrm>
            <a:off x="6837511" y="169029"/>
            <a:ext cx="1429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تمرين(3)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62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6" name="Google Shape;1666;p65"/>
          <p:cNvGrpSpPr/>
          <p:nvPr/>
        </p:nvGrpSpPr>
        <p:grpSpPr>
          <a:xfrm>
            <a:off x="5901338" y="355785"/>
            <a:ext cx="2958253" cy="2995106"/>
            <a:chOff x="789424" y="1154925"/>
            <a:chExt cx="3598059" cy="2995106"/>
          </a:xfrm>
        </p:grpSpPr>
        <p:sp>
          <p:nvSpPr>
            <p:cNvPr id="1667" name="Google Shape;1667;p65"/>
            <p:cNvSpPr/>
            <p:nvPr/>
          </p:nvSpPr>
          <p:spPr>
            <a:xfrm>
              <a:off x="2135362" y="3594343"/>
              <a:ext cx="906183" cy="466718"/>
            </a:xfrm>
            <a:custGeom>
              <a:avLst/>
              <a:gdLst/>
              <a:ahLst/>
              <a:cxnLst/>
              <a:rect l="l" t="t" r="r" b="b"/>
              <a:pathLst>
                <a:path w="36923" h="16183" extrusionOk="0">
                  <a:moveTo>
                    <a:pt x="3953" y="1"/>
                  </a:moveTo>
                  <a:lnTo>
                    <a:pt x="0" y="16182"/>
                  </a:lnTo>
                  <a:lnTo>
                    <a:pt x="36923" y="16182"/>
                  </a:lnTo>
                  <a:lnTo>
                    <a:pt x="34946" y="8086"/>
                  </a:lnTo>
                  <a:lnTo>
                    <a:pt x="329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65"/>
            <p:cNvSpPr/>
            <p:nvPr/>
          </p:nvSpPr>
          <p:spPr>
            <a:xfrm>
              <a:off x="1935136" y="4061059"/>
              <a:ext cx="1306654" cy="88971"/>
            </a:xfrm>
            <a:custGeom>
              <a:avLst/>
              <a:gdLst/>
              <a:ahLst/>
              <a:cxnLst/>
              <a:rect l="l" t="t" r="r" b="b"/>
              <a:pathLst>
                <a:path w="45307" h="3085" extrusionOk="0">
                  <a:moveTo>
                    <a:pt x="1715" y="0"/>
                  </a:moveTo>
                  <a:lnTo>
                    <a:pt x="1334" y="96"/>
                  </a:lnTo>
                  <a:lnTo>
                    <a:pt x="989" y="262"/>
                  </a:lnTo>
                  <a:lnTo>
                    <a:pt x="691" y="500"/>
                  </a:lnTo>
                  <a:lnTo>
                    <a:pt x="430" y="810"/>
                  </a:lnTo>
                  <a:lnTo>
                    <a:pt x="227" y="1167"/>
                  </a:lnTo>
                  <a:lnTo>
                    <a:pt x="84" y="1560"/>
                  </a:lnTo>
                  <a:lnTo>
                    <a:pt x="1" y="2001"/>
                  </a:lnTo>
                  <a:lnTo>
                    <a:pt x="1" y="2227"/>
                  </a:lnTo>
                  <a:lnTo>
                    <a:pt x="1" y="3084"/>
                  </a:lnTo>
                  <a:lnTo>
                    <a:pt x="45306" y="3084"/>
                  </a:lnTo>
                  <a:lnTo>
                    <a:pt x="45306" y="2239"/>
                  </a:lnTo>
                  <a:lnTo>
                    <a:pt x="45294" y="2001"/>
                  </a:lnTo>
                  <a:lnTo>
                    <a:pt x="45223" y="1572"/>
                  </a:lnTo>
                  <a:lnTo>
                    <a:pt x="45068" y="1167"/>
                  </a:lnTo>
                  <a:lnTo>
                    <a:pt x="44865" y="810"/>
                  </a:lnTo>
                  <a:lnTo>
                    <a:pt x="44604" y="500"/>
                  </a:lnTo>
                  <a:lnTo>
                    <a:pt x="44306" y="262"/>
                  </a:lnTo>
                  <a:lnTo>
                    <a:pt x="43961" y="96"/>
                  </a:lnTo>
                  <a:lnTo>
                    <a:pt x="4359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65"/>
            <p:cNvSpPr/>
            <p:nvPr/>
          </p:nvSpPr>
          <p:spPr>
            <a:xfrm>
              <a:off x="789424" y="3420981"/>
              <a:ext cx="3598050" cy="302634"/>
            </a:xfrm>
            <a:custGeom>
              <a:avLst/>
              <a:gdLst/>
              <a:ahLst/>
              <a:cxnLst/>
              <a:rect l="l" t="t" r="r" b="b"/>
              <a:pathLst>
                <a:path w="124759" h="12026" extrusionOk="0">
                  <a:moveTo>
                    <a:pt x="0" y="0"/>
                  </a:moveTo>
                  <a:lnTo>
                    <a:pt x="0" y="8918"/>
                  </a:lnTo>
                  <a:lnTo>
                    <a:pt x="12" y="9240"/>
                  </a:lnTo>
                  <a:lnTo>
                    <a:pt x="131" y="9847"/>
                  </a:lnTo>
                  <a:lnTo>
                    <a:pt x="369" y="10407"/>
                  </a:lnTo>
                  <a:lnTo>
                    <a:pt x="703" y="10895"/>
                  </a:lnTo>
                  <a:lnTo>
                    <a:pt x="1119" y="11324"/>
                  </a:lnTo>
                  <a:lnTo>
                    <a:pt x="1619" y="11657"/>
                  </a:lnTo>
                  <a:lnTo>
                    <a:pt x="2179" y="11895"/>
                  </a:lnTo>
                  <a:lnTo>
                    <a:pt x="2786" y="12014"/>
                  </a:lnTo>
                  <a:lnTo>
                    <a:pt x="3108" y="12026"/>
                  </a:lnTo>
                  <a:lnTo>
                    <a:pt x="121651" y="12026"/>
                  </a:lnTo>
                  <a:lnTo>
                    <a:pt x="121973" y="12014"/>
                  </a:lnTo>
                  <a:lnTo>
                    <a:pt x="122580" y="11895"/>
                  </a:lnTo>
                  <a:lnTo>
                    <a:pt x="123140" y="11657"/>
                  </a:lnTo>
                  <a:lnTo>
                    <a:pt x="123628" y="11324"/>
                  </a:lnTo>
                  <a:lnTo>
                    <a:pt x="124056" y="10895"/>
                  </a:lnTo>
                  <a:lnTo>
                    <a:pt x="124390" y="10407"/>
                  </a:lnTo>
                  <a:lnTo>
                    <a:pt x="124628" y="9847"/>
                  </a:lnTo>
                  <a:lnTo>
                    <a:pt x="124747" y="9240"/>
                  </a:lnTo>
                  <a:lnTo>
                    <a:pt x="124759" y="8918"/>
                  </a:lnTo>
                  <a:lnTo>
                    <a:pt x="12475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65"/>
            <p:cNvSpPr/>
            <p:nvPr/>
          </p:nvSpPr>
          <p:spPr>
            <a:xfrm>
              <a:off x="793529" y="1159049"/>
              <a:ext cx="3589859" cy="2257826"/>
            </a:xfrm>
            <a:custGeom>
              <a:avLst/>
              <a:gdLst/>
              <a:ahLst/>
              <a:cxnLst/>
              <a:rect l="l" t="t" r="r" b="b"/>
              <a:pathLst>
                <a:path w="124475" h="78288" extrusionOk="0">
                  <a:moveTo>
                    <a:pt x="2966" y="1"/>
                  </a:moveTo>
                  <a:lnTo>
                    <a:pt x="2656" y="12"/>
                  </a:lnTo>
                  <a:lnTo>
                    <a:pt x="2085" y="132"/>
                  </a:lnTo>
                  <a:lnTo>
                    <a:pt x="1549" y="358"/>
                  </a:lnTo>
                  <a:lnTo>
                    <a:pt x="1073" y="679"/>
                  </a:lnTo>
                  <a:lnTo>
                    <a:pt x="680" y="1084"/>
                  </a:lnTo>
                  <a:lnTo>
                    <a:pt x="358" y="1548"/>
                  </a:lnTo>
                  <a:lnTo>
                    <a:pt x="132" y="2084"/>
                  </a:lnTo>
                  <a:lnTo>
                    <a:pt x="13" y="2656"/>
                  </a:lnTo>
                  <a:lnTo>
                    <a:pt x="1" y="2965"/>
                  </a:lnTo>
                  <a:lnTo>
                    <a:pt x="1" y="78287"/>
                  </a:lnTo>
                  <a:lnTo>
                    <a:pt x="124474" y="78287"/>
                  </a:lnTo>
                  <a:lnTo>
                    <a:pt x="124474" y="2965"/>
                  </a:lnTo>
                  <a:lnTo>
                    <a:pt x="124462" y="2656"/>
                  </a:lnTo>
                  <a:lnTo>
                    <a:pt x="124343" y="2084"/>
                  </a:lnTo>
                  <a:lnTo>
                    <a:pt x="124117" y="1548"/>
                  </a:lnTo>
                  <a:lnTo>
                    <a:pt x="123795" y="1072"/>
                  </a:lnTo>
                  <a:lnTo>
                    <a:pt x="123391" y="679"/>
                  </a:lnTo>
                  <a:lnTo>
                    <a:pt x="122926" y="358"/>
                  </a:lnTo>
                  <a:lnTo>
                    <a:pt x="122390" y="132"/>
                  </a:lnTo>
                  <a:lnTo>
                    <a:pt x="121819" y="12"/>
                  </a:lnTo>
                  <a:lnTo>
                    <a:pt x="1215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65"/>
            <p:cNvSpPr/>
            <p:nvPr/>
          </p:nvSpPr>
          <p:spPr>
            <a:xfrm>
              <a:off x="797999" y="1163519"/>
              <a:ext cx="3580919" cy="2248886"/>
            </a:xfrm>
            <a:custGeom>
              <a:avLst/>
              <a:gdLst/>
              <a:ahLst/>
              <a:cxnLst/>
              <a:rect l="l" t="t" r="r" b="b"/>
              <a:pathLst>
                <a:path w="124165" h="77978" fill="none" extrusionOk="0">
                  <a:moveTo>
                    <a:pt x="121366" y="0"/>
                  </a:moveTo>
                  <a:lnTo>
                    <a:pt x="121652" y="12"/>
                  </a:lnTo>
                  <a:lnTo>
                    <a:pt x="122200" y="119"/>
                  </a:lnTo>
                  <a:lnTo>
                    <a:pt x="122700" y="334"/>
                  </a:lnTo>
                  <a:lnTo>
                    <a:pt x="123152" y="631"/>
                  </a:lnTo>
                  <a:lnTo>
                    <a:pt x="123533" y="1012"/>
                  </a:lnTo>
                  <a:lnTo>
                    <a:pt x="123831" y="1465"/>
                  </a:lnTo>
                  <a:lnTo>
                    <a:pt x="124045" y="1965"/>
                  </a:lnTo>
                  <a:lnTo>
                    <a:pt x="124164" y="2513"/>
                  </a:lnTo>
                  <a:lnTo>
                    <a:pt x="124164" y="2810"/>
                  </a:lnTo>
                  <a:lnTo>
                    <a:pt x="124164" y="77978"/>
                  </a:lnTo>
                  <a:lnTo>
                    <a:pt x="1" y="77978"/>
                  </a:lnTo>
                  <a:lnTo>
                    <a:pt x="1" y="2810"/>
                  </a:lnTo>
                  <a:lnTo>
                    <a:pt x="13" y="2513"/>
                  </a:lnTo>
                  <a:lnTo>
                    <a:pt x="120" y="1965"/>
                  </a:lnTo>
                  <a:lnTo>
                    <a:pt x="334" y="1465"/>
                  </a:lnTo>
                  <a:lnTo>
                    <a:pt x="632" y="1012"/>
                  </a:lnTo>
                  <a:lnTo>
                    <a:pt x="1013" y="631"/>
                  </a:lnTo>
                  <a:lnTo>
                    <a:pt x="1465" y="334"/>
                  </a:lnTo>
                  <a:lnTo>
                    <a:pt x="1965" y="119"/>
                  </a:lnTo>
                  <a:lnTo>
                    <a:pt x="2513" y="12"/>
                  </a:lnTo>
                  <a:lnTo>
                    <a:pt x="2811" y="0"/>
                  </a:lnTo>
                  <a:lnTo>
                    <a:pt x="121354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65"/>
            <p:cNvSpPr/>
            <p:nvPr/>
          </p:nvSpPr>
          <p:spPr>
            <a:xfrm>
              <a:off x="789433" y="1154925"/>
              <a:ext cx="3598050" cy="2266074"/>
            </a:xfrm>
            <a:custGeom>
              <a:avLst/>
              <a:gdLst/>
              <a:ahLst/>
              <a:cxnLst/>
              <a:rect l="l" t="t" r="r" b="b"/>
              <a:pathLst>
                <a:path w="124759" h="78574" extrusionOk="0">
                  <a:moveTo>
                    <a:pt x="3108" y="1"/>
                  </a:moveTo>
                  <a:lnTo>
                    <a:pt x="2786" y="13"/>
                  </a:lnTo>
                  <a:lnTo>
                    <a:pt x="2179" y="132"/>
                  </a:lnTo>
                  <a:lnTo>
                    <a:pt x="1619" y="370"/>
                  </a:lnTo>
                  <a:lnTo>
                    <a:pt x="1119" y="703"/>
                  </a:lnTo>
                  <a:lnTo>
                    <a:pt x="703" y="1120"/>
                  </a:lnTo>
                  <a:lnTo>
                    <a:pt x="369" y="1620"/>
                  </a:lnTo>
                  <a:lnTo>
                    <a:pt x="131" y="2180"/>
                  </a:lnTo>
                  <a:lnTo>
                    <a:pt x="0" y="2787"/>
                  </a:lnTo>
                  <a:lnTo>
                    <a:pt x="0" y="3108"/>
                  </a:lnTo>
                  <a:lnTo>
                    <a:pt x="0" y="78573"/>
                  </a:lnTo>
                  <a:lnTo>
                    <a:pt x="124759" y="78573"/>
                  </a:lnTo>
                  <a:lnTo>
                    <a:pt x="124759" y="3108"/>
                  </a:lnTo>
                  <a:lnTo>
                    <a:pt x="124747" y="2787"/>
                  </a:lnTo>
                  <a:lnTo>
                    <a:pt x="124628" y="2180"/>
                  </a:lnTo>
                  <a:lnTo>
                    <a:pt x="124390" y="1620"/>
                  </a:lnTo>
                  <a:lnTo>
                    <a:pt x="124056" y="1120"/>
                  </a:lnTo>
                  <a:lnTo>
                    <a:pt x="123628" y="703"/>
                  </a:lnTo>
                  <a:lnTo>
                    <a:pt x="123140" y="370"/>
                  </a:lnTo>
                  <a:lnTo>
                    <a:pt x="122580" y="132"/>
                  </a:lnTo>
                  <a:lnTo>
                    <a:pt x="121973" y="13"/>
                  </a:lnTo>
                  <a:lnTo>
                    <a:pt x="1216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6F9732-0F6E-45EF-86F4-4D2F7DAE8CCD}"/>
              </a:ext>
            </a:extLst>
          </p:cNvPr>
          <p:cNvSpPr txBox="1"/>
          <p:nvPr/>
        </p:nvSpPr>
        <p:spPr>
          <a:xfrm>
            <a:off x="6116464" y="509647"/>
            <a:ext cx="2527993" cy="206210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endParaRPr lang="ar-OM" sz="3200" dirty="0"/>
          </a:p>
          <a:p>
            <a:pPr algn="ctr"/>
            <a:endParaRPr lang="ar-OM" sz="3200" dirty="0"/>
          </a:p>
          <a:p>
            <a:pPr algn="ctr"/>
            <a:endParaRPr lang="ar-OM" sz="3200" dirty="0"/>
          </a:p>
          <a:p>
            <a:pPr algn="ctr"/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53BB9-63D4-47CB-A773-201B3EF55BB0}"/>
              </a:ext>
            </a:extLst>
          </p:cNvPr>
          <p:cNvSpPr txBox="1"/>
          <p:nvPr/>
        </p:nvSpPr>
        <p:spPr>
          <a:xfrm>
            <a:off x="6697430" y="526954"/>
            <a:ext cx="2237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dirty="0"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</a:p>
          <a:p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AF933-BC03-4736-97E0-6A8816FA7105}"/>
              </a:ext>
            </a:extLst>
          </p:cNvPr>
          <p:cNvSpPr txBox="1"/>
          <p:nvPr/>
        </p:nvSpPr>
        <p:spPr>
          <a:xfrm>
            <a:off x="600838" y="657645"/>
            <a:ext cx="522514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يوضح الجدول التالي دراجات الحرارة لبعض المدن في نفس اليوم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EFB3D8C-AA54-4C81-B8E4-D1D53AEB8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415490"/>
              </p:ext>
            </p:extLst>
          </p:nvPr>
        </p:nvGraphicFramePr>
        <p:xfrm>
          <a:off x="1622182" y="1209872"/>
          <a:ext cx="2850140" cy="2168364"/>
        </p:xfrm>
        <a:graphic>
          <a:graphicData uri="http://schemas.openxmlformats.org/drawingml/2006/table">
            <a:tbl>
              <a:tblPr firstRow="1" bandRow="1">
                <a:tableStyleId>{1EFFFC26-43FA-45CB-AAA8-C23655BD3195}</a:tableStyleId>
              </a:tblPr>
              <a:tblGrid>
                <a:gridCol w="1425070">
                  <a:extLst>
                    <a:ext uri="{9D8B030D-6E8A-4147-A177-3AD203B41FA5}">
                      <a16:colId xmlns:a16="http://schemas.microsoft.com/office/drawing/2014/main" val="3451496860"/>
                    </a:ext>
                  </a:extLst>
                </a:gridCol>
                <a:gridCol w="1425070">
                  <a:extLst>
                    <a:ext uri="{9D8B030D-6E8A-4147-A177-3AD203B41FA5}">
                      <a16:colId xmlns:a16="http://schemas.microsoft.com/office/drawing/2014/main" val="2942403041"/>
                    </a:ext>
                  </a:extLst>
                </a:gridCol>
              </a:tblGrid>
              <a:tr h="36139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درجة الحرارة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المدينة 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177688"/>
                  </a:ext>
                </a:extLst>
              </a:tr>
              <a:tr h="361394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</a:t>
                      </a:r>
                      <a:r>
                        <a:rPr lang="ar-OM" sz="16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◦</a:t>
                      </a:r>
                      <a:r>
                        <a:rPr lang="ar-OM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لندن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476488"/>
                  </a:ext>
                </a:extLst>
              </a:tr>
              <a:tr h="361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 </a:t>
                      </a:r>
                      <a:r>
                        <a:rPr lang="ar-OM" sz="16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◦</a:t>
                      </a:r>
                      <a:r>
                        <a:rPr lang="ar-OM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موسكو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950696"/>
                  </a:ext>
                </a:extLst>
              </a:tr>
              <a:tr h="361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-9 </a:t>
                      </a:r>
                      <a:r>
                        <a:rPr lang="ar-OM" sz="16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◦</a:t>
                      </a:r>
                      <a:r>
                        <a:rPr lang="ar-OM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نيويورك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42436"/>
                  </a:ext>
                </a:extLst>
              </a:tr>
              <a:tr h="361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 </a:t>
                      </a:r>
                      <a:r>
                        <a:rPr lang="ar-OM" sz="16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◦</a:t>
                      </a:r>
                      <a:r>
                        <a:rPr lang="ar-OM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باريس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078017"/>
                  </a:ext>
                </a:extLst>
              </a:tr>
              <a:tr h="361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</a:t>
                      </a:r>
                      <a:r>
                        <a:rPr lang="ar-OM" sz="1600" b="1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◦</a:t>
                      </a:r>
                      <a:r>
                        <a:rPr lang="ar-OM" sz="16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سدني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50081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1605000-DF4D-4E8F-80D0-2ECEC031FE9A}"/>
              </a:ext>
            </a:extLst>
          </p:cNvPr>
          <p:cNvSpPr txBox="1"/>
          <p:nvPr/>
        </p:nvSpPr>
        <p:spPr>
          <a:xfrm>
            <a:off x="1383127" y="3749710"/>
            <a:ext cx="455663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(أ)أيَّ المــــــــــــدن سجلـــــــــــــــت أقل درجـــــــــــــــــــة حرارة خـــــــــــــــلال اليــــــــــــــــوم؟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B47024-B2AE-4680-AC52-E3F345ED1A94}"/>
              </a:ext>
            </a:extLst>
          </p:cNvPr>
          <p:cNvSpPr txBox="1"/>
          <p:nvPr/>
        </p:nvSpPr>
        <p:spPr>
          <a:xfrm>
            <a:off x="1302445" y="4390625"/>
            <a:ext cx="471799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(ب) احسب الفرق بين درجة الحرارة مدينة موسكو ومدينة سدني ؟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oogle Shape;1019;p46">
            <a:extLst>
              <a:ext uri="{FF2B5EF4-FFF2-40B4-BE49-F238E27FC236}">
                <a16:creationId xmlns:a16="http://schemas.microsoft.com/office/drawing/2014/main" id="{0FAA7C1C-ACC7-4D30-AC76-1CB877A6837A}"/>
              </a:ext>
            </a:extLst>
          </p:cNvPr>
          <p:cNvGrpSpPr/>
          <p:nvPr/>
        </p:nvGrpSpPr>
        <p:grpSpPr>
          <a:xfrm>
            <a:off x="5904706" y="1740473"/>
            <a:ext cx="1318547" cy="1003140"/>
            <a:chOff x="3853403" y="1600228"/>
            <a:chExt cx="1681070" cy="1264750"/>
          </a:xfrm>
        </p:grpSpPr>
        <p:sp>
          <p:nvSpPr>
            <p:cNvPr id="23" name="Google Shape;1020;p46">
              <a:extLst>
                <a:ext uri="{FF2B5EF4-FFF2-40B4-BE49-F238E27FC236}">
                  <a16:creationId xmlns:a16="http://schemas.microsoft.com/office/drawing/2014/main" id="{F257CBBA-261E-4F2C-8202-4F25ADE7DC6B}"/>
                </a:ext>
              </a:extLst>
            </p:cNvPr>
            <p:cNvSpPr/>
            <p:nvPr/>
          </p:nvSpPr>
          <p:spPr>
            <a:xfrm>
              <a:off x="3853403" y="1600228"/>
              <a:ext cx="1681070" cy="1264750"/>
            </a:xfrm>
            <a:custGeom>
              <a:avLst/>
              <a:gdLst/>
              <a:ahLst/>
              <a:cxnLst/>
              <a:rect l="l" t="t" r="r" b="b"/>
              <a:pathLst>
                <a:path w="14266" h="10733" extrusionOk="0">
                  <a:moveTo>
                    <a:pt x="7113" y="1"/>
                  </a:moveTo>
                  <a:cubicBezTo>
                    <a:pt x="6459" y="1"/>
                    <a:pt x="5791" y="73"/>
                    <a:pt x="5123" y="397"/>
                  </a:cubicBezTo>
                  <a:cubicBezTo>
                    <a:pt x="4715" y="598"/>
                    <a:pt x="4300" y="860"/>
                    <a:pt x="3892" y="1201"/>
                  </a:cubicBezTo>
                  <a:cubicBezTo>
                    <a:pt x="2796" y="2115"/>
                    <a:pt x="1742" y="3308"/>
                    <a:pt x="780" y="6013"/>
                  </a:cubicBezTo>
                  <a:cubicBezTo>
                    <a:pt x="512" y="6762"/>
                    <a:pt x="250" y="7633"/>
                    <a:pt x="0" y="8644"/>
                  </a:cubicBezTo>
                  <a:cubicBezTo>
                    <a:pt x="366" y="8766"/>
                    <a:pt x="731" y="8882"/>
                    <a:pt x="1084" y="8997"/>
                  </a:cubicBezTo>
                  <a:cubicBezTo>
                    <a:pt x="1224" y="8522"/>
                    <a:pt x="1358" y="8053"/>
                    <a:pt x="1523" y="7590"/>
                  </a:cubicBezTo>
                  <a:cubicBezTo>
                    <a:pt x="1526" y="7587"/>
                    <a:pt x="1531" y="7586"/>
                    <a:pt x="1534" y="7586"/>
                  </a:cubicBezTo>
                  <a:cubicBezTo>
                    <a:pt x="1538" y="7586"/>
                    <a:pt x="1541" y="7587"/>
                    <a:pt x="1541" y="7590"/>
                  </a:cubicBezTo>
                  <a:cubicBezTo>
                    <a:pt x="1578" y="8072"/>
                    <a:pt x="1492" y="8534"/>
                    <a:pt x="1395" y="8997"/>
                  </a:cubicBezTo>
                  <a:cubicBezTo>
                    <a:pt x="1389" y="9028"/>
                    <a:pt x="1383" y="9058"/>
                    <a:pt x="1377" y="9089"/>
                  </a:cubicBezTo>
                  <a:cubicBezTo>
                    <a:pt x="3204" y="9667"/>
                    <a:pt x="4861" y="10118"/>
                    <a:pt x="6420" y="10398"/>
                  </a:cubicBezTo>
                  <a:cubicBezTo>
                    <a:pt x="6475" y="10264"/>
                    <a:pt x="6530" y="10142"/>
                    <a:pt x="6566" y="10033"/>
                  </a:cubicBezTo>
                  <a:cubicBezTo>
                    <a:pt x="6571" y="10020"/>
                    <a:pt x="6586" y="10013"/>
                    <a:pt x="6601" y="10013"/>
                  </a:cubicBezTo>
                  <a:cubicBezTo>
                    <a:pt x="6621" y="10013"/>
                    <a:pt x="6642" y="10024"/>
                    <a:pt x="6645" y="10045"/>
                  </a:cubicBezTo>
                  <a:cubicBezTo>
                    <a:pt x="6651" y="10179"/>
                    <a:pt x="6639" y="10307"/>
                    <a:pt x="6621" y="10435"/>
                  </a:cubicBezTo>
                  <a:cubicBezTo>
                    <a:pt x="6761" y="10459"/>
                    <a:pt x="6895" y="10484"/>
                    <a:pt x="7029" y="10502"/>
                  </a:cubicBezTo>
                  <a:cubicBezTo>
                    <a:pt x="7084" y="10264"/>
                    <a:pt x="7145" y="10033"/>
                    <a:pt x="7212" y="9801"/>
                  </a:cubicBezTo>
                  <a:cubicBezTo>
                    <a:pt x="7215" y="9792"/>
                    <a:pt x="7226" y="9788"/>
                    <a:pt x="7235" y="9788"/>
                  </a:cubicBezTo>
                  <a:cubicBezTo>
                    <a:pt x="7245" y="9788"/>
                    <a:pt x="7254" y="9792"/>
                    <a:pt x="7254" y="9801"/>
                  </a:cubicBezTo>
                  <a:cubicBezTo>
                    <a:pt x="7267" y="10051"/>
                    <a:pt x="7254" y="10289"/>
                    <a:pt x="7242" y="10532"/>
                  </a:cubicBezTo>
                  <a:cubicBezTo>
                    <a:pt x="8134" y="10663"/>
                    <a:pt x="8994" y="10732"/>
                    <a:pt x="9836" y="10732"/>
                  </a:cubicBezTo>
                  <a:cubicBezTo>
                    <a:pt x="10806" y="10732"/>
                    <a:pt x="11752" y="10640"/>
                    <a:pt x="12694" y="10441"/>
                  </a:cubicBezTo>
                  <a:cubicBezTo>
                    <a:pt x="12718" y="10149"/>
                    <a:pt x="12761" y="9862"/>
                    <a:pt x="12846" y="9570"/>
                  </a:cubicBezTo>
                  <a:cubicBezTo>
                    <a:pt x="12848" y="9560"/>
                    <a:pt x="12856" y="9556"/>
                    <a:pt x="12864" y="9556"/>
                  </a:cubicBezTo>
                  <a:cubicBezTo>
                    <a:pt x="12875" y="9556"/>
                    <a:pt x="12889" y="9565"/>
                    <a:pt x="12889" y="9576"/>
                  </a:cubicBezTo>
                  <a:cubicBezTo>
                    <a:pt x="12882" y="9832"/>
                    <a:pt x="12907" y="10112"/>
                    <a:pt x="12931" y="10392"/>
                  </a:cubicBezTo>
                  <a:cubicBezTo>
                    <a:pt x="13065" y="10362"/>
                    <a:pt x="13193" y="10331"/>
                    <a:pt x="13327" y="10295"/>
                  </a:cubicBezTo>
                  <a:cubicBezTo>
                    <a:pt x="13315" y="9734"/>
                    <a:pt x="13248" y="9180"/>
                    <a:pt x="13230" y="8620"/>
                  </a:cubicBezTo>
                  <a:cubicBezTo>
                    <a:pt x="13230" y="8614"/>
                    <a:pt x="13234" y="8611"/>
                    <a:pt x="13239" y="8611"/>
                  </a:cubicBezTo>
                  <a:cubicBezTo>
                    <a:pt x="13243" y="8611"/>
                    <a:pt x="13248" y="8614"/>
                    <a:pt x="13248" y="8620"/>
                  </a:cubicBezTo>
                  <a:cubicBezTo>
                    <a:pt x="13333" y="9156"/>
                    <a:pt x="13437" y="9698"/>
                    <a:pt x="13528" y="10240"/>
                  </a:cubicBezTo>
                  <a:cubicBezTo>
                    <a:pt x="13723" y="10185"/>
                    <a:pt x="13912" y="10130"/>
                    <a:pt x="14107" y="10063"/>
                  </a:cubicBezTo>
                  <a:cubicBezTo>
                    <a:pt x="14265" y="10015"/>
                    <a:pt x="14070" y="7797"/>
                    <a:pt x="14046" y="7657"/>
                  </a:cubicBezTo>
                  <a:cubicBezTo>
                    <a:pt x="14028" y="7590"/>
                    <a:pt x="14015" y="7523"/>
                    <a:pt x="14003" y="7450"/>
                  </a:cubicBezTo>
                  <a:cubicBezTo>
                    <a:pt x="13863" y="6707"/>
                    <a:pt x="13735" y="5714"/>
                    <a:pt x="13559" y="5111"/>
                  </a:cubicBezTo>
                  <a:cubicBezTo>
                    <a:pt x="12882" y="2791"/>
                    <a:pt x="11536" y="1573"/>
                    <a:pt x="10410" y="811"/>
                  </a:cubicBezTo>
                  <a:cubicBezTo>
                    <a:pt x="9465" y="178"/>
                    <a:pt x="8460" y="32"/>
                    <a:pt x="7474" y="7"/>
                  </a:cubicBezTo>
                  <a:cubicBezTo>
                    <a:pt x="7354" y="3"/>
                    <a:pt x="7234" y="1"/>
                    <a:pt x="7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21;p46">
              <a:extLst>
                <a:ext uri="{FF2B5EF4-FFF2-40B4-BE49-F238E27FC236}">
                  <a16:creationId xmlns:a16="http://schemas.microsoft.com/office/drawing/2014/main" id="{28795C43-E93C-4283-BB52-BA5C4502FDE8}"/>
                </a:ext>
              </a:extLst>
            </p:cNvPr>
            <p:cNvSpPr/>
            <p:nvPr/>
          </p:nvSpPr>
          <p:spPr>
            <a:xfrm>
              <a:off x="4039940" y="2155477"/>
              <a:ext cx="271498" cy="393224"/>
            </a:xfrm>
            <a:custGeom>
              <a:avLst/>
              <a:gdLst/>
              <a:ahLst/>
              <a:cxnLst/>
              <a:rect l="l" t="t" r="r" b="b"/>
              <a:pathLst>
                <a:path w="2304" h="3337" extrusionOk="0">
                  <a:moveTo>
                    <a:pt x="1245" y="0"/>
                  </a:moveTo>
                  <a:cubicBezTo>
                    <a:pt x="1015" y="0"/>
                    <a:pt x="773" y="79"/>
                    <a:pt x="579" y="229"/>
                  </a:cubicBezTo>
                  <a:cubicBezTo>
                    <a:pt x="287" y="454"/>
                    <a:pt x="135" y="807"/>
                    <a:pt x="86" y="1142"/>
                  </a:cubicBezTo>
                  <a:cubicBezTo>
                    <a:pt x="1" y="1685"/>
                    <a:pt x="135" y="2221"/>
                    <a:pt x="458" y="2616"/>
                  </a:cubicBezTo>
                  <a:cubicBezTo>
                    <a:pt x="780" y="3018"/>
                    <a:pt x="1286" y="3280"/>
                    <a:pt x="1846" y="3329"/>
                  </a:cubicBezTo>
                  <a:cubicBezTo>
                    <a:pt x="1876" y="3333"/>
                    <a:pt x="1906" y="3336"/>
                    <a:pt x="1935" y="3336"/>
                  </a:cubicBezTo>
                  <a:cubicBezTo>
                    <a:pt x="1990" y="3336"/>
                    <a:pt x="2044" y="3326"/>
                    <a:pt x="2096" y="3299"/>
                  </a:cubicBezTo>
                  <a:cubicBezTo>
                    <a:pt x="2242" y="3226"/>
                    <a:pt x="2273" y="3043"/>
                    <a:pt x="2279" y="2891"/>
                  </a:cubicBezTo>
                  <a:cubicBezTo>
                    <a:pt x="2303" y="2300"/>
                    <a:pt x="2279" y="1697"/>
                    <a:pt x="2181" y="1130"/>
                  </a:cubicBezTo>
                  <a:cubicBezTo>
                    <a:pt x="2120" y="747"/>
                    <a:pt x="1968" y="247"/>
                    <a:pt x="1597" y="70"/>
                  </a:cubicBezTo>
                  <a:cubicBezTo>
                    <a:pt x="1490" y="23"/>
                    <a:pt x="1369" y="0"/>
                    <a:pt x="12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22;p46">
              <a:extLst>
                <a:ext uri="{FF2B5EF4-FFF2-40B4-BE49-F238E27FC236}">
                  <a16:creationId xmlns:a16="http://schemas.microsoft.com/office/drawing/2014/main" id="{DE7EE2E8-C1E4-4B1E-876F-15E7F3B09A23}"/>
                </a:ext>
              </a:extLst>
            </p:cNvPr>
            <p:cNvSpPr/>
            <p:nvPr/>
          </p:nvSpPr>
          <p:spPr>
            <a:xfrm>
              <a:off x="5129465" y="2298178"/>
              <a:ext cx="311680" cy="369067"/>
            </a:xfrm>
            <a:custGeom>
              <a:avLst/>
              <a:gdLst/>
              <a:ahLst/>
              <a:cxnLst/>
              <a:rect l="l" t="t" r="r" b="b"/>
              <a:pathLst>
                <a:path w="2645" h="3132" extrusionOk="0">
                  <a:moveTo>
                    <a:pt x="1547" y="0"/>
                  </a:moveTo>
                  <a:cubicBezTo>
                    <a:pt x="1504" y="0"/>
                    <a:pt x="1461" y="4"/>
                    <a:pt x="1420" y="11"/>
                  </a:cubicBezTo>
                  <a:cubicBezTo>
                    <a:pt x="1012" y="84"/>
                    <a:pt x="744" y="534"/>
                    <a:pt x="586" y="888"/>
                  </a:cubicBezTo>
                  <a:cubicBezTo>
                    <a:pt x="354" y="1418"/>
                    <a:pt x="177" y="1990"/>
                    <a:pt x="50" y="2569"/>
                  </a:cubicBezTo>
                  <a:cubicBezTo>
                    <a:pt x="19" y="2715"/>
                    <a:pt x="1" y="2898"/>
                    <a:pt x="129" y="3013"/>
                  </a:cubicBezTo>
                  <a:cubicBezTo>
                    <a:pt x="196" y="3068"/>
                    <a:pt x="281" y="3093"/>
                    <a:pt x="360" y="3105"/>
                  </a:cubicBezTo>
                  <a:cubicBezTo>
                    <a:pt x="477" y="3123"/>
                    <a:pt x="594" y="3131"/>
                    <a:pt x="709" y="3131"/>
                  </a:cubicBezTo>
                  <a:cubicBezTo>
                    <a:pt x="1145" y="3131"/>
                    <a:pt x="1560" y="3005"/>
                    <a:pt x="1883" y="2764"/>
                  </a:cubicBezTo>
                  <a:cubicBezTo>
                    <a:pt x="2297" y="2453"/>
                    <a:pt x="2559" y="1966"/>
                    <a:pt x="2614" y="1424"/>
                  </a:cubicBezTo>
                  <a:cubicBezTo>
                    <a:pt x="2644" y="1089"/>
                    <a:pt x="2589" y="705"/>
                    <a:pt x="2358" y="413"/>
                  </a:cubicBezTo>
                  <a:cubicBezTo>
                    <a:pt x="2162" y="158"/>
                    <a:pt x="1840" y="0"/>
                    <a:pt x="1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23;p46">
              <a:extLst>
                <a:ext uri="{FF2B5EF4-FFF2-40B4-BE49-F238E27FC236}">
                  <a16:creationId xmlns:a16="http://schemas.microsoft.com/office/drawing/2014/main" id="{6DABF486-551A-4CB7-85DD-7A3468529C7F}"/>
                </a:ext>
              </a:extLst>
            </p:cNvPr>
            <p:cNvSpPr/>
            <p:nvPr/>
          </p:nvSpPr>
          <p:spPr>
            <a:xfrm>
              <a:off x="5204999" y="2421318"/>
              <a:ext cx="198085" cy="169215"/>
            </a:xfrm>
            <a:custGeom>
              <a:avLst/>
              <a:gdLst/>
              <a:ahLst/>
              <a:cxnLst/>
              <a:rect l="l" t="t" r="r" b="b"/>
              <a:pathLst>
                <a:path w="1681" h="1436" extrusionOk="0">
                  <a:moveTo>
                    <a:pt x="1317" y="1"/>
                  </a:moveTo>
                  <a:cubicBezTo>
                    <a:pt x="1165" y="1"/>
                    <a:pt x="1002" y="85"/>
                    <a:pt x="858" y="178"/>
                  </a:cubicBezTo>
                  <a:cubicBezTo>
                    <a:pt x="669" y="293"/>
                    <a:pt x="511" y="446"/>
                    <a:pt x="377" y="628"/>
                  </a:cubicBezTo>
                  <a:cubicBezTo>
                    <a:pt x="316" y="708"/>
                    <a:pt x="261" y="787"/>
                    <a:pt x="213" y="872"/>
                  </a:cubicBezTo>
                  <a:cubicBezTo>
                    <a:pt x="139" y="1006"/>
                    <a:pt x="79" y="1146"/>
                    <a:pt x="30" y="1292"/>
                  </a:cubicBezTo>
                  <a:cubicBezTo>
                    <a:pt x="1" y="1367"/>
                    <a:pt x="59" y="1436"/>
                    <a:pt x="113" y="1436"/>
                  </a:cubicBezTo>
                  <a:cubicBezTo>
                    <a:pt x="138" y="1436"/>
                    <a:pt x="162" y="1421"/>
                    <a:pt x="176" y="1384"/>
                  </a:cubicBezTo>
                  <a:cubicBezTo>
                    <a:pt x="255" y="1164"/>
                    <a:pt x="353" y="963"/>
                    <a:pt x="474" y="793"/>
                  </a:cubicBezTo>
                  <a:cubicBezTo>
                    <a:pt x="587" y="765"/>
                    <a:pt x="711" y="744"/>
                    <a:pt x="831" y="744"/>
                  </a:cubicBezTo>
                  <a:cubicBezTo>
                    <a:pt x="1048" y="744"/>
                    <a:pt x="1249" y="812"/>
                    <a:pt x="1327" y="1024"/>
                  </a:cubicBezTo>
                  <a:cubicBezTo>
                    <a:pt x="1330" y="1027"/>
                    <a:pt x="1333" y="1029"/>
                    <a:pt x="1336" y="1029"/>
                  </a:cubicBezTo>
                  <a:cubicBezTo>
                    <a:pt x="1338" y="1029"/>
                    <a:pt x="1339" y="1027"/>
                    <a:pt x="1339" y="1024"/>
                  </a:cubicBezTo>
                  <a:cubicBezTo>
                    <a:pt x="1334" y="652"/>
                    <a:pt x="1089" y="571"/>
                    <a:pt x="825" y="571"/>
                  </a:cubicBezTo>
                  <a:cubicBezTo>
                    <a:pt x="769" y="571"/>
                    <a:pt x="712" y="574"/>
                    <a:pt x="657" y="580"/>
                  </a:cubicBezTo>
                  <a:cubicBezTo>
                    <a:pt x="663" y="574"/>
                    <a:pt x="663" y="568"/>
                    <a:pt x="669" y="561"/>
                  </a:cubicBezTo>
                  <a:cubicBezTo>
                    <a:pt x="839" y="396"/>
                    <a:pt x="1133" y="159"/>
                    <a:pt x="1400" y="159"/>
                  </a:cubicBezTo>
                  <a:cubicBezTo>
                    <a:pt x="1497" y="159"/>
                    <a:pt x="1591" y="191"/>
                    <a:pt x="1674" y="269"/>
                  </a:cubicBezTo>
                  <a:cubicBezTo>
                    <a:pt x="1674" y="271"/>
                    <a:pt x="1675" y="272"/>
                    <a:pt x="1676" y="272"/>
                  </a:cubicBezTo>
                  <a:cubicBezTo>
                    <a:pt x="1677" y="272"/>
                    <a:pt x="1680" y="267"/>
                    <a:pt x="1680" y="263"/>
                  </a:cubicBezTo>
                  <a:cubicBezTo>
                    <a:pt x="1582" y="69"/>
                    <a:pt x="1454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24;p46">
              <a:extLst>
                <a:ext uri="{FF2B5EF4-FFF2-40B4-BE49-F238E27FC236}">
                  <a16:creationId xmlns:a16="http://schemas.microsoft.com/office/drawing/2014/main" id="{B09D5579-DE02-44B7-B064-7E6B616B260A}"/>
                </a:ext>
              </a:extLst>
            </p:cNvPr>
            <p:cNvSpPr/>
            <p:nvPr/>
          </p:nvSpPr>
          <p:spPr>
            <a:xfrm>
              <a:off x="4078700" y="2283450"/>
              <a:ext cx="156182" cy="205377"/>
            </a:xfrm>
            <a:custGeom>
              <a:avLst/>
              <a:gdLst/>
              <a:ahLst/>
              <a:cxnLst/>
              <a:rect l="l" t="t" r="r" b="b"/>
              <a:pathLst>
                <a:path w="1314" h="1728" extrusionOk="0">
                  <a:moveTo>
                    <a:pt x="325" y="0"/>
                  </a:moveTo>
                  <a:cubicBezTo>
                    <a:pt x="222" y="0"/>
                    <a:pt x="113" y="47"/>
                    <a:pt x="1" y="166"/>
                  </a:cubicBezTo>
                  <a:cubicBezTo>
                    <a:pt x="1" y="170"/>
                    <a:pt x="1" y="175"/>
                    <a:pt x="3" y="175"/>
                  </a:cubicBezTo>
                  <a:cubicBezTo>
                    <a:pt x="4" y="175"/>
                    <a:pt x="5" y="174"/>
                    <a:pt x="7" y="172"/>
                  </a:cubicBezTo>
                  <a:cubicBezTo>
                    <a:pt x="69" y="140"/>
                    <a:pt x="130" y="126"/>
                    <a:pt x="189" y="126"/>
                  </a:cubicBezTo>
                  <a:cubicBezTo>
                    <a:pt x="493" y="126"/>
                    <a:pt x="758" y="493"/>
                    <a:pt x="890" y="733"/>
                  </a:cubicBezTo>
                  <a:cubicBezTo>
                    <a:pt x="896" y="739"/>
                    <a:pt x="896" y="745"/>
                    <a:pt x="902" y="751"/>
                  </a:cubicBezTo>
                  <a:cubicBezTo>
                    <a:pt x="776" y="702"/>
                    <a:pt x="640" y="660"/>
                    <a:pt x="516" y="660"/>
                  </a:cubicBezTo>
                  <a:cubicBezTo>
                    <a:pt x="345" y="660"/>
                    <a:pt x="196" y="739"/>
                    <a:pt x="123" y="988"/>
                  </a:cubicBezTo>
                  <a:cubicBezTo>
                    <a:pt x="123" y="993"/>
                    <a:pt x="126" y="997"/>
                    <a:pt x="127" y="997"/>
                  </a:cubicBezTo>
                  <a:cubicBezTo>
                    <a:pt x="128" y="997"/>
                    <a:pt x="129" y="996"/>
                    <a:pt x="129" y="994"/>
                  </a:cubicBezTo>
                  <a:cubicBezTo>
                    <a:pt x="218" y="874"/>
                    <a:pt x="340" y="829"/>
                    <a:pt x="472" y="829"/>
                  </a:cubicBezTo>
                  <a:cubicBezTo>
                    <a:pt x="654" y="829"/>
                    <a:pt x="855" y="915"/>
                    <a:pt x="1018" y="1007"/>
                  </a:cubicBezTo>
                  <a:cubicBezTo>
                    <a:pt x="1091" y="1208"/>
                    <a:pt x="1128" y="1427"/>
                    <a:pt x="1140" y="1658"/>
                  </a:cubicBezTo>
                  <a:cubicBezTo>
                    <a:pt x="1145" y="1707"/>
                    <a:pt x="1173" y="1727"/>
                    <a:pt x="1206" y="1727"/>
                  </a:cubicBezTo>
                  <a:cubicBezTo>
                    <a:pt x="1255" y="1727"/>
                    <a:pt x="1314" y="1680"/>
                    <a:pt x="1310" y="1610"/>
                  </a:cubicBezTo>
                  <a:cubicBezTo>
                    <a:pt x="1298" y="1451"/>
                    <a:pt x="1280" y="1299"/>
                    <a:pt x="1243" y="1153"/>
                  </a:cubicBezTo>
                  <a:cubicBezTo>
                    <a:pt x="1219" y="1055"/>
                    <a:pt x="1195" y="964"/>
                    <a:pt x="1158" y="873"/>
                  </a:cubicBezTo>
                  <a:cubicBezTo>
                    <a:pt x="1079" y="666"/>
                    <a:pt x="963" y="471"/>
                    <a:pt x="817" y="306"/>
                  </a:cubicBezTo>
                  <a:cubicBezTo>
                    <a:pt x="680" y="153"/>
                    <a:pt x="512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25;p46">
              <a:extLst>
                <a:ext uri="{FF2B5EF4-FFF2-40B4-BE49-F238E27FC236}">
                  <a16:creationId xmlns:a16="http://schemas.microsoft.com/office/drawing/2014/main" id="{A3B74CD2-6599-40DC-A210-BEB252D01D2E}"/>
                </a:ext>
              </a:extLst>
            </p:cNvPr>
            <p:cNvSpPr/>
            <p:nvPr/>
          </p:nvSpPr>
          <p:spPr>
            <a:xfrm>
              <a:off x="4217992" y="1639586"/>
              <a:ext cx="1085990" cy="1111561"/>
            </a:xfrm>
            <a:custGeom>
              <a:avLst/>
              <a:gdLst/>
              <a:ahLst/>
              <a:cxnLst/>
              <a:rect l="l" t="t" r="r" b="b"/>
              <a:pathLst>
                <a:path w="9216" h="9433" extrusionOk="0">
                  <a:moveTo>
                    <a:pt x="3539" y="1"/>
                  </a:moveTo>
                  <a:cubicBezTo>
                    <a:pt x="3472" y="1"/>
                    <a:pt x="3405" y="1"/>
                    <a:pt x="3338" y="2"/>
                  </a:cubicBezTo>
                  <a:cubicBezTo>
                    <a:pt x="1968" y="20"/>
                    <a:pt x="810" y="1001"/>
                    <a:pt x="555" y="2341"/>
                  </a:cubicBezTo>
                  <a:cubicBezTo>
                    <a:pt x="323" y="3553"/>
                    <a:pt x="171" y="4777"/>
                    <a:pt x="92" y="6002"/>
                  </a:cubicBezTo>
                  <a:cubicBezTo>
                    <a:pt x="0" y="7366"/>
                    <a:pt x="884" y="8609"/>
                    <a:pt x="2199" y="8962"/>
                  </a:cubicBezTo>
                  <a:cubicBezTo>
                    <a:pt x="3346" y="9279"/>
                    <a:pt x="4499" y="9432"/>
                    <a:pt x="5683" y="9432"/>
                  </a:cubicBezTo>
                  <a:cubicBezTo>
                    <a:pt x="5750" y="9432"/>
                    <a:pt x="5817" y="9432"/>
                    <a:pt x="5884" y="9431"/>
                  </a:cubicBezTo>
                  <a:cubicBezTo>
                    <a:pt x="7249" y="9413"/>
                    <a:pt x="8412" y="8432"/>
                    <a:pt x="8668" y="7092"/>
                  </a:cubicBezTo>
                  <a:cubicBezTo>
                    <a:pt x="8899" y="5880"/>
                    <a:pt x="9051" y="4662"/>
                    <a:pt x="9131" y="3431"/>
                  </a:cubicBezTo>
                  <a:cubicBezTo>
                    <a:pt x="9216" y="2067"/>
                    <a:pt x="8339" y="830"/>
                    <a:pt x="7023" y="471"/>
                  </a:cubicBezTo>
                  <a:cubicBezTo>
                    <a:pt x="5876" y="154"/>
                    <a:pt x="4723" y="1"/>
                    <a:pt x="35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26;p46">
              <a:extLst>
                <a:ext uri="{FF2B5EF4-FFF2-40B4-BE49-F238E27FC236}">
                  <a16:creationId xmlns:a16="http://schemas.microsoft.com/office/drawing/2014/main" id="{FA166B6E-CEC7-4353-81E9-896D32DEAE81}"/>
                </a:ext>
              </a:extLst>
            </p:cNvPr>
            <p:cNvSpPr/>
            <p:nvPr/>
          </p:nvSpPr>
          <p:spPr>
            <a:xfrm>
              <a:off x="4654345" y="2382550"/>
              <a:ext cx="150832" cy="76241"/>
            </a:xfrm>
            <a:custGeom>
              <a:avLst/>
              <a:gdLst/>
              <a:ahLst/>
              <a:cxnLst/>
              <a:rect l="l" t="t" r="r" b="b"/>
              <a:pathLst>
                <a:path w="1280" h="647" extrusionOk="0">
                  <a:moveTo>
                    <a:pt x="622" y="1"/>
                  </a:moveTo>
                  <a:cubicBezTo>
                    <a:pt x="569" y="1"/>
                    <a:pt x="517" y="8"/>
                    <a:pt x="470" y="19"/>
                  </a:cubicBezTo>
                  <a:cubicBezTo>
                    <a:pt x="390" y="44"/>
                    <a:pt x="317" y="80"/>
                    <a:pt x="256" y="129"/>
                  </a:cubicBezTo>
                  <a:cubicBezTo>
                    <a:pt x="135" y="220"/>
                    <a:pt x="49" y="348"/>
                    <a:pt x="1" y="488"/>
                  </a:cubicBezTo>
                  <a:cubicBezTo>
                    <a:pt x="104" y="385"/>
                    <a:pt x="208" y="294"/>
                    <a:pt x="323" y="233"/>
                  </a:cubicBezTo>
                  <a:cubicBezTo>
                    <a:pt x="417" y="178"/>
                    <a:pt x="515" y="156"/>
                    <a:pt x="617" y="156"/>
                  </a:cubicBezTo>
                  <a:cubicBezTo>
                    <a:pt x="641" y="156"/>
                    <a:pt x="665" y="157"/>
                    <a:pt x="689" y="160"/>
                  </a:cubicBezTo>
                  <a:cubicBezTo>
                    <a:pt x="805" y="178"/>
                    <a:pt x="926" y="239"/>
                    <a:pt x="1024" y="324"/>
                  </a:cubicBezTo>
                  <a:cubicBezTo>
                    <a:pt x="1127" y="409"/>
                    <a:pt x="1213" y="513"/>
                    <a:pt x="1268" y="647"/>
                  </a:cubicBezTo>
                  <a:cubicBezTo>
                    <a:pt x="1280" y="501"/>
                    <a:pt x="1213" y="348"/>
                    <a:pt x="1115" y="233"/>
                  </a:cubicBezTo>
                  <a:cubicBezTo>
                    <a:pt x="1012" y="117"/>
                    <a:pt x="872" y="26"/>
                    <a:pt x="707" y="7"/>
                  </a:cubicBezTo>
                  <a:cubicBezTo>
                    <a:pt x="679" y="3"/>
                    <a:pt x="650" y="1"/>
                    <a:pt x="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27;p46">
              <a:extLst>
                <a:ext uri="{FF2B5EF4-FFF2-40B4-BE49-F238E27FC236}">
                  <a16:creationId xmlns:a16="http://schemas.microsoft.com/office/drawing/2014/main" id="{E3923838-92BC-4254-99D2-8D74794AA9CC}"/>
                </a:ext>
              </a:extLst>
            </p:cNvPr>
            <p:cNvSpPr/>
            <p:nvPr/>
          </p:nvSpPr>
          <p:spPr>
            <a:xfrm>
              <a:off x="4336419" y="2157245"/>
              <a:ext cx="134335" cy="203977"/>
            </a:xfrm>
            <a:custGeom>
              <a:avLst/>
              <a:gdLst/>
              <a:ahLst/>
              <a:cxnLst/>
              <a:rect l="l" t="t" r="r" b="b"/>
              <a:pathLst>
                <a:path w="1140" h="1731" extrusionOk="0">
                  <a:moveTo>
                    <a:pt x="1109" y="1"/>
                  </a:moveTo>
                  <a:cubicBezTo>
                    <a:pt x="1048" y="1"/>
                    <a:pt x="987" y="7"/>
                    <a:pt x="926" y="19"/>
                  </a:cubicBezTo>
                  <a:cubicBezTo>
                    <a:pt x="561" y="74"/>
                    <a:pt x="238" y="330"/>
                    <a:pt x="104" y="701"/>
                  </a:cubicBezTo>
                  <a:cubicBezTo>
                    <a:pt x="0" y="1006"/>
                    <a:pt x="43" y="1328"/>
                    <a:pt x="195" y="1584"/>
                  </a:cubicBezTo>
                  <a:cubicBezTo>
                    <a:pt x="226" y="1639"/>
                    <a:pt x="256" y="1688"/>
                    <a:pt x="299" y="1730"/>
                  </a:cubicBezTo>
                  <a:cubicBezTo>
                    <a:pt x="390" y="1663"/>
                    <a:pt x="469" y="1584"/>
                    <a:pt x="542" y="1487"/>
                  </a:cubicBezTo>
                  <a:cubicBezTo>
                    <a:pt x="865" y="1054"/>
                    <a:pt x="1139" y="549"/>
                    <a:pt x="1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28;p46">
              <a:extLst>
                <a:ext uri="{FF2B5EF4-FFF2-40B4-BE49-F238E27FC236}">
                  <a16:creationId xmlns:a16="http://schemas.microsoft.com/office/drawing/2014/main" id="{8DF2B881-AC3E-4090-B972-0D88426795B7}"/>
                </a:ext>
              </a:extLst>
            </p:cNvPr>
            <p:cNvSpPr/>
            <p:nvPr/>
          </p:nvSpPr>
          <p:spPr>
            <a:xfrm>
              <a:off x="4371535" y="2157245"/>
              <a:ext cx="232729" cy="247459"/>
            </a:xfrm>
            <a:custGeom>
              <a:avLst/>
              <a:gdLst/>
              <a:ahLst/>
              <a:cxnLst/>
              <a:rect l="l" t="t" r="r" b="b"/>
              <a:pathLst>
                <a:path w="1975" h="2100" extrusionOk="0">
                  <a:moveTo>
                    <a:pt x="811" y="1"/>
                  </a:moveTo>
                  <a:cubicBezTo>
                    <a:pt x="841" y="549"/>
                    <a:pt x="567" y="1054"/>
                    <a:pt x="244" y="1487"/>
                  </a:cubicBezTo>
                  <a:cubicBezTo>
                    <a:pt x="171" y="1584"/>
                    <a:pt x="92" y="1663"/>
                    <a:pt x="1" y="1730"/>
                  </a:cubicBezTo>
                  <a:cubicBezTo>
                    <a:pt x="117" y="1864"/>
                    <a:pt x="269" y="1974"/>
                    <a:pt x="445" y="2041"/>
                  </a:cubicBezTo>
                  <a:cubicBezTo>
                    <a:pt x="560" y="2081"/>
                    <a:pt x="676" y="2099"/>
                    <a:pt x="791" y="2099"/>
                  </a:cubicBezTo>
                  <a:cubicBezTo>
                    <a:pt x="1225" y="2099"/>
                    <a:pt x="1631" y="1830"/>
                    <a:pt x="1785" y="1402"/>
                  </a:cubicBezTo>
                  <a:cubicBezTo>
                    <a:pt x="1974" y="853"/>
                    <a:pt x="1688" y="256"/>
                    <a:pt x="1146" y="62"/>
                  </a:cubicBezTo>
                  <a:cubicBezTo>
                    <a:pt x="1036" y="25"/>
                    <a:pt x="921" y="7"/>
                    <a:pt x="811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29;p46">
              <a:extLst>
                <a:ext uri="{FF2B5EF4-FFF2-40B4-BE49-F238E27FC236}">
                  <a16:creationId xmlns:a16="http://schemas.microsoft.com/office/drawing/2014/main" id="{B8D044D4-6874-4367-BE0D-B1BFAA0A0094}"/>
                </a:ext>
              </a:extLst>
            </p:cNvPr>
            <p:cNvSpPr/>
            <p:nvPr/>
          </p:nvSpPr>
          <p:spPr>
            <a:xfrm>
              <a:off x="4907695" y="2233368"/>
              <a:ext cx="142937" cy="205391"/>
            </a:xfrm>
            <a:custGeom>
              <a:avLst/>
              <a:gdLst/>
              <a:ahLst/>
              <a:cxnLst/>
              <a:rect l="l" t="t" r="r" b="b"/>
              <a:pathLst>
                <a:path w="1213" h="1743" extrusionOk="0">
                  <a:moveTo>
                    <a:pt x="1006" y="0"/>
                  </a:moveTo>
                  <a:lnTo>
                    <a:pt x="1006" y="0"/>
                  </a:lnTo>
                  <a:cubicBezTo>
                    <a:pt x="610" y="61"/>
                    <a:pt x="269" y="329"/>
                    <a:pt x="123" y="731"/>
                  </a:cubicBezTo>
                  <a:cubicBezTo>
                    <a:pt x="1" y="1084"/>
                    <a:pt x="62" y="1456"/>
                    <a:pt x="263" y="1742"/>
                  </a:cubicBezTo>
                  <a:cubicBezTo>
                    <a:pt x="847" y="1401"/>
                    <a:pt x="1213" y="652"/>
                    <a:pt x="10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30;p46">
              <a:extLst>
                <a:ext uri="{FF2B5EF4-FFF2-40B4-BE49-F238E27FC236}">
                  <a16:creationId xmlns:a16="http://schemas.microsoft.com/office/drawing/2014/main" id="{129C6B0F-D3C3-4A1D-8718-B506C59CB9B3}"/>
                </a:ext>
              </a:extLst>
            </p:cNvPr>
            <p:cNvSpPr/>
            <p:nvPr/>
          </p:nvSpPr>
          <p:spPr>
            <a:xfrm>
              <a:off x="4938569" y="2231482"/>
              <a:ext cx="256414" cy="263602"/>
            </a:xfrm>
            <a:custGeom>
              <a:avLst/>
              <a:gdLst/>
              <a:ahLst/>
              <a:cxnLst/>
              <a:rect l="l" t="t" r="r" b="b"/>
              <a:pathLst>
                <a:path w="2176" h="2237" extrusionOk="0">
                  <a:moveTo>
                    <a:pt x="928" y="0"/>
                  </a:moveTo>
                  <a:cubicBezTo>
                    <a:pt x="865" y="0"/>
                    <a:pt x="804" y="6"/>
                    <a:pt x="744" y="16"/>
                  </a:cubicBezTo>
                  <a:cubicBezTo>
                    <a:pt x="945" y="668"/>
                    <a:pt x="585" y="1417"/>
                    <a:pt x="1" y="1758"/>
                  </a:cubicBezTo>
                  <a:cubicBezTo>
                    <a:pt x="129" y="1941"/>
                    <a:pt x="317" y="2093"/>
                    <a:pt x="543" y="2172"/>
                  </a:cubicBezTo>
                  <a:cubicBezTo>
                    <a:pt x="666" y="2216"/>
                    <a:pt x="792" y="2237"/>
                    <a:pt x="915" y="2237"/>
                  </a:cubicBezTo>
                  <a:cubicBezTo>
                    <a:pt x="1378" y="2237"/>
                    <a:pt x="1809" y="1947"/>
                    <a:pt x="1968" y="1490"/>
                  </a:cubicBezTo>
                  <a:cubicBezTo>
                    <a:pt x="2175" y="906"/>
                    <a:pt x="1871" y="272"/>
                    <a:pt x="1286" y="65"/>
                  </a:cubicBezTo>
                  <a:cubicBezTo>
                    <a:pt x="1169" y="21"/>
                    <a:pt x="1048" y="0"/>
                    <a:pt x="928" y="0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31;p46">
              <a:extLst>
                <a:ext uri="{FF2B5EF4-FFF2-40B4-BE49-F238E27FC236}">
                  <a16:creationId xmlns:a16="http://schemas.microsoft.com/office/drawing/2014/main" id="{9D53C755-B8B4-4FB6-A0E3-6FFB322D7E2B}"/>
                </a:ext>
              </a:extLst>
            </p:cNvPr>
            <p:cNvSpPr/>
            <p:nvPr/>
          </p:nvSpPr>
          <p:spPr>
            <a:xfrm>
              <a:off x="4221527" y="1610362"/>
              <a:ext cx="1109087" cy="613816"/>
            </a:xfrm>
            <a:custGeom>
              <a:avLst/>
              <a:gdLst/>
              <a:ahLst/>
              <a:cxnLst/>
              <a:rect l="l" t="t" r="r" b="b"/>
              <a:pathLst>
                <a:path w="9412" h="5209" extrusionOk="0">
                  <a:moveTo>
                    <a:pt x="3999" y="1"/>
                  </a:moveTo>
                  <a:cubicBezTo>
                    <a:pt x="3542" y="1"/>
                    <a:pt x="3087" y="46"/>
                    <a:pt x="2650" y="201"/>
                  </a:cubicBezTo>
                  <a:cubicBezTo>
                    <a:pt x="2340" y="311"/>
                    <a:pt x="2035" y="457"/>
                    <a:pt x="1749" y="646"/>
                  </a:cubicBezTo>
                  <a:cubicBezTo>
                    <a:pt x="1048" y="1115"/>
                    <a:pt x="452" y="1694"/>
                    <a:pt x="171" y="2833"/>
                  </a:cubicBezTo>
                  <a:cubicBezTo>
                    <a:pt x="135" y="2973"/>
                    <a:pt x="104" y="3119"/>
                    <a:pt x="80" y="3277"/>
                  </a:cubicBezTo>
                  <a:cubicBezTo>
                    <a:pt x="43" y="3521"/>
                    <a:pt x="13" y="3789"/>
                    <a:pt x="1" y="4081"/>
                  </a:cubicBezTo>
                  <a:cubicBezTo>
                    <a:pt x="171" y="4124"/>
                    <a:pt x="342" y="4160"/>
                    <a:pt x="506" y="4203"/>
                  </a:cubicBezTo>
                  <a:cubicBezTo>
                    <a:pt x="586" y="3978"/>
                    <a:pt x="689" y="3758"/>
                    <a:pt x="762" y="3557"/>
                  </a:cubicBezTo>
                  <a:cubicBezTo>
                    <a:pt x="768" y="3533"/>
                    <a:pt x="774" y="3515"/>
                    <a:pt x="787" y="3490"/>
                  </a:cubicBezTo>
                  <a:cubicBezTo>
                    <a:pt x="787" y="3485"/>
                    <a:pt x="793" y="3482"/>
                    <a:pt x="800" y="3482"/>
                  </a:cubicBezTo>
                  <a:cubicBezTo>
                    <a:pt x="809" y="3482"/>
                    <a:pt x="820" y="3486"/>
                    <a:pt x="823" y="3497"/>
                  </a:cubicBezTo>
                  <a:cubicBezTo>
                    <a:pt x="823" y="3527"/>
                    <a:pt x="823" y="3551"/>
                    <a:pt x="823" y="3582"/>
                  </a:cubicBezTo>
                  <a:cubicBezTo>
                    <a:pt x="823" y="3807"/>
                    <a:pt x="793" y="4020"/>
                    <a:pt x="750" y="4246"/>
                  </a:cubicBezTo>
                  <a:cubicBezTo>
                    <a:pt x="750" y="4252"/>
                    <a:pt x="750" y="4252"/>
                    <a:pt x="750" y="4258"/>
                  </a:cubicBezTo>
                  <a:cubicBezTo>
                    <a:pt x="1042" y="4325"/>
                    <a:pt x="1329" y="4386"/>
                    <a:pt x="1609" y="4447"/>
                  </a:cubicBezTo>
                  <a:cubicBezTo>
                    <a:pt x="1645" y="4270"/>
                    <a:pt x="1700" y="4087"/>
                    <a:pt x="1767" y="3917"/>
                  </a:cubicBezTo>
                  <a:cubicBezTo>
                    <a:pt x="1846" y="3716"/>
                    <a:pt x="1944" y="3521"/>
                    <a:pt x="2053" y="3350"/>
                  </a:cubicBezTo>
                  <a:cubicBezTo>
                    <a:pt x="2120" y="3253"/>
                    <a:pt x="2194" y="3155"/>
                    <a:pt x="2267" y="3076"/>
                  </a:cubicBezTo>
                  <a:cubicBezTo>
                    <a:pt x="2271" y="3070"/>
                    <a:pt x="2277" y="3067"/>
                    <a:pt x="2283" y="3067"/>
                  </a:cubicBezTo>
                  <a:cubicBezTo>
                    <a:pt x="2295" y="3067"/>
                    <a:pt x="2307" y="3078"/>
                    <a:pt x="2303" y="3095"/>
                  </a:cubicBezTo>
                  <a:cubicBezTo>
                    <a:pt x="2261" y="3186"/>
                    <a:pt x="2224" y="3283"/>
                    <a:pt x="2194" y="3381"/>
                  </a:cubicBezTo>
                  <a:cubicBezTo>
                    <a:pt x="2127" y="3588"/>
                    <a:pt x="2084" y="3795"/>
                    <a:pt x="2047" y="4008"/>
                  </a:cubicBezTo>
                  <a:cubicBezTo>
                    <a:pt x="2029" y="4124"/>
                    <a:pt x="2011" y="4240"/>
                    <a:pt x="1999" y="4355"/>
                  </a:cubicBezTo>
                  <a:cubicBezTo>
                    <a:pt x="1993" y="4410"/>
                    <a:pt x="1986" y="4471"/>
                    <a:pt x="1986" y="4532"/>
                  </a:cubicBezTo>
                  <a:cubicBezTo>
                    <a:pt x="2401" y="4617"/>
                    <a:pt x="2803" y="4696"/>
                    <a:pt x="3192" y="4770"/>
                  </a:cubicBezTo>
                  <a:cubicBezTo>
                    <a:pt x="3217" y="4629"/>
                    <a:pt x="3241" y="4483"/>
                    <a:pt x="3278" y="4343"/>
                  </a:cubicBezTo>
                  <a:cubicBezTo>
                    <a:pt x="3320" y="4160"/>
                    <a:pt x="3375" y="3984"/>
                    <a:pt x="3430" y="3825"/>
                  </a:cubicBezTo>
                  <a:cubicBezTo>
                    <a:pt x="3433" y="3819"/>
                    <a:pt x="3441" y="3816"/>
                    <a:pt x="3448" y="3816"/>
                  </a:cubicBezTo>
                  <a:cubicBezTo>
                    <a:pt x="3454" y="3816"/>
                    <a:pt x="3460" y="3819"/>
                    <a:pt x="3460" y="3825"/>
                  </a:cubicBezTo>
                  <a:cubicBezTo>
                    <a:pt x="3473" y="4014"/>
                    <a:pt x="3479" y="4203"/>
                    <a:pt x="3479" y="4392"/>
                  </a:cubicBezTo>
                  <a:cubicBezTo>
                    <a:pt x="3479" y="4502"/>
                    <a:pt x="3479" y="4617"/>
                    <a:pt x="3479" y="4733"/>
                  </a:cubicBezTo>
                  <a:cubicBezTo>
                    <a:pt x="3479" y="4763"/>
                    <a:pt x="3479" y="4794"/>
                    <a:pt x="3479" y="4824"/>
                  </a:cubicBezTo>
                  <a:cubicBezTo>
                    <a:pt x="3936" y="4904"/>
                    <a:pt x="4380" y="4977"/>
                    <a:pt x="4813" y="5031"/>
                  </a:cubicBezTo>
                  <a:cubicBezTo>
                    <a:pt x="4831" y="4904"/>
                    <a:pt x="4855" y="4770"/>
                    <a:pt x="4874" y="4636"/>
                  </a:cubicBezTo>
                  <a:cubicBezTo>
                    <a:pt x="4910" y="4349"/>
                    <a:pt x="4941" y="4063"/>
                    <a:pt x="4971" y="3777"/>
                  </a:cubicBezTo>
                  <a:cubicBezTo>
                    <a:pt x="4983" y="3637"/>
                    <a:pt x="4995" y="3503"/>
                    <a:pt x="5014" y="3369"/>
                  </a:cubicBezTo>
                  <a:cubicBezTo>
                    <a:pt x="5014" y="3353"/>
                    <a:pt x="5026" y="3346"/>
                    <a:pt x="5039" y="3346"/>
                  </a:cubicBezTo>
                  <a:cubicBezTo>
                    <a:pt x="5052" y="3346"/>
                    <a:pt x="5065" y="3353"/>
                    <a:pt x="5068" y="3369"/>
                  </a:cubicBezTo>
                  <a:cubicBezTo>
                    <a:pt x="5081" y="3509"/>
                    <a:pt x="5087" y="3643"/>
                    <a:pt x="5099" y="3783"/>
                  </a:cubicBezTo>
                  <a:cubicBezTo>
                    <a:pt x="5117" y="4081"/>
                    <a:pt x="5123" y="4374"/>
                    <a:pt x="5117" y="4666"/>
                  </a:cubicBezTo>
                  <a:cubicBezTo>
                    <a:pt x="5117" y="4770"/>
                    <a:pt x="5117" y="4873"/>
                    <a:pt x="5111" y="4971"/>
                  </a:cubicBezTo>
                  <a:cubicBezTo>
                    <a:pt x="5105" y="5001"/>
                    <a:pt x="5105" y="5038"/>
                    <a:pt x="5105" y="5068"/>
                  </a:cubicBezTo>
                  <a:cubicBezTo>
                    <a:pt x="5872" y="5159"/>
                    <a:pt x="6603" y="5208"/>
                    <a:pt x="7322" y="5208"/>
                  </a:cubicBezTo>
                  <a:cubicBezTo>
                    <a:pt x="7346" y="5056"/>
                    <a:pt x="7371" y="4904"/>
                    <a:pt x="7383" y="4751"/>
                  </a:cubicBezTo>
                  <a:cubicBezTo>
                    <a:pt x="7395" y="4629"/>
                    <a:pt x="7395" y="4502"/>
                    <a:pt x="7371" y="4380"/>
                  </a:cubicBezTo>
                  <a:cubicBezTo>
                    <a:pt x="7371" y="4362"/>
                    <a:pt x="7383" y="4353"/>
                    <a:pt x="7396" y="4353"/>
                  </a:cubicBezTo>
                  <a:cubicBezTo>
                    <a:pt x="7405" y="4353"/>
                    <a:pt x="7414" y="4357"/>
                    <a:pt x="7420" y="4368"/>
                  </a:cubicBezTo>
                  <a:cubicBezTo>
                    <a:pt x="7480" y="4489"/>
                    <a:pt x="7529" y="4611"/>
                    <a:pt x="7566" y="4745"/>
                  </a:cubicBezTo>
                  <a:cubicBezTo>
                    <a:pt x="7608" y="4897"/>
                    <a:pt x="7633" y="5050"/>
                    <a:pt x="7639" y="5208"/>
                  </a:cubicBezTo>
                  <a:cubicBezTo>
                    <a:pt x="7785" y="5208"/>
                    <a:pt x="7925" y="5202"/>
                    <a:pt x="8065" y="5196"/>
                  </a:cubicBezTo>
                  <a:cubicBezTo>
                    <a:pt x="8071" y="5031"/>
                    <a:pt x="8083" y="4873"/>
                    <a:pt x="8083" y="4715"/>
                  </a:cubicBezTo>
                  <a:cubicBezTo>
                    <a:pt x="8083" y="4447"/>
                    <a:pt x="8053" y="4185"/>
                    <a:pt x="7943" y="3929"/>
                  </a:cubicBezTo>
                  <a:cubicBezTo>
                    <a:pt x="7939" y="3920"/>
                    <a:pt x="7948" y="3914"/>
                    <a:pt x="7957" y="3914"/>
                  </a:cubicBezTo>
                  <a:cubicBezTo>
                    <a:pt x="7961" y="3914"/>
                    <a:pt x="7964" y="3915"/>
                    <a:pt x="7968" y="3917"/>
                  </a:cubicBezTo>
                  <a:cubicBezTo>
                    <a:pt x="8169" y="4160"/>
                    <a:pt x="8284" y="4422"/>
                    <a:pt x="8351" y="4696"/>
                  </a:cubicBezTo>
                  <a:cubicBezTo>
                    <a:pt x="8394" y="4849"/>
                    <a:pt x="8418" y="5013"/>
                    <a:pt x="8431" y="5172"/>
                  </a:cubicBezTo>
                  <a:cubicBezTo>
                    <a:pt x="8705" y="5153"/>
                    <a:pt x="8985" y="5129"/>
                    <a:pt x="9259" y="5092"/>
                  </a:cubicBezTo>
                  <a:cubicBezTo>
                    <a:pt x="9320" y="5086"/>
                    <a:pt x="9356" y="4824"/>
                    <a:pt x="9381" y="4581"/>
                  </a:cubicBezTo>
                  <a:cubicBezTo>
                    <a:pt x="9399" y="4368"/>
                    <a:pt x="9411" y="4173"/>
                    <a:pt x="9405" y="4142"/>
                  </a:cubicBezTo>
                  <a:cubicBezTo>
                    <a:pt x="9387" y="4026"/>
                    <a:pt x="9375" y="3880"/>
                    <a:pt x="9363" y="3728"/>
                  </a:cubicBezTo>
                  <a:cubicBezTo>
                    <a:pt x="9344" y="3466"/>
                    <a:pt x="9326" y="3192"/>
                    <a:pt x="9265" y="2991"/>
                  </a:cubicBezTo>
                  <a:cubicBezTo>
                    <a:pt x="8936" y="1791"/>
                    <a:pt x="7925" y="1072"/>
                    <a:pt x="7018" y="591"/>
                  </a:cubicBezTo>
                  <a:cubicBezTo>
                    <a:pt x="6238" y="177"/>
                    <a:pt x="5391" y="61"/>
                    <a:pt x="4557" y="19"/>
                  </a:cubicBezTo>
                  <a:cubicBezTo>
                    <a:pt x="4371" y="8"/>
                    <a:pt x="4185" y="1"/>
                    <a:pt x="3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32;p46">
              <a:extLst>
                <a:ext uri="{FF2B5EF4-FFF2-40B4-BE49-F238E27FC236}">
                  <a16:creationId xmlns:a16="http://schemas.microsoft.com/office/drawing/2014/main" id="{8C344CF2-F8F8-4CDC-AA63-1E48B0EC1DEB}"/>
                </a:ext>
              </a:extLst>
            </p:cNvPr>
            <p:cNvSpPr/>
            <p:nvPr/>
          </p:nvSpPr>
          <p:spPr>
            <a:xfrm>
              <a:off x="4646449" y="2344135"/>
              <a:ext cx="177463" cy="46546"/>
            </a:xfrm>
            <a:custGeom>
              <a:avLst/>
              <a:gdLst/>
              <a:ahLst/>
              <a:cxnLst/>
              <a:rect l="l" t="t" r="r" b="b"/>
              <a:pathLst>
                <a:path w="1506" h="395" extrusionOk="0">
                  <a:moveTo>
                    <a:pt x="521" y="1"/>
                  </a:moveTo>
                  <a:cubicBezTo>
                    <a:pt x="343" y="1"/>
                    <a:pt x="169" y="21"/>
                    <a:pt x="1" y="65"/>
                  </a:cubicBezTo>
                  <a:lnTo>
                    <a:pt x="43" y="254"/>
                  </a:lnTo>
                  <a:cubicBezTo>
                    <a:pt x="205" y="213"/>
                    <a:pt x="373" y="191"/>
                    <a:pt x="540" y="191"/>
                  </a:cubicBezTo>
                  <a:cubicBezTo>
                    <a:pt x="618" y="191"/>
                    <a:pt x="697" y="196"/>
                    <a:pt x="774" y="205"/>
                  </a:cubicBezTo>
                  <a:cubicBezTo>
                    <a:pt x="1000" y="230"/>
                    <a:pt x="1219" y="297"/>
                    <a:pt x="1420" y="394"/>
                  </a:cubicBezTo>
                  <a:lnTo>
                    <a:pt x="1505" y="218"/>
                  </a:lnTo>
                  <a:cubicBezTo>
                    <a:pt x="1280" y="114"/>
                    <a:pt x="1042" y="41"/>
                    <a:pt x="799" y="17"/>
                  </a:cubicBezTo>
                  <a:cubicBezTo>
                    <a:pt x="705" y="6"/>
                    <a:pt x="613" y="1"/>
                    <a:pt x="5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33;p46">
              <a:extLst>
                <a:ext uri="{FF2B5EF4-FFF2-40B4-BE49-F238E27FC236}">
                  <a16:creationId xmlns:a16="http://schemas.microsoft.com/office/drawing/2014/main" id="{E6C99D04-C621-4E2D-A541-8522F696319F}"/>
                </a:ext>
              </a:extLst>
            </p:cNvPr>
            <p:cNvSpPr/>
            <p:nvPr/>
          </p:nvSpPr>
          <p:spPr>
            <a:xfrm>
              <a:off x="4777838" y="2011598"/>
              <a:ext cx="528383" cy="553601"/>
            </a:xfrm>
            <a:custGeom>
              <a:avLst/>
              <a:gdLst/>
              <a:ahLst/>
              <a:cxnLst/>
              <a:rect l="l" t="t" r="r" b="b"/>
              <a:pathLst>
                <a:path w="4484" h="4698" extrusionOk="0">
                  <a:moveTo>
                    <a:pt x="2324" y="194"/>
                  </a:moveTo>
                  <a:cubicBezTo>
                    <a:pt x="2393" y="194"/>
                    <a:pt x="2461" y="198"/>
                    <a:pt x="2528" y="207"/>
                  </a:cubicBezTo>
                  <a:cubicBezTo>
                    <a:pt x="3046" y="268"/>
                    <a:pt x="3509" y="542"/>
                    <a:pt x="3825" y="987"/>
                  </a:cubicBezTo>
                  <a:cubicBezTo>
                    <a:pt x="4148" y="1438"/>
                    <a:pt x="4288" y="1998"/>
                    <a:pt x="4221" y="2577"/>
                  </a:cubicBezTo>
                  <a:cubicBezTo>
                    <a:pt x="4154" y="3149"/>
                    <a:pt x="3886" y="3667"/>
                    <a:pt x="3472" y="4026"/>
                  </a:cubicBezTo>
                  <a:cubicBezTo>
                    <a:pt x="3114" y="4342"/>
                    <a:pt x="2684" y="4508"/>
                    <a:pt x="2239" y="4508"/>
                  </a:cubicBezTo>
                  <a:cubicBezTo>
                    <a:pt x="2169" y="4508"/>
                    <a:pt x="2099" y="4504"/>
                    <a:pt x="2029" y="4495"/>
                  </a:cubicBezTo>
                  <a:cubicBezTo>
                    <a:pt x="963" y="4367"/>
                    <a:pt x="201" y="3308"/>
                    <a:pt x="341" y="2126"/>
                  </a:cubicBezTo>
                  <a:cubicBezTo>
                    <a:pt x="408" y="1547"/>
                    <a:pt x="670" y="1036"/>
                    <a:pt x="1091" y="670"/>
                  </a:cubicBezTo>
                  <a:cubicBezTo>
                    <a:pt x="1389" y="408"/>
                    <a:pt x="1748" y="250"/>
                    <a:pt x="2120" y="207"/>
                  </a:cubicBezTo>
                  <a:cubicBezTo>
                    <a:pt x="2187" y="198"/>
                    <a:pt x="2255" y="194"/>
                    <a:pt x="2324" y="194"/>
                  </a:cubicBezTo>
                  <a:close/>
                  <a:moveTo>
                    <a:pt x="2332" y="1"/>
                  </a:moveTo>
                  <a:cubicBezTo>
                    <a:pt x="1836" y="1"/>
                    <a:pt x="1355" y="179"/>
                    <a:pt x="963" y="524"/>
                  </a:cubicBezTo>
                  <a:cubicBezTo>
                    <a:pt x="512" y="920"/>
                    <a:pt x="220" y="1480"/>
                    <a:pt x="146" y="2102"/>
                  </a:cubicBezTo>
                  <a:cubicBezTo>
                    <a:pt x="0" y="3393"/>
                    <a:pt x="835" y="4550"/>
                    <a:pt x="2010" y="4684"/>
                  </a:cubicBezTo>
                  <a:cubicBezTo>
                    <a:pt x="2086" y="4693"/>
                    <a:pt x="2163" y="4698"/>
                    <a:pt x="2238" y="4698"/>
                  </a:cubicBezTo>
                  <a:cubicBezTo>
                    <a:pt x="2313" y="4698"/>
                    <a:pt x="2388" y="4693"/>
                    <a:pt x="2461" y="4684"/>
                  </a:cubicBezTo>
                  <a:cubicBezTo>
                    <a:pt x="2875" y="4641"/>
                    <a:pt x="3265" y="4465"/>
                    <a:pt x="3600" y="4172"/>
                  </a:cubicBezTo>
                  <a:cubicBezTo>
                    <a:pt x="4051" y="3777"/>
                    <a:pt x="4337" y="3222"/>
                    <a:pt x="4410" y="2595"/>
                  </a:cubicBezTo>
                  <a:cubicBezTo>
                    <a:pt x="4483" y="1974"/>
                    <a:pt x="4331" y="1365"/>
                    <a:pt x="3984" y="877"/>
                  </a:cubicBezTo>
                  <a:cubicBezTo>
                    <a:pt x="3630" y="390"/>
                    <a:pt x="3125" y="79"/>
                    <a:pt x="2552" y="12"/>
                  </a:cubicBezTo>
                  <a:cubicBezTo>
                    <a:pt x="2479" y="5"/>
                    <a:pt x="2405" y="1"/>
                    <a:pt x="23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34;p46">
              <a:extLst>
                <a:ext uri="{FF2B5EF4-FFF2-40B4-BE49-F238E27FC236}">
                  <a16:creationId xmlns:a16="http://schemas.microsoft.com/office/drawing/2014/main" id="{36A20B08-E7A3-481C-AA66-4D398140FA7B}"/>
                </a:ext>
              </a:extLst>
            </p:cNvPr>
            <p:cNvSpPr/>
            <p:nvPr/>
          </p:nvSpPr>
          <p:spPr>
            <a:xfrm>
              <a:off x="4181345" y="1942545"/>
              <a:ext cx="529090" cy="553836"/>
            </a:xfrm>
            <a:custGeom>
              <a:avLst/>
              <a:gdLst/>
              <a:ahLst/>
              <a:cxnLst/>
              <a:rect l="l" t="t" r="r" b="b"/>
              <a:pathLst>
                <a:path w="4490" h="4700" extrusionOk="0">
                  <a:moveTo>
                    <a:pt x="2328" y="190"/>
                  </a:moveTo>
                  <a:cubicBezTo>
                    <a:pt x="2397" y="190"/>
                    <a:pt x="2466" y="194"/>
                    <a:pt x="2535" y="202"/>
                  </a:cubicBezTo>
                  <a:cubicBezTo>
                    <a:pt x="3046" y="263"/>
                    <a:pt x="3509" y="544"/>
                    <a:pt x="3826" y="988"/>
                  </a:cubicBezTo>
                  <a:cubicBezTo>
                    <a:pt x="4149" y="1439"/>
                    <a:pt x="4289" y="1999"/>
                    <a:pt x="4222" y="2572"/>
                  </a:cubicBezTo>
                  <a:cubicBezTo>
                    <a:pt x="4155" y="3150"/>
                    <a:pt x="3893" y="3662"/>
                    <a:pt x="3479" y="4028"/>
                  </a:cubicBezTo>
                  <a:cubicBezTo>
                    <a:pt x="3121" y="4338"/>
                    <a:pt x="2691" y="4503"/>
                    <a:pt x="2246" y="4503"/>
                  </a:cubicBezTo>
                  <a:cubicBezTo>
                    <a:pt x="2176" y="4503"/>
                    <a:pt x="2106" y="4499"/>
                    <a:pt x="2035" y="4490"/>
                  </a:cubicBezTo>
                  <a:cubicBezTo>
                    <a:pt x="963" y="4369"/>
                    <a:pt x="208" y="3303"/>
                    <a:pt x="342" y="2121"/>
                  </a:cubicBezTo>
                  <a:cubicBezTo>
                    <a:pt x="409" y="1549"/>
                    <a:pt x="677" y="1031"/>
                    <a:pt x="1091" y="671"/>
                  </a:cubicBezTo>
                  <a:cubicBezTo>
                    <a:pt x="1450" y="360"/>
                    <a:pt x="1882" y="190"/>
                    <a:pt x="2328" y="190"/>
                  </a:cubicBezTo>
                  <a:close/>
                  <a:moveTo>
                    <a:pt x="2323" y="0"/>
                  </a:moveTo>
                  <a:cubicBezTo>
                    <a:pt x="1835" y="0"/>
                    <a:pt x="1358" y="183"/>
                    <a:pt x="963" y="525"/>
                  </a:cubicBezTo>
                  <a:cubicBezTo>
                    <a:pt x="512" y="921"/>
                    <a:pt x="226" y="1482"/>
                    <a:pt x="153" y="2103"/>
                  </a:cubicBezTo>
                  <a:cubicBezTo>
                    <a:pt x="1" y="3388"/>
                    <a:pt x="835" y="4545"/>
                    <a:pt x="2011" y="4685"/>
                  </a:cubicBezTo>
                  <a:cubicBezTo>
                    <a:pt x="2087" y="4695"/>
                    <a:pt x="2163" y="4699"/>
                    <a:pt x="2239" y="4699"/>
                  </a:cubicBezTo>
                  <a:cubicBezTo>
                    <a:pt x="2315" y="4699"/>
                    <a:pt x="2391" y="4695"/>
                    <a:pt x="2468" y="4685"/>
                  </a:cubicBezTo>
                  <a:cubicBezTo>
                    <a:pt x="2876" y="4637"/>
                    <a:pt x="3272" y="4460"/>
                    <a:pt x="3600" y="4174"/>
                  </a:cubicBezTo>
                  <a:cubicBezTo>
                    <a:pt x="4051" y="3778"/>
                    <a:pt x="4344" y="3217"/>
                    <a:pt x="4417" y="2596"/>
                  </a:cubicBezTo>
                  <a:cubicBezTo>
                    <a:pt x="4490" y="1975"/>
                    <a:pt x="4331" y="1366"/>
                    <a:pt x="3984" y="879"/>
                  </a:cubicBezTo>
                  <a:cubicBezTo>
                    <a:pt x="3631" y="385"/>
                    <a:pt x="3125" y="81"/>
                    <a:pt x="2553" y="14"/>
                  </a:cubicBezTo>
                  <a:cubicBezTo>
                    <a:pt x="2476" y="5"/>
                    <a:pt x="2399" y="0"/>
                    <a:pt x="23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35;p46">
              <a:extLst>
                <a:ext uri="{FF2B5EF4-FFF2-40B4-BE49-F238E27FC236}">
                  <a16:creationId xmlns:a16="http://schemas.microsoft.com/office/drawing/2014/main" id="{56307C7F-CAC8-4F82-9D31-5DAC3CDB3F45}"/>
                </a:ext>
              </a:extLst>
            </p:cNvPr>
            <p:cNvSpPr/>
            <p:nvPr/>
          </p:nvSpPr>
          <p:spPr>
            <a:xfrm>
              <a:off x="4646685" y="2545283"/>
              <a:ext cx="112535" cy="90853"/>
            </a:xfrm>
            <a:custGeom>
              <a:avLst/>
              <a:gdLst/>
              <a:ahLst/>
              <a:cxnLst/>
              <a:rect l="l" t="t" r="r" b="b"/>
              <a:pathLst>
                <a:path w="955" h="771" extrusionOk="0">
                  <a:moveTo>
                    <a:pt x="94" y="1"/>
                  </a:moveTo>
                  <a:cubicBezTo>
                    <a:pt x="47" y="1"/>
                    <a:pt x="1" y="38"/>
                    <a:pt x="23" y="94"/>
                  </a:cubicBezTo>
                  <a:cubicBezTo>
                    <a:pt x="72" y="228"/>
                    <a:pt x="133" y="350"/>
                    <a:pt x="212" y="466"/>
                  </a:cubicBezTo>
                  <a:cubicBezTo>
                    <a:pt x="285" y="575"/>
                    <a:pt x="382" y="709"/>
                    <a:pt x="504" y="758"/>
                  </a:cubicBezTo>
                  <a:cubicBezTo>
                    <a:pt x="530" y="767"/>
                    <a:pt x="554" y="771"/>
                    <a:pt x="576" y="771"/>
                  </a:cubicBezTo>
                  <a:cubicBezTo>
                    <a:pt x="679" y="771"/>
                    <a:pt x="754" y="689"/>
                    <a:pt x="809" y="600"/>
                  </a:cubicBezTo>
                  <a:cubicBezTo>
                    <a:pt x="888" y="466"/>
                    <a:pt x="931" y="313"/>
                    <a:pt x="949" y="155"/>
                  </a:cubicBezTo>
                  <a:cubicBezTo>
                    <a:pt x="955" y="108"/>
                    <a:pt x="922" y="85"/>
                    <a:pt x="885" y="85"/>
                  </a:cubicBezTo>
                  <a:cubicBezTo>
                    <a:pt x="846" y="85"/>
                    <a:pt x="803" y="111"/>
                    <a:pt x="797" y="161"/>
                  </a:cubicBezTo>
                  <a:cubicBezTo>
                    <a:pt x="784" y="271"/>
                    <a:pt x="754" y="380"/>
                    <a:pt x="705" y="478"/>
                  </a:cubicBezTo>
                  <a:cubicBezTo>
                    <a:pt x="681" y="521"/>
                    <a:pt x="656" y="575"/>
                    <a:pt x="614" y="606"/>
                  </a:cubicBezTo>
                  <a:cubicBezTo>
                    <a:pt x="602" y="614"/>
                    <a:pt x="591" y="618"/>
                    <a:pt x="580" y="618"/>
                  </a:cubicBezTo>
                  <a:cubicBezTo>
                    <a:pt x="543" y="618"/>
                    <a:pt x="508" y="580"/>
                    <a:pt x="480" y="557"/>
                  </a:cubicBezTo>
                  <a:cubicBezTo>
                    <a:pt x="340" y="411"/>
                    <a:pt x="236" y="234"/>
                    <a:pt x="169" y="52"/>
                  </a:cubicBezTo>
                  <a:cubicBezTo>
                    <a:pt x="155" y="16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55"/>
          <p:cNvSpPr/>
          <p:nvPr/>
        </p:nvSpPr>
        <p:spPr>
          <a:xfrm>
            <a:off x="3023219" y="73981"/>
            <a:ext cx="2628502" cy="67863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99114-0840-48E1-98DE-A5435FADCD19}"/>
              </a:ext>
            </a:extLst>
          </p:cNvPr>
          <p:cNvSpPr txBox="1"/>
          <p:nvPr/>
        </p:nvSpPr>
        <p:spPr>
          <a:xfrm>
            <a:off x="3313212" y="57994"/>
            <a:ext cx="257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281;p55">
            <a:extLst>
              <a:ext uri="{FF2B5EF4-FFF2-40B4-BE49-F238E27FC236}">
                <a16:creationId xmlns:a16="http://schemas.microsoft.com/office/drawing/2014/main" id="{17679D82-55AE-4ABF-B254-263F360AEFC6}"/>
              </a:ext>
            </a:extLst>
          </p:cNvPr>
          <p:cNvSpPr/>
          <p:nvPr/>
        </p:nvSpPr>
        <p:spPr>
          <a:xfrm>
            <a:off x="568618" y="1893926"/>
            <a:ext cx="3432165" cy="3050404"/>
          </a:xfrm>
          <a:prstGeom prst="roundRect">
            <a:avLst>
              <a:gd name="adj" fmla="val 16667"/>
            </a:avLst>
          </a:prstGeom>
          <a:solidFill>
            <a:srgbClr val="6EB0A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281;p55">
            <a:extLst>
              <a:ext uri="{FF2B5EF4-FFF2-40B4-BE49-F238E27FC236}">
                <a16:creationId xmlns:a16="http://schemas.microsoft.com/office/drawing/2014/main" id="{20C1A4CD-7E57-4DA2-8798-0F7AAB1336AA}"/>
              </a:ext>
            </a:extLst>
          </p:cNvPr>
          <p:cNvSpPr/>
          <p:nvPr/>
        </p:nvSpPr>
        <p:spPr>
          <a:xfrm>
            <a:off x="4788585" y="1893926"/>
            <a:ext cx="3432165" cy="3050404"/>
          </a:xfrm>
          <a:prstGeom prst="roundRect">
            <a:avLst>
              <a:gd name="adj" fmla="val 16667"/>
            </a:avLst>
          </a:prstGeom>
          <a:solidFill>
            <a:srgbClr val="6EB0A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1126;p49">
            <a:extLst>
              <a:ext uri="{FF2B5EF4-FFF2-40B4-BE49-F238E27FC236}">
                <a16:creationId xmlns:a16="http://schemas.microsoft.com/office/drawing/2014/main" id="{BEDFA218-600C-4997-8F5A-2F6C3D68AA2D}"/>
              </a:ext>
            </a:extLst>
          </p:cNvPr>
          <p:cNvGrpSpPr/>
          <p:nvPr/>
        </p:nvGrpSpPr>
        <p:grpSpPr>
          <a:xfrm>
            <a:off x="2974284" y="546471"/>
            <a:ext cx="2674043" cy="2123208"/>
            <a:chOff x="2719135" y="1991467"/>
            <a:chExt cx="3904836" cy="2938780"/>
          </a:xfrm>
        </p:grpSpPr>
        <p:sp>
          <p:nvSpPr>
            <p:cNvPr id="81" name="Google Shape;1127;p49">
              <a:extLst>
                <a:ext uri="{FF2B5EF4-FFF2-40B4-BE49-F238E27FC236}">
                  <a16:creationId xmlns:a16="http://schemas.microsoft.com/office/drawing/2014/main" id="{61D4F4A0-BF99-4AD7-A611-4C07A6ED2565}"/>
                </a:ext>
              </a:extLst>
            </p:cNvPr>
            <p:cNvSpPr/>
            <p:nvPr/>
          </p:nvSpPr>
          <p:spPr>
            <a:xfrm rot="970369">
              <a:off x="2949537" y="2402590"/>
              <a:ext cx="3252740" cy="2116536"/>
            </a:xfrm>
            <a:custGeom>
              <a:avLst/>
              <a:gdLst/>
              <a:ahLst/>
              <a:cxnLst/>
              <a:rect l="l" t="t" r="r" b="b"/>
              <a:pathLst>
                <a:path w="7907" h="5145" extrusionOk="0">
                  <a:moveTo>
                    <a:pt x="4549" y="0"/>
                  </a:moveTo>
                  <a:cubicBezTo>
                    <a:pt x="4163" y="0"/>
                    <a:pt x="3757" y="57"/>
                    <a:pt x="3338" y="181"/>
                  </a:cubicBezTo>
                  <a:cubicBezTo>
                    <a:pt x="835" y="924"/>
                    <a:pt x="1" y="3403"/>
                    <a:pt x="1109" y="5145"/>
                  </a:cubicBezTo>
                  <a:lnTo>
                    <a:pt x="1444" y="5041"/>
                  </a:lnTo>
                  <a:cubicBezTo>
                    <a:pt x="506" y="3488"/>
                    <a:pt x="1298" y="1332"/>
                    <a:pt x="3485" y="686"/>
                  </a:cubicBezTo>
                  <a:cubicBezTo>
                    <a:pt x="3860" y="574"/>
                    <a:pt x="4226" y="522"/>
                    <a:pt x="4574" y="522"/>
                  </a:cubicBezTo>
                  <a:cubicBezTo>
                    <a:pt x="6251" y="522"/>
                    <a:pt x="7521" y="1729"/>
                    <a:pt x="7572" y="3232"/>
                  </a:cubicBezTo>
                  <a:lnTo>
                    <a:pt x="7907" y="3135"/>
                  </a:lnTo>
                  <a:cubicBezTo>
                    <a:pt x="7891" y="1415"/>
                    <a:pt x="6470" y="0"/>
                    <a:pt x="45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28;p49">
              <a:extLst>
                <a:ext uri="{FF2B5EF4-FFF2-40B4-BE49-F238E27FC236}">
                  <a16:creationId xmlns:a16="http://schemas.microsoft.com/office/drawing/2014/main" id="{07864DE2-C6B5-4BB1-8E4A-610D1C006AF2}"/>
                </a:ext>
              </a:extLst>
            </p:cNvPr>
            <p:cNvSpPr/>
            <p:nvPr/>
          </p:nvSpPr>
          <p:spPr>
            <a:xfrm rot="970369">
              <a:off x="3132294" y="2623714"/>
              <a:ext cx="2906774" cy="1859425"/>
            </a:xfrm>
            <a:custGeom>
              <a:avLst/>
              <a:gdLst/>
              <a:ahLst/>
              <a:cxnLst/>
              <a:rect l="l" t="t" r="r" b="b"/>
              <a:pathLst>
                <a:path w="7066" h="4520" extrusionOk="0">
                  <a:moveTo>
                    <a:pt x="4068" y="0"/>
                  </a:moveTo>
                  <a:cubicBezTo>
                    <a:pt x="3720" y="0"/>
                    <a:pt x="3354" y="52"/>
                    <a:pt x="2979" y="164"/>
                  </a:cubicBezTo>
                  <a:cubicBezTo>
                    <a:pt x="792" y="810"/>
                    <a:pt x="0" y="2966"/>
                    <a:pt x="938" y="4519"/>
                  </a:cubicBezTo>
                  <a:lnTo>
                    <a:pt x="1255" y="4428"/>
                  </a:lnTo>
                  <a:cubicBezTo>
                    <a:pt x="469" y="3039"/>
                    <a:pt x="1212" y="1175"/>
                    <a:pt x="3113" y="609"/>
                  </a:cubicBezTo>
                  <a:cubicBezTo>
                    <a:pt x="3443" y="511"/>
                    <a:pt x="3766" y="466"/>
                    <a:pt x="4074" y="466"/>
                  </a:cubicBezTo>
                  <a:cubicBezTo>
                    <a:pt x="5536" y="466"/>
                    <a:pt x="6668" y="1488"/>
                    <a:pt x="6749" y="2802"/>
                  </a:cubicBezTo>
                  <a:lnTo>
                    <a:pt x="7066" y="2710"/>
                  </a:lnTo>
                  <a:cubicBezTo>
                    <a:pt x="7015" y="1207"/>
                    <a:pt x="5745" y="0"/>
                    <a:pt x="40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29;p49">
              <a:extLst>
                <a:ext uri="{FF2B5EF4-FFF2-40B4-BE49-F238E27FC236}">
                  <a16:creationId xmlns:a16="http://schemas.microsoft.com/office/drawing/2014/main" id="{93617084-EBCC-4683-BA2C-08C2B5F2464A}"/>
                </a:ext>
              </a:extLst>
            </p:cNvPr>
            <p:cNvSpPr/>
            <p:nvPr/>
          </p:nvSpPr>
          <p:spPr>
            <a:xfrm rot="970369">
              <a:off x="3302564" y="2821080"/>
              <a:ext cx="2583434" cy="1629876"/>
            </a:xfrm>
            <a:custGeom>
              <a:avLst/>
              <a:gdLst/>
              <a:ahLst/>
              <a:cxnLst/>
              <a:rect l="l" t="t" r="r" b="b"/>
              <a:pathLst>
                <a:path w="6280" h="3962" extrusionOk="0">
                  <a:moveTo>
                    <a:pt x="3605" y="0"/>
                  </a:moveTo>
                  <a:cubicBezTo>
                    <a:pt x="3297" y="0"/>
                    <a:pt x="2974" y="45"/>
                    <a:pt x="2644" y="143"/>
                  </a:cubicBezTo>
                  <a:cubicBezTo>
                    <a:pt x="743" y="709"/>
                    <a:pt x="0" y="2573"/>
                    <a:pt x="786" y="3962"/>
                  </a:cubicBezTo>
                  <a:lnTo>
                    <a:pt x="1103" y="3870"/>
                  </a:lnTo>
                  <a:cubicBezTo>
                    <a:pt x="451" y="2646"/>
                    <a:pt x="1133" y="1050"/>
                    <a:pt x="2772" y="569"/>
                  </a:cubicBezTo>
                  <a:cubicBezTo>
                    <a:pt x="3063" y="482"/>
                    <a:pt x="3349" y="441"/>
                    <a:pt x="3622" y="441"/>
                  </a:cubicBezTo>
                  <a:cubicBezTo>
                    <a:pt x="4876" y="441"/>
                    <a:pt x="5863" y="1298"/>
                    <a:pt x="5963" y="2433"/>
                  </a:cubicBezTo>
                  <a:lnTo>
                    <a:pt x="6280" y="2336"/>
                  </a:lnTo>
                  <a:cubicBezTo>
                    <a:pt x="6199" y="1022"/>
                    <a:pt x="5067" y="0"/>
                    <a:pt x="3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30;p49">
              <a:extLst>
                <a:ext uri="{FF2B5EF4-FFF2-40B4-BE49-F238E27FC236}">
                  <a16:creationId xmlns:a16="http://schemas.microsoft.com/office/drawing/2014/main" id="{190DB67E-692D-4DC5-A14A-0BFEBA1A0032}"/>
                </a:ext>
              </a:extLst>
            </p:cNvPr>
            <p:cNvSpPr/>
            <p:nvPr/>
          </p:nvSpPr>
          <p:spPr>
            <a:xfrm rot="970369">
              <a:off x="3466539" y="3007325"/>
              <a:ext cx="2268321" cy="1411024"/>
            </a:xfrm>
            <a:custGeom>
              <a:avLst/>
              <a:gdLst/>
              <a:ahLst/>
              <a:cxnLst/>
              <a:rect l="l" t="t" r="r" b="b"/>
              <a:pathLst>
                <a:path w="5514" h="3430" extrusionOk="0">
                  <a:moveTo>
                    <a:pt x="3172" y="0"/>
                  </a:moveTo>
                  <a:cubicBezTo>
                    <a:pt x="2899" y="0"/>
                    <a:pt x="2613" y="41"/>
                    <a:pt x="2322" y="128"/>
                  </a:cubicBezTo>
                  <a:cubicBezTo>
                    <a:pt x="683" y="609"/>
                    <a:pt x="1" y="2205"/>
                    <a:pt x="653" y="3429"/>
                  </a:cubicBezTo>
                  <a:lnTo>
                    <a:pt x="1024" y="3320"/>
                  </a:lnTo>
                  <a:cubicBezTo>
                    <a:pt x="519" y="2290"/>
                    <a:pt x="1116" y="987"/>
                    <a:pt x="2456" y="591"/>
                  </a:cubicBezTo>
                  <a:cubicBezTo>
                    <a:pt x="2699" y="519"/>
                    <a:pt x="2937" y="486"/>
                    <a:pt x="3166" y="486"/>
                  </a:cubicBezTo>
                  <a:cubicBezTo>
                    <a:pt x="4200" y="486"/>
                    <a:pt x="5032" y="1169"/>
                    <a:pt x="5142" y="2102"/>
                  </a:cubicBezTo>
                  <a:lnTo>
                    <a:pt x="5513" y="1992"/>
                  </a:lnTo>
                  <a:cubicBezTo>
                    <a:pt x="5413" y="857"/>
                    <a:pt x="4426" y="0"/>
                    <a:pt x="31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31;p49">
              <a:extLst>
                <a:ext uri="{FF2B5EF4-FFF2-40B4-BE49-F238E27FC236}">
                  <a16:creationId xmlns:a16="http://schemas.microsoft.com/office/drawing/2014/main" id="{874F5944-E4CB-4CE0-A0D1-933A7F54CF6D}"/>
                </a:ext>
              </a:extLst>
            </p:cNvPr>
            <p:cNvSpPr/>
            <p:nvPr/>
          </p:nvSpPr>
          <p:spPr>
            <a:xfrm rot="970369">
              <a:off x="5352431" y="3835405"/>
              <a:ext cx="1205328" cy="646685"/>
            </a:xfrm>
            <a:custGeom>
              <a:avLst/>
              <a:gdLst/>
              <a:ahLst/>
              <a:cxnLst/>
              <a:rect l="l" t="t" r="r" b="b"/>
              <a:pathLst>
                <a:path w="2930" h="1572" extrusionOk="0">
                  <a:moveTo>
                    <a:pt x="1653" y="1"/>
                  </a:moveTo>
                  <a:cubicBezTo>
                    <a:pt x="1411" y="1"/>
                    <a:pt x="1160" y="182"/>
                    <a:pt x="1238" y="494"/>
                  </a:cubicBezTo>
                  <a:cubicBezTo>
                    <a:pt x="1226" y="491"/>
                    <a:pt x="1211" y="489"/>
                    <a:pt x="1196" y="489"/>
                  </a:cubicBezTo>
                  <a:cubicBezTo>
                    <a:pt x="1111" y="489"/>
                    <a:pt x="1001" y="544"/>
                    <a:pt x="964" y="616"/>
                  </a:cubicBezTo>
                  <a:cubicBezTo>
                    <a:pt x="922" y="554"/>
                    <a:pt x="859" y="526"/>
                    <a:pt x="795" y="526"/>
                  </a:cubicBezTo>
                  <a:cubicBezTo>
                    <a:pt x="666" y="526"/>
                    <a:pt x="534" y="636"/>
                    <a:pt x="562" y="787"/>
                  </a:cubicBezTo>
                  <a:cubicBezTo>
                    <a:pt x="539" y="782"/>
                    <a:pt x="517" y="780"/>
                    <a:pt x="495" y="780"/>
                  </a:cubicBezTo>
                  <a:cubicBezTo>
                    <a:pt x="192" y="780"/>
                    <a:pt x="0" y="1193"/>
                    <a:pt x="227" y="1426"/>
                  </a:cubicBezTo>
                  <a:cubicBezTo>
                    <a:pt x="296" y="1528"/>
                    <a:pt x="474" y="1572"/>
                    <a:pt x="702" y="1572"/>
                  </a:cubicBezTo>
                  <a:cubicBezTo>
                    <a:pt x="1504" y="1572"/>
                    <a:pt x="2929" y="1025"/>
                    <a:pt x="2451" y="470"/>
                  </a:cubicBezTo>
                  <a:cubicBezTo>
                    <a:pt x="2382" y="393"/>
                    <a:pt x="2277" y="349"/>
                    <a:pt x="2174" y="349"/>
                  </a:cubicBezTo>
                  <a:cubicBezTo>
                    <a:pt x="2131" y="349"/>
                    <a:pt x="2088" y="356"/>
                    <a:pt x="2049" y="373"/>
                  </a:cubicBezTo>
                  <a:cubicBezTo>
                    <a:pt x="2035" y="116"/>
                    <a:pt x="1847" y="1"/>
                    <a:pt x="16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32;p49">
              <a:extLst>
                <a:ext uri="{FF2B5EF4-FFF2-40B4-BE49-F238E27FC236}">
                  <a16:creationId xmlns:a16="http://schemas.microsoft.com/office/drawing/2014/main" id="{C8AEF9C8-F747-4210-91A6-E8E3D58A3F81}"/>
                </a:ext>
              </a:extLst>
            </p:cNvPr>
            <p:cNvSpPr/>
            <p:nvPr/>
          </p:nvSpPr>
          <p:spPr>
            <a:xfrm rot="970369">
              <a:off x="2843983" y="3895038"/>
              <a:ext cx="1011159" cy="551245"/>
            </a:xfrm>
            <a:custGeom>
              <a:avLst/>
              <a:gdLst/>
              <a:ahLst/>
              <a:cxnLst/>
              <a:rect l="l" t="t" r="r" b="b"/>
              <a:pathLst>
                <a:path w="2458" h="1340" extrusionOk="0">
                  <a:moveTo>
                    <a:pt x="1583" y="0"/>
                  </a:moveTo>
                  <a:cubicBezTo>
                    <a:pt x="1469" y="0"/>
                    <a:pt x="1349" y="80"/>
                    <a:pt x="1346" y="213"/>
                  </a:cubicBezTo>
                  <a:cubicBezTo>
                    <a:pt x="1319" y="196"/>
                    <a:pt x="1285" y="189"/>
                    <a:pt x="1248" y="189"/>
                  </a:cubicBezTo>
                  <a:cubicBezTo>
                    <a:pt x="1175" y="189"/>
                    <a:pt x="1094" y="219"/>
                    <a:pt x="1053" y="267"/>
                  </a:cubicBezTo>
                  <a:cubicBezTo>
                    <a:pt x="987" y="81"/>
                    <a:pt x="845" y="4"/>
                    <a:pt x="700" y="4"/>
                  </a:cubicBezTo>
                  <a:cubicBezTo>
                    <a:pt x="418" y="4"/>
                    <a:pt x="120" y="290"/>
                    <a:pt x="316" y="615"/>
                  </a:cubicBezTo>
                  <a:cubicBezTo>
                    <a:pt x="170" y="645"/>
                    <a:pt x="55" y="773"/>
                    <a:pt x="36" y="919"/>
                  </a:cubicBezTo>
                  <a:cubicBezTo>
                    <a:pt x="1" y="1223"/>
                    <a:pt x="241" y="1340"/>
                    <a:pt x="581" y="1340"/>
                  </a:cubicBezTo>
                  <a:cubicBezTo>
                    <a:pt x="1284" y="1340"/>
                    <a:pt x="2414" y="842"/>
                    <a:pt x="2418" y="468"/>
                  </a:cubicBezTo>
                  <a:cubicBezTo>
                    <a:pt x="2457" y="223"/>
                    <a:pt x="2239" y="29"/>
                    <a:pt x="2018" y="29"/>
                  </a:cubicBezTo>
                  <a:cubicBezTo>
                    <a:pt x="1931" y="29"/>
                    <a:pt x="1844" y="59"/>
                    <a:pt x="1772" y="127"/>
                  </a:cubicBezTo>
                  <a:cubicBezTo>
                    <a:pt x="1740" y="40"/>
                    <a:pt x="1662" y="0"/>
                    <a:pt x="15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E4BE773-6F8A-4854-8935-779B44018F68}"/>
              </a:ext>
            </a:extLst>
          </p:cNvPr>
          <p:cNvSpPr txBox="1"/>
          <p:nvPr/>
        </p:nvSpPr>
        <p:spPr>
          <a:xfrm>
            <a:off x="797236" y="2765861"/>
            <a:ext cx="297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 31 رقم ( 3)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9B33D9-529E-4042-ACF7-A1B58F98897A}"/>
              </a:ext>
            </a:extLst>
          </p:cNvPr>
          <p:cNvSpPr txBox="1"/>
          <p:nvPr/>
        </p:nvSpPr>
        <p:spPr>
          <a:xfrm>
            <a:off x="5280740" y="2019054"/>
            <a:ext cx="2935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تمثل القوائم التالية الأرباح والخسائر الأسبوعية بالآلاف لمحل تجاري.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3B40E70-8BDA-4264-A33E-923E41087C83}"/>
              </a:ext>
            </a:extLst>
          </p:cNvPr>
          <p:cNvSpPr txBox="1"/>
          <p:nvPr/>
        </p:nvSpPr>
        <p:spPr>
          <a:xfrm>
            <a:off x="5280740" y="2718249"/>
            <a:ext cx="2935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أيُّها مرتب ترتيباً تصاعدياً؟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825847-4345-49E2-9322-66107F696532}"/>
              </a:ext>
            </a:extLst>
          </p:cNvPr>
          <p:cNvSpPr txBox="1"/>
          <p:nvPr/>
        </p:nvSpPr>
        <p:spPr>
          <a:xfrm>
            <a:off x="5898886" y="3543761"/>
            <a:ext cx="1699008" cy="338554"/>
          </a:xfrm>
          <a:prstGeom prst="rect">
            <a:avLst/>
          </a:prstGeom>
          <a:solidFill>
            <a:srgbClr val="FFFFFF">
              <a:alpha val="56078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OM" dirty="0"/>
              <a:t>(ب) -3 ، -1 ،0 ،2 </a:t>
            </a:r>
            <a:r>
              <a:rPr lang="ar-OM"/>
              <a:t>، 5</a:t>
            </a:r>
            <a:endParaRPr 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D533053-44B7-4358-B468-8413C0DF0601}"/>
              </a:ext>
            </a:extLst>
          </p:cNvPr>
          <p:cNvSpPr txBox="1"/>
          <p:nvPr/>
        </p:nvSpPr>
        <p:spPr>
          <a:xfrm>
            <a:off x="5885164" y="3131005"/>
            <a:ext cx="1699008" cy="338554"/>
          </a:xfrm>
          <a:prstGeom prst="rect">
            <a:avLst/>
          </a:prstGeom>
          <a:solidFill>
            <a:srgbClr val="FFFFFF">
              <a:alpha val="5607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(أ) 5 ،2 ،0 ،-1 ،-3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A82B2DE-936A-48B2-BFD2-C089D84E3713}"/>
              </a:ext>
            </a:extLst>
          </p:cNvPr>
          <p:cNvSpPr txBox="1"/>
          <p:nvPr/>
        </p:nvSpPr>
        <p:spPr>
          <a:xfrm>
            <a:off x="5898886" y="3956517"/>
            <a:ext cx="1699008" cy="338554"/>
          </a:xfrm>
          <a:prstGeom prst="rect">
            <a:avLst/>
          </a:prstGeom>
          <a:solidFill>
            <a:srgbClr val="FFFFFF">
              <a:alpha val="56078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OM" dirty="0"/>
              <a:t>(ج) -1 ، -3 ،0 ،2 </a:t>
            </a:r>
            <a:r>
              <a:rPr lang="ar-OM"/>
              <a:t>، 5</a:t>
            </a:r>
            <a:endParaRPr lang="en-US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262A0AD-88C7-4DE7-985F-E1BD50D7C44C}"/>
              </a:ext>
            </a:extLst>
          </p:cNvPr>
          <p:cNvSpPr txBox="1"/>
          <p:nvPr/>
        </p:nvSpPr>
        <p:spPr>
          <a:xfrm>
            <a:off x="5885164" y="4407750"/>
            <a:ext cx="1699008" cy="338554"/>
          </a:xfrm>
          <a:prstGeom prst="rect">
            <a:avLst/>
          </a:prstGeom>
          <a:solidFill>
            <a:srgbClr val="FFFFFF">
              <a:alpha val="56078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OM" dirty="0"/>
              <a:t>(د) 0 ،-1 ،-2 ،-3 </a:t>
            </a:r>
            <a:r>
              <a:rPr lang="ar-OM"/>
              <a:t>،5</a:t>
            </a:r>
            <a:endParaRPr lang="en-US" dirty="0"/>
          </a:p>
        </p:txBody>
      </p:sp>
      <p:pic>
        <p:nvPicPr>
          <p:cNvPr id="94" name="صورة 2">
            <a:extLst>
              <a:ext uri="{FF2B5EF4-FFF2-40B4-BE49-F238E27FC236}">
                <a16:creationId xmlns:a16="http://schemas.microsoft.com/office/drawing/2014/main" id="{24DC610B-4219-45BF-9B95-4F6280F8CD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12" t="27677" r="-4912" b="28543"/>
          <a:stretch/>
        </p:blipFill>
        <p:spPr>
          <a:xfrm>
            <a:off x="-218935" y="3365608"/>
            <a:ext cx="1941371" cy="18415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CA6825F-39A2-4BE9-97B5-F22197A1B2EE}"/>
              </a:ext>
            </a:extLst>
          </p:cNvPr>
          <p:cNvSpPr/>
          <p:nvPr/>
        </p:nvSpPr>
        <p:spPr>
          <a:xfrm>
            <a:off x="2375829" y="2594696"/>
            <a:ext cx="4392342" cy="7448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https://www.liveworksheets.com/fp1776390on</a:t>
            </a:r>
          </a:p>
        </p:txBody>
      </p:sp>
      <p:grpSp>
        <p:nvGrpSpPr>
          <p:cNvPr id="1562" name="Google Shape;1562;p60"/>
          <p:cNvGrpSpPr/>
          <p:nvPr/>
        </p:nvGrpSpPr>
        <p:grpSpPr>
          <a:xfrm>
            <a:off x="6992230" y="3996145"/>
            <a:ext cx="1220183" cy="856630"/>
            <a:chOff x="4049700" y="1194175"/>
            <a:chExt cx="4364857" cy="3061702"/>
          </a:xfrm>
        </p:grpSpPr>
        <p:sp>
          <p:nvSpPr>
            <p:cNvPr id="1563" name="Google Shape;1563;p60"/>
            <p:cNvSpPr/>
            <p:nvPr/>
          </p:nvSpPr>
          <p:spPr>
            <a:xfrm>
              <a:off x="4049700" y="1222409"/>
              <a:ext cx="4364857" cy="3033468"/>
            </a:xfrm>
            <a:custGeom>
              <a:avLst/>
              <a:gdLst/>
              <a:ahLst/>
              <a:cxnLst/>
              <a:rect l="l" t="t" r="r" b="b"/>
              <a:pathLst>
                <a:path w="278771" h="193739" extrusionOk="0">
                  <a:moveTo>
                    <a:pt x="4769" y="1"/>
                  </a:moveTo>
                  <a:cubicBezTo>
                    <a:pt x="2152" y="1"/>
                    <a:pt x="0" y="2153"/>
                    <a:pt x="0" y="4770"/>
                  </a:cubicBezTo>
                  <a:lnTo>
                    <a:pt x="0" y="188736"/>
                  </a:lnTo>
                  <a:cubicBezTo>
                    <a:pt x="0" y="191412"/>
                    <a:pt x="2094" y="193622"/>
                    <a:pt x="4769" y="193738"/>
                  </a:cubicBezTo>
                  <a:lnTo>
                    <a:pt x="274467" y="193738"/>
                  </a:lnTo>
                  <a:cubicBezTo>
                    <a:pt x="276968" y="193738"/>
                    <a:pt x="278771" y="191470"/>
                    <a:pt x="278771" y="188736"/>
                  </a:cubicBezTo>
                  <a:lnTo>
                    <a:pt x="278771" y="4828"/>
                  </a:lnTo>
                  <a:cubicBezTo>
                    <a:pt x="278771" y="2036"/>
                    <a:pt x="276968" y="1"/>
                    <a:pt x="274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60"/>
            <p:cNvSpPr/>
            <p:nvPr/>
          </p:nvSpPr>
          <p:spPr>
            <a:xfrm>
              <a:off x="4113449" y="1238804"/>
              <a:ext cx="4237374" cy="2944221"/>
            </a:xfrm>
            <a:custGeom>
              <a:avLst/>
              <a:gdLst/>
              <a:ahLst/>
              <a:cxnLst/>
              <a:rect l="l" t="t" r="r" b="b"/>
              <a:pathLst>
                <a:path w="270629" h="188039" extrusionOk="0">
                  <a:moveTo>
                    <a:pt x="4653" y="1"/>
                  </a:moveTo>
                  <a:cubicBezTo>
                    <a:pt x="2094" y="1"/>
                    <a:pt x="0" y="2094"/>
                    <a:pt x="0" y="4654"/>
                  </a:cubicBezTo>
                  <a:lnTo>
                    <a:pt x="0" y="183153"/>
                  </a:lnTo>
                  <a:cubicBezTo>
                    <a:pt x="0" y="185770"/>
                    <a:pt x="2036" y="187922"/>
                    <a:pt x="4653" y="188038"/>
                  </a:cubicBezTo>
                  <a:lnTo>
                    <a:pt x="266441" y="188038"/>
                  </a:lnTo>
                  <a:cubicBezTo>
                    <a:pt x="268883" y="188038"/>
                    <a:pt x="270628" y="185828"/>
                    <a:pt x="270628" y="183153"/>
                  </a:cubicBezTo>
                  <a:lnTo>
                    <a:pt x="270628" y="4654"/>
                  </a:lnTo>
                  <a:cubicBezTo>
                    <a:pt x="270628" y="1978"/>
                    <a:pt x="268883" y="1"/>
                    <a:pt x="2664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60"/>
            <p:cNvSpPr/>
            <p:nvPr/>
          </p:nvSpPr>
          <p:spPr>
            <a:xfrm>
              <a:off x="4049700" y="1194175"/>
              <a:ext cx="4364857" cy="318755"/>
            </a:xfrm>
            <a:custGeom>
              <a:avLst/>
              <a:gdLst/>
              <a:ahLst/>
              <a:cxnLst/>
              <a:rect l="l" t="t" r="r" b="b"/>
              <a:pathLst>
                <a:path w="278771" h="20358" extrusionOk="0">
                  <a:moveTo>
                    <a:pt x="4769" y="1"/>
                  </a:moveTo>
                  <a:cubicBezTo>
                    <a:pt x="2152" y="1"/>
                    <a:pt x="0" y="2153"/>
                    <a:pt x="0" y="4770"/>
                  </a:cubicBezTo>
                  <a:lnTo>
                    <a:pt x="0" y="20357"/>
                  </a:lnTo>
                  <a:lnTo>
                    <a:pt x="278771" y="20357"/>
                  </a:lnTo>
                  <a:lnTo>
                    <a:pt x="278771" y="4770"/>
                  </a:lnTo>
                  <a:cubicBezTo>
                    <a:pt x="278771" y="2036"/>
                    <a:pt x="276968" y="1"/>
                    <a:pt x="274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60"/>
            <p:cNvSpPr/>
            <p:nvPr/>
          </p:nvSpPr>
          <p:spPr>
            <a:xfrm>
              <a:off x="5435762" y="1933566"/>
              <a:ext cx="1447530" cy="1392847"/>
            </a:xfrm>
            <a:custGeom>
              <a:avLst/>
              <a:gdLst/>
              <a:ahLst/>
              <a:cxnLst/>
              <a:rect l="l" t="t" r="r" b="b"/>
              <a:pathLst>
                <a:path w="128015" h="123179" extrusionOk="0">
                  <a:moveTo>
                    <a:pt x="66436" y="12973"/>
                  </a:moveTo>
                  <a:cubicBezTo>
                    <a:pt x="72703" y="12973"/>
                    <a:pt x="79021" y="14188"/>
                    <a:pt x="85033" y="16693"/>
                  </a:cubicBezTo>
                  <a:cubicBezTo>
                    <a:pt x="103238" y="24196"/>
                    <a:pt x="115045" y="41935"/>
                    <a:pt x="115045" y="61594"/>
                  </a:cubicBezTo>
                  <a:cubicBezTo>
                    <a:pt x="115045" y="88465"/>
                    <a:pt x="93292" y="110217"/>
                    <a:pt x="66479" y="110217"/>
                  </a:cubicBezTo>
                  <a:cubicBezTo>
                    <a:pt x="46763" y="110217"/>
                    <a:pt x="29023" y="98352"/>
                    <a:pt x="21520" y="80206"/>
                  </a:cubicBezTo>
                  <a:cubicBezTo>
                    <a:pt x="14017" y="62059"/>
                    <a:pt x="18147" y="41121"/>
                    <a:pt x="32048" y="27220"/>
                  </a:cubicBezTo>
                  <a:cubicBezTo>
                    <a:pt x="41343" y="17925"/>
                    <a:pt x="53786" y="12973"/>
                    <a:pt x="66436" y="12973"/>
                  </a:cubicBezTo>
                  <a:close/>
                  <a:moveTo>
                    <a:pt x="66479" y="0"/>
                  </a:moveTo>
                  <a:cubicBezTo>
                    <a:pt x="41528" y="0"/>
                    <a:pt x="19077" y="15006"/>
                    <a:pt x="9539" y="38038"/>
                  </a:cubicBezTo>
                  <a:cubicBezTo>
                    <a:pt x="0" y="61070"/>
                    <a:pt x="5293" y="87534"/>
                    <a:pt x="22916" y="105157"/>
                  </a:cubicBezTo>
                  <a:cubicBezTo>
                    <a:pt x="34693" y="116934"/>
                    <a:pt x="50419" y="123179"/>
                    <a:pt x="66430" y="123179"/>
                  </a:cubicBezTo>
                  <a:cubicBezTo>
                    <a:pt x="74377" y="123179"/>
                    <a:pt x="82395" y="121640"/>
                    <a:pt x="90035" y="118476"/>
                  </a:cubicBezTo>
                  <a:cubicBezTo>
                    <a:pt x="113009" y="108938"/>
                    <a:pt x="128015" y="86487"/>
                    <a:pt x="128015" y="61594"/>
                  </a:cubicBezTo>
                  <a:cubicBezTo>
                    <a:pt x="128015" y="27569"/>
                    <a:pt x="100446" y="0"/>
                    <a:pt x="664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60"/>
            <p:cNvSpPr/>
            <p:nvPr/>
          </p:nvSpPr>
          <p:spPr>
            <a:xfrm>
              <a:off x="5994802" y="2336738"/>
              <a:ext cx="539956" cy="673463"/>
            </a:xfrm>
            <a:custGeom>
              <a:avLst/>
              <a:gdLst/>
              <a:ahLst/>
              <a:cxnLst/>
              <a:rect l="l" t="t" r="r" b="b"/>
              <a:pathLst>
                <a:path w="47752" h="59559" extrusionOk="0">
                  <a:moveTo>
                    <a:pt x="1" y="1"/>
                  </a:moveTo>
                  <a:lnTo>
                    <a:pt x="292" y="59558"/>
                  </a:lnTo>
                  <a:lnTo>
                    <a:pt x="47752" y="298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60"/>
            <p:cNvSpPr/>
            <p:nvPr/>
          </p:nvSpPr>
          <p:spPr>
            <a:xfrm>
              <a:off x="4104335" y="3747070"/>
              <a:ext cx="4255583" cy="481766"/>
            </a:xfrm>
            <a:custGeom>
              <a:avLst/>
              <a:gdLst/>
              <a:ahLst/>
              <a:cxnLst/>
              <a:rect l="l" t="t" r="r" b="b"/>
              <a:pathLst>
                <a:path w="271792" h="30769" extrusionOk="0">
                  <a:moveTo>
                    <a:pt x="1" y="1"/>
                  </a:moveTo>
                  <a:lnTo>
                    <a:pt x="1" y="30768"/>
                  </a:lnTo>
                  <a:lnTo>
                    <a:pt x="271792" y="30768"/>
                  </a:lnTo>
                  <a:lnTo>
                    <a:pt x="2717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60"/>
            <p:cNvSpPr/>
            <p:nvPr/>
          </p:nvSpPr>
          <p:spPr>
            <a:xfrm>
              <a:off x="4241871" y="3823581"/>
              <a:ext cx="3952329" cy="21874"/>
            </a:xfrm>
            <a:custGeom>
              <a:avLst/>
              <a:gdLst/>
              <a:ahLst/>
              <a:cxnLst/>
              <a:rect l="l" t="t" r="r" b="b"/>
              <a:pathLst>
                <a:path w="252424" h="1397" extrusionOk="0">
                  <a:moveTo>
                    <a:pt x="0" y="0"/>
                  </a:moveTo>
                  <a:lnTo>
                    <a:pt x="0" y="1396"/>
                  </a:lnTo>
                  <a:lnTo>
                    <a:pt x="252423" y="1396"/>
                  </a:lnTo>
                  <a:lnTo>
                    <a:pt x="252423" y="0"/>
                  </a:lnTo>
                  <a:close/>
                </a:path>
              </a:pathLst>
            </a:custGeom>
            <a:solidFill>
              <a:srgbClr val="D9E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60"/>
            <p:cNvSpPr/>
            <p:nvPr/>
          </p:nvSpPr>
          <p:spPr>
            <a:xfrm>
              <a:off x="4241871" y="3823581"/>
              <a:ext cx="1613725" cy="21874"/>
            </a:xfrm>
            <a:custGeom>
              <a:avLst/>
              <a:gdLst/>
              <a:ahLst/>
              <a:cxnLst/>
              <a:rect l="l" t="t" r="r" b="b"/>
              <a:pathLst>
                <a:path w="103064" h="1397" extrusionOk="0">
                  <a:moveTo>
                    <a:pt x="0" y="0"/>
                  </a:moveTo>
                  <a:lnTo>
                    <a:pt x="0" y="1396"/>
                  </a:lnTo>
                  <a:lnTo>
                    <a:pt x="103063" y="1396"/>
                  </a:lnTo>
                  <a:lnTo>
                    <a:pt x="103063" y="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60"/>
            <p:cNvSpPr/>
            <p:nvPr/>
          </p:nvSpPr>
          <p:spPr>
            <a:xfrm>
              <a:off x="4998714" y="3946537"/>
              <a:ext cx="104749" cy="146632"/>
            </a:xfrm>
            <a:custGeom>
              <a:avLst/>
              <a:gdLst/>
              <a:ahLst/>
              <a:cxnLst/>
              <a:rect l="l" t="t" r="r" b="b"/>
              <a:pathLst>
                <a:path w="6690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6690" y="46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60"/>
            <p:cNvSpPr/>
            <p:nvPr/>
          </p:nvSpPr>
          <p:spPr>
            <a:xfrm>
              <a:off x="5121670" y="3946537"/>
              <a:ext cx="24614" cy="146632"/>
            </a:xfrm>
            <a:custGeom>
              <a:avLst/>
              <a:gdLst/>
              <a:ahLst/>
              <a:cxnLst/>
              <a:rect l="l" t="t" r="r" b="b"/>
              <a:pathLst>
                <a:path w="1572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1571" y="9364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60"/>
            <p:cNvSpPr/>
            <p:nvPr/>
          </p:nvSpPr>
          <p:spPr>
            <a:xfrm>
              <a:off x="4701814" y="3946537"/>
              <a:ext cx="104733" cy="146632"/>
            </a:xfrm>
            <a:custGeom>
              <a:avLst/>
              <a:gdLst/>
              <a:ahLst/>
              <a:cxnLst/>
              <a:rect l="l" t="t" r="r" b="b"/>
              <a:pathLst>
                <a:path w="6689" h="9365" extrusionOk="0">
                  <a:moveTo>
                    <a:pt x="0" y="0"/>
                  </a:moveTo>
                  <a:lnTo>
                    <a:pt x="0" y="9364"/>
                  </a:lnTo>
                  <a:lnTo>
                    <a:pt x="6689" y="46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60"/>
            <p:cNvSpPr/>
            <p:nvPr/>
          </p:nvSpPr>
          <p:spPr>
            <a:xfrm>
              <a:off x="4404899" y="3946537"/>
              <a:ext cx="104733" cy="146632"/>
            </a:xfrm>
            <a:custGeom>
              <a:avLst/>
              <a:gdLst/>
              <a:ahLst/>
              <a:cxnLst/>
              <a:rect l="l" t="t" r="r" b="b"/>
              <a:pathLst>
                <a:path w="6689" h="9365" extrusionOk="0">
                  <a:moveTo>
                    <a:pt x="6689" y="0"/>
                  </a:moveTo>
                  <a:lnTo>
                    <a:pt x="0" y="4653"/>
                  </a:lnTo>
                  <a:lnTo>
                    <a:pt x="6689" y="9364"/>
                  </a:lnTo>
                  <a:lnTo>
                    <a:pt x="66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60"/>
            <p:cNvSpPr/>
            <p:nvPr/>
          </p:nvSpPr>
          <p:spPr>
            <a:xfrm>
              <a:off x="4362087" y="3946537"/>
              <a:ext cx="24614" cy="146632"/>
            </a:xfrm>
            <a:custGeom>
              <a:avLst/>
              <a:gdLst/>
              <a:ahLst/>
              <a:cxnLst/>
              <a:rect l="l" t="t" r="r" b="b"/>
              <a:pathLst>
                <a:path w="1572" h="9365" extrusionOk="0">
                  <a:moveTo>
                    <a:pt x="1" y="0"/>
                  </a:moveTo>
                  <a:lnTo>
                    <a:pt x="1" y="9364"/>
                  </a:lnTo>
                  <a:lnTo>
                    <a:pt x="1571" y="9364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60"/>
            <p:cNvSpPr/>
            <p:nvPr/>
          </p:nvSpPr>
          <p:spPr>
            <a:xfrm>
              <a:off x="7285671" y="3920120"/>
              <a:ext cx="190348" cy="187608"/>
            </a:xfrm>
            <a:custGeom>
              <a:avLst/>
              <a:gdLst/>
              <a:ahLst/>
              <a:cxnLst/>
              <a:rect l="l" t="t" r="r" b="b"/>
              <a:pathLst>
                <a:path w="12157" h="11982" extrusionOk="0">
                  <a:moveTo>
                    <a:pt x="6050" y="4072"/>
                  </a:moveTo>
                  <a:cubicBezTo>
                    <a:pt x="7155" y="4072"/>
                    <a:pt x="8027" y="4944"/>
                    <a:pt x="8027" y="5991"/>
                  </a:cubicBezTo>
                  <a:cubicBezTo>
                    <a:pt x="8067" y="7217"/>
                    <a:pt x="7085" y="8013"/>
                    <a:pt x="6068" y="8013"/>
                  </a:cubicBezTo>
                  <a:cubicBezTo>
                    <a:pt x="5589" y="8013"/>
                    <a:pt x="5103" y="7836"/>
                    <a:pt x="4712" y="7445"/>
                  </a:cubicBezTo>
                  <a:cubicBezTo>
                    <a:pt x="3432" y="6224"/>
                    <a:pt x="4305" y="4072"/>
                    <a:pt x="6050" y="4072"/>
                  </a:cubicBezTo>
                  <a:close/>
                  <a:moveTo>
                    <a:pt x="5410" y="0"/>
                  </a:moveTo>
                  <a:cubicBezTo>
                    <a:pt x="5119" y="582"/>
                    <a:pt x="4886" y="1105"/>
                    <a:pt x="4712" y="1687"/>
                  </a:cubicBezTo>
                  <a:lnTo>
                    <a:pt x="3956" y="1978"/>
                  </a:lnTo>
                  <a:cubicBezTo>
                    <a:pt x="3432" y="1745"/>
                    <a:pt x="2851" y="1513"/>
                    <a:pt x="2269" y="1338"/>
                  </a:cubicBezTo>
                  <a:lnTo>
                    <a:pt x="1280" y="2269"/>
                  </a:lnTo>
                  <a:cubicBezTo>
                    <a:pt x="1513" y="2850"/>
                    <a:pt x="1746" y="3374"/>
                    <a:pt x="1978" y="3897"/>
                  </a:cubicBezTo>
                  <a:lnTo>
                    <a:pt x="1687" y="4653"/>
                  </a:lnTo>
                  <a:cubicBezTo>
                    <a:pt x="1106" y="4828"/>
                    <a:pt x="524" y="5060"/>
                    <a:pt x="1" y="5351"/>
                  </a:cubicBezTo>
                  <a:lnTo>
                    <a:pt x="1" y="6689"/>
                  </a:lnTo>
                  <a:cubicBezTo>
                    <a:pt x="524" y="6980"/>
                    <a:pt x="1106" y="7154"/>
                    <a:pt x="1687" y="7387"/>
                  </a:cubicBezTo>
                  <a:lnTo>
                    <a:pt x="1978" y="8085"/>
                  </a:lnTo>
                  <a:cubicBezTo>
                    <a:pt x="1746" y="8667"/>
                    <a:pt x="1513" y="9190"/>
                    <a:pt x="1338" y="9772"/>
                  </a:cubicBezTo>
                  <a:lnTo>
                    <a:pt x="2269" y="10702"/>
                  </a:lnTo>
                  <a:cubicBezTo>
                    <a:pt x="2851" y="10528"/>
                    <a:pt x="3432" y="10295"/>
                    <a:pt x="3956" y="10062"/>
                  </a:cubicBezTo>
                  <a:lnTo>
                    <a:pt x="4712" y="10353"/>
                  </a:lnTo>
                  <a:cubicBezTo>
                    <a:pt x="4886" y="10877"/>
                    <a:pt x="5119" y="11458"/>
                    <a:pt x="5410" y="11982"/>
                  </a:cubicBezTo>
                  <a:lnTo>
                    <a:pt x="6748" y="11982"/>
                  </a:lnTo>
                  <a:cubicBezTo>
                    <a:pt x="7038" y="11458"/>
                    <a:pt x="7271" y="10877"/>
                    <a:pt x="7504" y="10353"/>
                  </a:cubicBezTo>
                  <a:lnTo>
                    <a:pt x="8202" y="10062"/>
                  </a:lnTo>
                  <a:cubicBezTo>
                    <a:pt x="8783" y="10295"/>
                    <a:pt x="9365" y="10470"/>
                    <a:pt x="9946" y="10702"/>
                  </a:cubicBezTo>
                  <a:lnTo>
                    <a:pt x="10877" y="9772"/>
                  </a:lnTo>
                  <a:cubicBezTo>
                    <a:pt x="10703" y="9190"/>
                    <a:pt x="10470" y="8608"/>
                    <a:pt x="10179" y="8085"/>
                  </a:cubicBezTo>
                  <a:lnTo>
                    <a:pt x="10528" y="7387"/>
                  </a:lnTo>
                  <a:cubicBezTo>
                    <a:pt x="11052" y="7154"/>
                    <a:pt x="11633" y="6922"/>
                    <a:pt x="12157" y="6631"/>
                  </a:cubicBezTo>
                  <a:lnTo>
                    <a:pt x="12157" y="5351"/>
                  </a:lnTo>
                  <a:cubicBezTo>
                    <a:pt x="11633" y="5060"/>
                    <a:pt x="11052" y="4828"/>
                    <a:pt x="10528" y="4653"/>
                  </a:cubicBezTo>
                  <a:lnTo>
                    <a:pt x="10179" y="3897"/>
                  </a:lnTo>
                  <a:cubicBezTo>
                    <a:pt x="10470" y="3374"/>
                    <a:pt x="10644" y="2792"/>
                    <a:pt x="10819" y="2211"/>
                  </a:cubicBezTo>
                  <a:lnTo>
                    <a:pt x="9888" y="1280"/>
                  </a:lnTo>
                  <a:cubicBezTo>
                    <a:pt x="9307" y="1454"/>
                    <a:pt x="8783" y="1687"/>
                    <a:pt x="8202" y="1978"/>
                  </a:cubicBezTo>
                  <a:lnTo>
                    <a:pt x="7504" y="1687"/>
                  </a:lnTo>
                  <a:cubicBezTo>
                    <a:pt x="7271" y="1105"/>
                    <a:pt x="7038" y="524"/>
                    <a:pt x="6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60"/>
            <p:cNvSpPr/>
            <p:nvPr/>
          </p:nvSpPr>
          <p:spPr>
            <a:xfrm>
              <a:off x="7611728" y="3941072"/>
              <a:ext cx="218579" cy="143892"/>
            </a:xfrm>
            <a:custGeom>
              <a:avLst/>
              <a:gdLst/>
              <a:ahLst/>
              <a:cxnLst/>
              <a:rect l="l" t="t" r="r" b="b"/>
              <a:pathLst>
                <a:path w="13960" h="9190" extrusionOk="0">
                  <a:moveTo>
                    <a:pt x="12913" y="1047"/>
                  </a:moveTo>
                  <a:lnTo>
                    <a:pt x="12913" y="8143"/>
                  </a:lnTo>
                  <a:lnTo>
                    <a:pt x="1048" y="8143"/>
                  </a:lnTo>
                  <a:lnTo>
                    <a:pt x="1048" y="1047"/>
                  </a:lnTo>
                  <a:close/>
                  <a:moveTo>
                    <a:pt x="1" y="0"/>
                  </a:moveTo>
                  <a:lnTo>
                    <a:pt x="1" y="9190"/>
                  </a:lnTo>
                  <a:lnTo>
                    <a:pt x="13960" y="9190"/>
                  </a:lnTo>
                  <a:lnTo>
                    <a:pt x="139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60"/>
            <p:cNvSpPr/>
            <p:nvPr/>
          </p:nvSpPr>
          <p:spPr>
            <a:xfrm>
              <a:off x="8064390" y="3925585"/>
              <a:ext cx="71962" cy="71962"/>
            </a:xfrm>
            <a:custGeom>
              <a:avLst/>
              <a:gdLst/>
              <a:ahLst/>
              <a:cxnLst/>
              <a:rect l="l" t="t" r="r" b="b"/>
              <a:pathLst>
                <a:path w="4596" h="4596" extrusionOk="0">
                  <a:moveTo>
                    <a:pt x="0" y="0"/>
                  </a:moveTo>
                  <a:lnTo>
                    <a:pt x="0" y="1047"/>
                  </a:lnTo>
                  <a:lnTo>
                    <a:pt x="3548" y="1047"/>
                  </a:lnTo>
                  <a:lnTo>
                    <a:pt x="3548" y="4595"/>
                  </a:lnTo>
                  <a:lnTo>
                    <a:pt x="4595" y="4595"/>
                  </a:lnTo>
                  <a:lnTo>
                    <a:pt x="45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60"/>
            <p:cNvSpPr/>
            <p:nvPr/>
          </p:nvSpPr>
          <p:spPr>
            <a:xfrm>
              <a:off x="7962386" y="3925585"/>
              <a:ext cx="71038" cy="71962"/>
            </a:xfrm>
            <a:custGeom>
              <a:avLst/>
              <a:gdLst/>
              <a:ahLst/>
              <a:cxnLst/>
              <a:rect l="l" t="t" r="r" b="b"/>
              <a:pathLst>
                <a:path w="4537" h="4596" extrusionOk="0">
                  <a:moveTo>
                    <a:pt x="0" y="0"/>
                  </a:moveTo>
                  <a:lnTo>
                    <a:pt x="0" y="4595"/>
                  </a:lnTo>
                  <a:lnTo>
                    <a:pt x="989" y="4595"/>
                  </a:lnTo>
                  <a:lnTo>
                    <a:pt x="989" y="1047"/>
                  </a:lnTo>
                  <a:lnTo>
                    <a:pt x="4537" y="1047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60"/>
            <p:cNvSpPr/>
            <p:nvPr/>
          </p:nvSpPr>
          <p:spPr>
            <a:xfrm>
              <a:off x="8064390" y="4028498"/>
              <a:ext cx="71962" cy="71054"/>
            </a:xfrm>
            <a:custGeom>
              <a:avLst/>
              <a:gdLst/>
              <a:ahLst/>
              <a:cxnLst/>
              <a:rect l="l" t="t" r="r" b="b"/>
              <a:pathLst>
                <a:path w="4596" h="4538" extrusionOk="0">
                  <a:moveTo>
                    <a:pt x="3548" y="1"/>
                  </a:moveTo>
                  <a:lnTo>
                    <a:pt x="3548" y="3549"/>
                  </a:lnTo>
                  <a:lnTo>
                    <a:pt x="0" y="3549"/>
                  </a:lnTo>
                  <a:lnTo>
                    <a:pt x="0" y="4537"/>
                  </a:lnTo>
                  <a:lnTo>
                    <a:pt x="4595" y="4537"/>
                  </a:lnTo>
                  <a:lnTo>
                    <a:pt x="4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60"/>
            <p:cNvSpPr/>
            <p:nvPr/>
          </p:nvSpPr>
          <p:spPr>
            <a:xfrm>
              <a:off x="7962386" y="4028498"/>
              <a:ext cx="71038" cy="71054"/>
            </a:xfrm>
            <a:custGeom>
              <a:avLst/>
              <a:gdLst/>
              <a:ahLst/>
              <a:cxnLst/>
              <a:rect l="l" t="t" r="r" b="b"/>
              <a:pathLst>
                <a:path w="4537" h="4538" extrusionOk="0">
                  <a:moveTo>
                    <a:pt x="0" y="1"/>
                  </a:moveTo>
                  <a:lnTo>
                    <a:pt x="0" y="4537"/>
                  </a:lnTo>
                  <a:lnTo>
                    <a:pt x="4537" y="4537"/>
                  </a:lnTo>
                  <a:lnTo>
                    <a:pt x="4537" y="3549"/>
                  </a:lnTo>
                  <a:lnTo>
                    <a:pt x="989" y="3549"/>
                  </a:ln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60"/>
            <p:cNvSpPr/>
            <p:nvPr/>
          </p:nvSpPr>
          <p:spPr>
            <a:xfrm>
              <a:off x="5806841" y="3796224"/>
              <a:ext cx="88997" cy="75641"/>
            </a:xfrm>
            <a:custGeom>
              <a:avLst/>
              <a:gdLst/>
              <a:ahLst/>
              <a:cxnLst/>
              <a:rect l="l" t="t" r="r" b="b"/>
              <a:pathLst>
                <a:path w="5684" h="4831" extrusionOk="0">
                  <a:moveTo>
                    <a:pt x="3342" y="0"/>
                  </a:moveTo>
                  <a:cubicBezTo>
                    <a:pt x="3308" y="0"/>
                    <a:pt x="3274" y="1"/>
                    <a:pt x="3241" y="2"/>
                  </a:cubicBezTo>
                  <a:cubicBezTo>
                    <a:pt x="3217" y="2"/>
                    <a:pt x="3194" y="1"/>
                    <a:pt x="3170" y="1"/>
                  </a:cubicBezTo>
                  <a:cubicBezTo>
                    <a:pt x="1065" y="1"/>
                    <a:pt x="0" y="2579"/>
                    <a:pt x="1496" y="4132"/>
                  </a:cubicBezTo>
                  <a:cubicBezTo>
                    <a:pt x="1998" y="4615"/>
                    <a:pt x="2606" y="4831"/>
                    <a:pt x="3202" y="4831"/>
                  </a:cubicBezTo>
                  <a:cubicBezTo>
                    <a:pt x="4472" y="4831"/>
                    <a:pt x="5684" y="3851"/>
                    <a:pt x="5684" y="2387"/>
                  </a:cubicBezTo>
                  <a:cubicBezTo>
                    <a:pt x="5684" y="1083"/>
                    <a:pt x="4634" y="0"/>
                    <a:pt x="334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484D2F-74D9-4AC4-B85B-2524AEB2A9B7}"/>
              </a:ext>
            </a:extLst>
          </p:cNvPr>
          <p:cNvSpPr txBox="1"/>
          <p:nvPr/>
        </p:nvSpPr>
        <p:spPr>
          <a:xfrm>
            <a:off x="2390935" y="285753"/>
            <a:ext cx="494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EE7D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التعـــــــــــــــــــــــــــــلم الـــــــــــــــــــــــــــذاتي </a:t>
            </a:r>
            <a:endParaRPr lang="en-US" sz="2400" b="1" dirty="0">
              <a:solidFill>
                <a:srgbClr val="EE7D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10">
            <a:extLst>
              <a:ext uri="{FF2B5EF4-FFF2-40B4-BE49-F238E27FC236}">
                <a16:creationId xmlns:a16="http://schemas.microsoft.com/office/drawing/2014/main" id="{59E40123-09AF-4059-B469-8B462924040B}"/>
              </a:ext>
            </a:extLst>
          </p:cNvPr>
          <p:cNvSpPr/>
          <p:nvPr/>
        </p:nvSpPr>
        <p:spPr>
          <a:xfrm>
            <a:off x="440879" y="6763614"/>
            <a:ext cx="4256922" cy="14028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http://wordwall.net/ar/resource/5283526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C1378B8D-74B0-4852-BDB8-A0F6814D5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18032" r="51259" b="18295"/>
          <a:stretch/>
        </p:blipFill>
        <p:spPr bwMode="auto">
          <a:xfrm>
            <a:off x="6558175" y="2056042"/>
            <a:ext cx="1441222" cy="154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86CD2D-C6D0-4BC6-A14F-7567094AA674}"/>
              </a:ext>
            </a:extLst>
          </p:cNvPr>
          <p:cNvSpPr/>
          <p:nvPr/>
        </p:nvSpPr>
        <p:spPr>
          <a:xfrm>
            <a:off x="2448317" y="1163388"/>
            <a:ext cx="4392342" cy="7448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https://www.liveworksheets.com/qm1483722ex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89EAC158-E5FC-42BB-B7AB-7999D6C6D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5" t="18032" b="18295"/>
          <a:stretch/>
        </p:blipFill>
        <p:spPr bwMode="auto">
          <a:xfrm>
            <a:off x="1144603" y="594599"/>
            <a:ext cx="1612321" cy="154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F7C39C9-7131-4338-BC36-A3AE36B787B5}"/>
              </a:ext>
            </a:extLst>
          </p:cNvPr>
          <p:cNvSpPr/>
          <p:nvPr/>
        </p:nvSpPr>
        <p:spPr>
          <a:xfrm>
            <a:off x="2390935" y="3972472"/>
            <a:ext cx="4392342" cy="7448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https://www.youtube.com/watch?v=gfze5amap0E</a:t>
            </a: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D1628248-F149-4989-9F8A-799C70DD1F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5" t="18032" b="18295"/>
          <a:stretch/>
        </p:blipFill>
        <p:spPr bwMode="auto">
          <a:xfrm>
            <a:off x="1068208" y="3363994"/>
            <a:ext cx="1612321" cy="154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AA4496-CE8F-4564-8323-72E08E446B21}"/>
              </a:ext>
            </a:extLst>
          </p:cNvPr>
          <p:cNvSpPr txBox="1"/>
          <p:nvPr/>
        </p:nvSpPr>
        <p:spPr>
          <a:xfrm>
            <a:off x="6992230" y="3673725"/>
            <a:ext cx="124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رابط شرح الدرس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409;p22">
            <a:extLst>
              <a:ext uri="{FF2B5EF4-FFF2-40B4-BE49-F238E27FC236}">
                <a16:creationId xmlns:a16="http://schemas.microsoft.com/office/drawing/2014/main" id="{36B8D291-0313-4B93-A2AF-B27C8E2CCD0C}"/>
              </a:ext>
            </a:extLst>
          </p:cNvPr>
          <p:cNvSpPr/>
          <p:nvPr/>
        </p:nvSpPr>
        <p:spPr>
          <a:xfrm flipH="1">
            <a:off x="2786861" y="69318"/>
            <a:ext cx="3142025" cy="46166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Picture 2">
            <a:extLst>
              <a:ext uri="{FF2B5EF4-FFF2-40B4-BE49-F238E27FC236}">
                <a16:creationId xmlns:a16="http://schemas.microsoft.com/office/drawing/2014/main" id="{258DC456-B3CD-4154-9BE5-5753A2EF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912" y="1880765"/>
            <a:ext cx="3046798" cy="30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F5DE89-E4A2-4025-94D6-14E431D13C6D}"/>
              </a:ext>
            </a:extLst>
          </p:cNvPr>
          <p:cNvSpPr txBox="1"/>
          <p:nvPr/>
        </p:nvSpPr>
        <p:spPr>
          <a:xfrm>
            <a:off x="2180582" y="530983"/>
            <a:ext cx="4354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الواجـــــــــــــــــــــــــــــــــــــــــــب المـــــــــــــــــــــــــــــــــنزلي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Google Shape;409;p22">
            <a:extLst>
              <a:ext uri="{FF2B5EF4-FFF2-40B4-BE49-F238E27FC236}">
                <a16:creationId xmlns:a16="http://schemas.microsoft.com/office/drawing/2014/main" id="{7416F5BE-61AB-4F15-9972-FF24561C89EF}"/>
              </a:ext>
            </a:extLst>
          </p:cNvPr>
          <p:cNvSpPr/>
          <p:nvPr/>
        </p:nvSpPr>
        <p:spPr>
          <a:xfrm flipH="1" flipV="1">
            <a:off x="2893157" y="992648"/>
            <a:ext cx="3142025" cy="46166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1DEE8F71-EB9D-4A98-9F9C-1A774948B55D}"/>
              </a:ext>
            </a:extLst>
          </p:cNvPr>
          <p:cNvSpPr/>
          <p:nvPr/>
        </p:nvSpPr>
        <p:spPr>
          <a:xfrm>
            <a:off x="948351" y="2377424"/>
            <a:ext cx="5086831" cy="1241756"/>
          </a:xfrm>
          <a:prstGeom prst="wedgeRoundRectCallout">
            <a:avLst>
              <a:gd name="adj1" fmla="val 62551"/>
              <a:gd name="adj2" fmla="val 1481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FDC441-1F5B-43DA-A43D-4D3F4BE7858F}"/>
              </a:ext>
            </a:extLst>
          </p:cNvPr>
          <p:cNvSpPr txBox="1"/>
          <p:nvPr/>
        </p:nvSpPr>
        <p:spPr>
          <a:xfrm>
            <a:off x="778275" y="2766076"/>
            <a:ext cx="5426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(24) رقم (1) + (2) + ( 3)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2" name="Google Shape;1782;p69"/>
          <p:cNvGrpSpPr/>
          <p:nvPr/>
        </p:nvGrpSpPr>
        <p:grpSpPr>
          <a:xfrm>
            <a:off x="7616975" y="2560425"/>
            <a:ext cx="743182" cy="591001"/>
            <a:chOff x="7616975" y="2560425"/>
            <a:chExt cx="743182" cy="591001"/>
          </a:xfrm>
        </p:grpSpPr>
        <p:sp>
          <p:nvSpPr>
            <p:cNvPr id="1783" name="Google Shape;1783;p69"/>
            <p:cNvSpPr/>
            <p:nvPr/>
          </p:nvSpPr>
          <p:spPr>
            <a:xfrm>
              <a:off x="8144879" y="3035255"/>
              <a:ext cx="100875" cy="116171"/>
            </a:xfrm>
            <a:custGeom>
              <a:avLst/>
              <a:gdLst/>
              <a:ahLst/>
              <a:cxnLst/>
              <a:rect l="l" t="t" r="r" b="b"/>
              <a:pathLst>
                <a:path w="686" h="790" extrusionOk="0">
                  <a:moveTo>
                    <a:pt x="155" y="1"/>
                  </a:moveTo>
                  <a:cubicBezTo>
                    <a:pt x="76" y="1"/>
                    <a:pt x="7" y="67"/>
                    <a:pt x="0" y="146"/>
                  </a:cubicBezTo>
                  <a:cubicBezTo>
                    <a:pt x="0" y="154"/>
                    <a:pt x="0" y="162"/>
                    <a:pt x="0" y="177"/>
                  </a:cubicBezTo>
                  <a:cubicBezTo>
                    <a:pt x="0" y="223"/>
                    <a:pt x="0" y="329"/>
                    <a:pt x="69" y="451"/>
                  </a:cubicBezTo>
                  <a:cubicBezTo>
                    <a:pt x="130" y="573"/>
                    <a:pt x="252" y="710"/>
                    <a:pt x="457" y="779"/>
                  </a:cubicBezTo>
                  <a:cubicBezTo>
                    <a:pt x="477" y="786"/>
                    <a:pt x="496" y="789"/>
                    <a:pt x="515" y="789"/>
                  </a:cubicBezTo>
                  <a:cubicBezTo>
                    <a:pt x="577" y="789"/>
                    <a:pt x="632" y="752"/>
                    <a:pt x="655" y="687"/>
                  </a:cubicBezTo>
                  <a:cubicBezTo>
                    <a:pt x="686" y="604"/>
                    <a:pt x="648" y="512"/>
                    <a:pt x="564" y="482"/>
                  </a:cubicBezTo>
                  <a:cubicBezTo>
                    <a:pt x="434" y="436"/>
                    <a:pt x="381" y="367"/>
                    <a:pt x="351" y="306"/>
                  </a:cubicBezTo>
                  <a:cubicBezTo>
                    <a:pt x="320" y="245"/>
                    <a:pt x="313" y="184"/>
                    <a:pt x="313" y="177"/>
                  </a:cubicBezTo>
                  <a:cubicBezTo>
                    <a:pt x="320" y="85"/>
                    <a:pt x="252" y="9"/>
                    <a:pt x="168" y="2"/>
                  </a:cubicBezTo>
                  <a:cubicBezTo>
                    <a:pt x="163" y="1"/>
                    <a:pt x="159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69"/>
            <p:cNvSpPr/>
            <p:nvPr/>
          </p:nvSpPr>
          <p:spPr>
            <a:xfrm>
              <a:off x="8190758" y="2980698"/>
              <a:ext cx="139107" cy="61615"/>
            </a:xfrm>
            <a:custGeom>
              <a:avLst/>
              <a:gdLst/>
              <a:ahLst/>
              <a:cxnLst/>
              <a:rect l="l" t="t" r="r" b="b"/>
              <a:pathLst>
                <a:path w="946" h="419" extrusionOk="0">
                  <a:moveTo>
                    <a:pt x="764" y="1"/>
                  </a:moveTo>
                  <a:cubicBezTo>
                    <a:pt x="734" y="1"/>
                    <a:pt x="704" y="10"/>
                    <a:pt x="679" y="30"/>
                  </a:cubicBezTo>
                  <a:cubicBezTo>
                    <a:pt x="587" y="83"/>
                    <a:pt x="519" y="98"/>
                    <a:pt x="465" y="98"/>
                  </a:cubicBezTo>
                  <a:cubicBezTo>
                    <a:pt x="404" y="98"/>
                    <a:pt x="359" y="83"/>
                    <a:pt x="321" y="68"/>
                  </a:cubicBezTo>
                  <a:cubicBezTo>
                    <a:pt x="305" y="60"/>
                    <a:pt x="290" y="52"/>
                    <a:pt x="283" y="45"/>
                  </a:cubicBezTo>
                  <a:lnTo>
                    <a:pt x="279" y="41"/>
                  </a:lnTo>
                  <a:lnTo>
                    <a:pt x="279" y="41"/>
                  </a:lnTo>
                  <a:lnTo>
                    <a:pt x="283" y="37"/>
                  </a:lnTo>
                  <a:cubicBezTo>
                    <a:pt x="252" y="13"/>
                    <a:pt x="215" y="2"/>
                    <a:pt x="178" y="2"/>
                  </a:cubicBezTo>
                  <a:cubicBezTo>
                    <a:pt x="132" y="2"/>
                    <a:pt x="87" y="19"/>
                    <a:pt x="54" y="52"/>
                  </a:cubicBezTo>
                  <a:cubicBezTo>
                    <a:pt x="1" y="121"/>
                    <a:pt x="8" y="220"/>
                    <a:pt x="69" y="281"/>
                  </a:cubicBezTo>
                  <a:cubicBezTo>
                    <a:pt x="77" y="289"/>
                    <a:pt x="115" y="319"/>
                    <a:pt x="183" y="350"/>
                  </a:cubicBezTo>
                  <a:cubicBezTo>
                    <a:pt x="252" y="380"/>
                    <a:pt x="343" y="418"/>
                    <a:pt x="465" y="418"/>
                  </a:cubicBezTo>
                  <a:cubicBezTo>
                    <a:pt x="580" y="418"/>
                    <a:pt x="717" y="380"/>
                    <a:pt x="846" y="296"/>
                  </a:cubicBezTo>
                  <a:cubicBezTo>
                    <a:pt x="923" y="243"/>
                    <a:pt x="946" y="152"/>
                    <a:pt x="900" y="75"/>
                  </a:cubicBezTo>
                  <a:cubicBezTo>
                    <a:pt x="866" y="27"/>
                    <a:pt x="815" y="1"/>
                    <a:pt x="7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69"/>
            <p:cNvSpPr/>
            <p:nvPr/>
          </p:nvSpPr>
          <p:spPr>
            <a:xfrm>
              <a:off x="8222080" y="2872910"/>
              <a:ext cx="138078" cy="70879"/>
            </a:xfrm>
            <a:custGeom>
              <a:avLst/>
              <a:gdLst/>
              <a:ahLst/>
              <a:cxnLst/>
              <a:rect l="l" t="t" r="r" b="b"/>
              <a:pathLst>
                <a:path w="939" h="482" extrusionOk="0">
                  <a:moveTo>
                    <a:pt x="760" y="0"/>
                  </a:moveTo>
                  <a:cubicBezTo>
                    <a:pt x="719" y="0"/>
                    <a:pt x="679" y="16"/>
                    <a:pt x="649" y="46"/>
                  </a:cubicBezTo>
                  <a:cubicBezTo>
                    <a:pt x="542" y="153"/>
                    <a:pt x="458" y="168"/>
                    <a:pt x="390" y="168"/>
                  </a:cubicBezTo>
                  <a:cubicBezTo>
                    <a:pt x="352" y="168"/>
                    <a:pt x="313" y="161"/>
                    <a:pt x="291" y="153"/>
                  </a:cubicBezTo>
                  <a:cubicBezTo>
                    <a:pt x="283" y="145"/>
                    <a:pt x="268" y="145"/>
                    <a:pt x="268" y="145"/>
                  </a:cubicBezTo>
                  <a:lnTo>
                    <a:pt x="260" y="138"/>
                  </a:lnTo>
                  <a:cubicBezTo>
                    <a:pt x="236" y="125"/>
                    <a:pt x="210" y="120"/>
                    <a:pt x="184" y="120"/>
                  </a:cubicBezTo>
                  <a:cubicBezTo>
                    <a:pt x="130" y="120"/>
                    <a:pt x="78" y="147"/>
                    <a:pt x="47" y="199"/>
                  </a:cubicBezTo>
                  <a:cubicBezTo>
                    <a:pt x="1" y="275"/>
                    <a:pt x="31" y="374"/>
                    <a:pt x="108" y="420"/>
                  </a:cubicBezTo>
                  <a:cubicBezTo>
                    <a:pt x="123" y="427"/>
                    <a:pt x="230" y="481"/>
                    <a:pt x="390" y="481"/>
                  </a:cubicBezTo>
                  <a:cubicBezTo>
                    <a:pt x="398" y="481"/>
                    <a:pt x="407" y="481"/>
                    <a:pt x="415" y="481"/>
                  </a:cubicBezTo>
                  <a:cubicBezTo>
                    <a:pt x="549" y="481"/>
                    <a:pt x="719" y="425"/>
                    <a:pt x="870" y="275"/>
                  </a:cubicBezTo>
                  <a:cubicBezTo>
                    <a:pt x="931" y="214"/>
                    <a:pt x="938" y="115"/>
                    <a:pt x="877" y="46"/>
                  </a:cubicBezTo>
                  <a:cubicBezTo>
                    <a:pt x="843" y="16"/>
                    <a:pt x="801" y="0"/>
                    <a:pt x="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69"/>
            <p:cNvSpPr/>
            <p:nvPr/>
          </p:nvSpPr>
          <p:spPr>
            <a:xfrm>
              <a:off x="7616975" y="2925113"/>
              <a:ext cx="139107" cy="66909"/>
            </a:xfrm>
            <a:custGeom>
              <a:avLst/>
              <a:gdLst/>
              <a:ahLst/>
              <a:cxnLst/>
              <a:rect l="l" t="t" r="r" b="b"/>
              <a:pathLst>
                <a:path w="946" h="455" extrusionOk="0">
                  <a:moveTo>
                    <a:pt x="764" y="0"/>
                  </a:moveTo>
                  <a:cubicBezTo>
                    <a:pt x="721" y="0"/>
                    <a:pt x="680" y="18"/>
                    <a:pt x="652" y="53"/>
                  </a:cubicBezTo>
                  <a:lnTo>
                    <a:pt x="652" y="53"/>
                  </a:lnTo>
                  <a:lnTo>
                    <a:pt x="648" y="49"/>
                  </a:lnTo>
                  <a:lnTo>
                    <a:pt x="641" y="57"/>
                  </a:lnTo>
                  <a:cubicBezTo>
                    <a:pt x="633" y="65"/>
                    <a:pt x="610" y="88"/>
                    <a:pt x="572" y="103"/>
                  </a:cubicBezTo>
                  <a:cubicBezTo>
                    <a:pt x="534" y="126"/>
                    <a:pt x="488" y="141"/>
                    <a:pt x="427" y="141"/>
                  </a:cubicBezTo>
                  <a:cubicBezTo>
                    <a:pt x="381" y="141"/>
                    <a:pt x="320" y="133"/>
                    <a:pt x="252" y="95"/>
                  </a:cubicBezTo>
                  <a:cubicBezTo>
                    <a:pt x="229" y="85"/>
                    <a:pt x="206" y="80"/>
                    <a:pt x="184" y="80"/>
                  </a:cubicBezTo>
                  <a:cubicBezTo>
                    <a:pt x="123" y="80"/>
                    <a:pt x="66" y="116"/>
                    <a:pt x="38" y="171"/>
                  </a:cubicBezTo>
                  <a:cubicBezTo>
                    <a:pt x="0" y="255"/>
                    <a:pt x="38" y="347"/>
                    <a:pt x="115" y="385"/>
                  </a:cubicBezTo>
                  <a:cubicBezTo>
                    <a:pt x="215" y="431"/>
                    <a:pt x="309" y="455"/>
                    <a:pt x="392" y="455"/>
                  </a:cubicBezTo>
                  <a:cubicBezTo>
                    <a:pt x="404" y="455"/>
                    <a:pt x="416" y="454"/>
                    <a:pt x="427" y="453"/>
                  </a:cubicBezTo>
                  <a:cubicBezTo>
                    <a:pt x="572" y="453"/>
                    <a:pt x="686" y="408"/>
                    <a:pt x="763" y="362"/>
                  </a:cubicBezTo>
                  <a:cubicBezTo>
                    <a:pt x="839" y="316"/>
                    <a:pt x="877" y="270"/>
                    <a:pt x="884" y="263"/>
                  </a:cubicBezTo>
                  <a:cubicBezTo>
                    <a:pt x="945" y="194"/>
                    <a:pt x="938" y="95"/>
                    <a:pt x="869" y="42"/>
                  </a:cubicBezTo>
                  <a:cubicBezTo>
                    <a:pt x="838" y="14"/>
                    <a:pt x="800" y="0"/>
                    <a:pt x="7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69"/>
            <p:cNvSpPr/>
            <p:nvPr/>
          </p:nvSpPr>
          <p:spPr>
            <a:xfrm>
              <a:off x="7647267" y="2790708"/>
              <a:ext cx="111021" cy="108084"/>
            </a:xfrm>
            <a:custGeom>
              <a:avLst/>
              <a:gdLst/>
              <a:ahLst/>
              <a:cxnLst/>
              <a:rect l="l" t="t" r="r" b="b"/>
              <a:pathLst>
                <a:path w="755" h="735" extrusionOk="0">
                  <a:moveTo>
                    <a:pt x="168" y="1"/>
                  </a:moveTo>
                  <a:cubicBezTo>
                    <a:pt x="158" y="1"/>
                    <a:pt x="148" y="1"/>
                    <a:pt x="137" y="3"/>
                  </a:cubicBezTo>
                  <a:cubicBezTo>
                    <a:pt x="54" y="18"/>
                    <a:pt x="0" y="110"/>
                    <a:pt x="15" y="194"/>
                  </a:cubicBezTo>
                  <a:cubicBezTo>
                    <a:pt x="46" y="308"/>
                    <a:pt x="92" y="407"/>
                    <a:pt x="145" y="483"/>
                  </a:cubicBezTo>
                  <a:cubicBezTo>
                    <a:pt x="236" y="598"/>
                    <a:pt x="343" y="659"/>
                    <a:pt x="419" y="697"/>
                  </a:cubicBezTo>
                  <a:cubicBezTo>
                    <a:pt x="503" y="727"/>
                    <a:pt x="564" y="735"/>
                    <a:pt x="579" y="735"/>
                  </a:cubicBezTo>
                  <a:cubicBezTo>
                    <a:pt x="663" y="735"/>
                    <a:pt x="739" y="674"/>
                    <a:pt x="747" y="582"/>
                  </a:cubicBezTo>
                  <a:cubicBezTo>
                    <a:pt x="755" y="498"/>
                    <a:pt x="686" y="422"/>
                    <a:pt x="602" y="415"/>
                  </a:cubicBezTo>
                  <a:cubicBezTo>
                    <a:pt x="602" y="415"/>
                    <a:pt x="541" y="407"/>
                    <a:pt x="480" y="369"/>
                  </a:cubicBezTo>
                  <a:cubicBezTo>
                    <a:pt x="450" y="354"/>
                    <a:pt x="419" y="323"/>
                    <a:pt x="396" y="285"/>
                  </a:cubicBezTo>
                  <a:cubicBezTo>
                    <a:pt x="366" y="247"/>
                    <a:pt x="343" y="201"/>
                    <a:pt x="328" y="125"/>
                  </a:cubicBezTo>
                  <a:cubicBezTo>
                    <a:pt x="314" y="51"/>
                    <a:pt x="247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69"/>
            <p:cNvSpPr/>
            <p:nvPr/>
          </p:nvSpPr>
          <p:spPr>
            <a:xfrm>
              <a:off x="7703292" y="2692477"/>
              <a:ext cx="97492" cy="118671"/>
            </a:xfrm>
            <a:custGeom>
              <a:avLst/>
              <a:gdLst/>
              <a:ahLst/>
              <a:cxnLst/>
              <a:rect l="l" t="t" r="r" b="b"/>
              <a:pathLst>
                <a:path w="663" h="807" extrusionOk="0">
                  <a:moveTo>
                    <a:pt x="160" y="0"/>
                  </a:moveTo>
                  <a:cubicBezTo>
                    <a:pt x="76" y="0"/>
                    <a:pt x="0" y="77"/>
                    <a:pt x="8" y="160"/>
                  </a:cubicBezTo>
                  <a:cubicBezTo>
                    <a:pt x="8" y="282"/>
                    <a:pt x="31" y="389"/>
                    <a:pt x="69" y="473"/>
                  </a:cubicBezTo>
                  <a:cubicBezTo>
                    <a:pt x="130" y="603"/>
                    <a:pt x="221" y="686"/>
                    <a:pt x="297" y="732"/>
                  </a:cubicBezTo>
                  <a:cubicBezTo>
                    <a:pt x="374" y="785"/>
                    <a:pt x="435" y="801"/>
                    <a:pt x="442" y="801"/>
                  </a:cubicBezTo>
                  <a:cubicBezTo>
                    <a:pt x="457" y="805"/>
                    <a:pt x="472" y="807"/>
                    <a:pt x="486" y="807"/>
                  </a:cubicBezTo>
                  <a:cubicBezTo>
                    <a:pt x="556" y="807"/>
                    <a:pt x="622" y="763"/>
                    <a:pt x="640" y="694"/>
                  </a:cubicBezTo>
                  <a:cubicBezTo>
                    <a:pt x="663" y="612"/>
                    <a:pt x="613" y="524"/>
                    <a:pt x="533" y="498"/>
                  </a:cubicBezTo>
                  <a:lnTo>
                    <a:pt x="533" y="498"/>
                  </a:lnTo>
                  <a:lnTo>
                    <a:pt x="534" y="496"/>
                  </a:lnTo>
                  <a:cubicBezTo>
                    <a:pt x="526" y="496"/>
                    <a:pt x="473" y="481"/>
                    <a:pt x="419" y="427"/>
                  </a:cubicBezTo>
                  <a:cubicBezTo>
                    <a:pt x="397" y="404"/>
                    <a:pt x="374" y="374"/>
                    <a:pt x="351" y="328"/>
                  </a:cubicBezTo>
                  <a:cubicBezTo>
                    <a:pt x="336" y="290"/>
                    <a:pt x="320" y="237"/>
                    <a:pt x="320" y="160"/>
                  </a:cubicBezTo>
                  <a:cubicBezTo>
                    <a:pt x="320" y="69"/>
                    <a:pt x="252" y="0"/>
                    <a:pt x="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69"/>
            <p:cNvSpPr/>
            <p:nvPr/>
          </p:nvSpPr>
          <p:spPr>
            <a:xfrm>
              <a:off x="7688735" y="2560425"/>
              <a:ext cx="620982" cy="574975"/>
            </a:xfrm>
            <a:custGeom>
              <a:avLst/>
              <a:gdLst/>
              <a:ahLst/>
              <a:cxnLst/>
              <a:rect l="l" t="t" r="r" b="b"/>
              <a:pathLst>
                <a:path w="4223" h="3910" extrusionOk="0">
                  <a:moveTo>
                    <a:pt x="2112" y="1"/>
                  </a:moveTo>
                  <a:cubicBezTo>
                    <a:pt x="1182" y="1"/>
                    <a:pt x="353" y="668"/>
                    <a:pt x="183" y="1615"/>
                  </a:cubicBezTo>
                  <a:cubicBezTo>
                    <a:pt x="0" y="2682"/>
                    <a:pt x="709" y="3695"/>
                    <a:pt x="1768" y="3878"/>
                  </a:cubicBezTo>
                  <a:cubicBezTo>
                    <a:pt x="1885" y="3899"/>
                    <a:pt x="2001" y="3909"/>
                    <a:pt x="2116" y="3909"/>
                  </a:cubicBezTo>
                  <a:cubicBezTo>
                    <a:pt x="3046" y="3909"/>
                    <a:pt x="3862" y="3243"/>
                    <a:pt x="4032" y="2293"/>
                  </a:cubicBezTo>
                  <a:cubicBezTo>
                    <a:pt x="4222" y="1234"/>
                    <a:pt x="3514" y="220"/>
                    <a:pt x="2447" y="30"/>
                  </a:cubicBezTo>
                  <a:cubicBezTo>
                    <a:pt x="2334" y="10"/>
                    <a:pt x="2223" y="1"/>
                    <a:pt x="2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69"/>
            <p:cNvSpPr/>
            <p:nvPr/>
          </p:nvSpPr>
          <p:spPr>
            <a:xfrm>
              <a:off x="7688735" y="2560425"/>
              <a:ext cx="620982" cy="574975"/>
            </a:xfrm>
            <a:custGeom>
              <a:avLst/>
              <a:gdLst/>
              <a:ahLst/>
              <a:cxnLst/>
              <a:rect l="l" t="t" r="r" b="b"/>
              <a:pathLst>
                <a:path w="4223" h="3910" extrusionOk="0">
                  <a:moveTo>
                    <a:pt x="2112" y="1"/>
                  </a:moveTo>
                  <a:cubicBezTo>
                    <a:pt x="1182" y="1"/>
                    <a:pt x="353" y="668"/>
                    <a:pt x="183" y="1615"/>
                  </a:cubicBezTo>
                  <a:cubicBezTo>
                    <a:pt x="0" y="2682"/>
                    <a:pt x="709" y="3695"/>
                    <a:pt x="1768" y="3878"/>
                  </a:cubicBezTo>
                  <a:cubicBezTo>
                    <a:pt x="1885" y="3899"/>
                    <a:pt x="2001" y="3909"/>
                    <a:pt x="2116" y="3909"/>
                  </a:cubicBezTo>
                  <a:cubicBezTo>
                    <a:pt x="3046" y="3909"/>
                    <a:pt x="3862" y="3243"/>
                    <a:pt x="4032" y="2293"/>
                  </a:cubicBezTo>
                  <a:cubicBezTo>
                    <a:pt x="4222" y="1234"/>
                    <a:pt x="3514" y="220"/>
                    <a:pt x="2447" y="30"/>
                  </a:cubicBezTo>
                  <a:cubicBezTo>
                    <a:pt x="2334" y="10"/>
                    <a:pt x="2223" y="1"/>
                    <a:pt x="2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69"/>
            <p:cNvSpPr/>
            <p:nvPr/>
          </p:nvSpPr>
          <p:spPr>
            <a:xfrm>
              <a:off x="7718880" y="2605570"/>
              <a:ext cx="547164" cy="505419"/>
            </a:xfrm>
            <a:custGeom>
              <a:avLst/>
              <a:gdLst/>
              <a:ahLst/>
              <a:cxnLst/>
              <a:rect l="l" t="t" r="r" b="b"/>
              <a:pathLst>
                <a:path w="3721" h="3437" extrusionOk="0">
                  <a:moveTo>
                    <a:pt x="1853" y="0"/>
                  </a:moveTo>
                  <a:cubicBezTo>
                    <a:pt x="1034" y="0"/>
                    <a:pt x="311" y="587"/>
                    <a:pt x="169" y="1422"/>
                  </a:cubicBezTo>
                  <a:cubicBezTo>
                    <a:pt x="1" y="2352"/>
                    <a:pt x="626" y="3244"/>
                    <a:pt x="1563" y="3411"/>
                  </a:cubicBezTo>
                  <a:cubicBezTo>
                    <a:pt x="1662" y="3428"/>
                    <a:pt x="1760" y="3437"/>
                    <a:pt x="1858" y="3437"/>
                  </a:cubicBezTo>
                  <a:cubicBezTo>
                    <a:pt x="2674" y="3437"/>
                    <a:pt x="3403" y="2854"/>
                    <a:pt x="3552" y="2017"/>
                  </a:cubicBezTo>
                  <a:cubicBezTo>
                    <a:pt x="3720" y="1079"/>
                    <a:pt x="3095" y="187"/>
                    <a:pt x="2158" y="27"/>
                  </a:cubicBezTo>
                  <a:cubicBezTo>
                    <a:pt x="2055" y="9"/>
                    <a:pt x="1953" y="0"/>
                    <a:pt x="18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69"/>
            <p:cNvSpPr/>
            <p:nvPr/>
          </p:nvSpPr>
          <p:spPr>
            <a:xfrm>
              <a:off x="8026211" y="2660714"/>
              <a:ext cx="81023" cy="74703"/>
            </a:xfrm>
            <a:custGeom>
              <a:avLst/>
              <a:gdLst/>
              <a:ahLst/>
              <a:cxnLst/>
              <a:rect l="l" t="t" r="r" b="b"/>
              <a:pathLst>
                <a:path w="551" h="508" extrusionOk="0">
                  <a:moveTo>
                    <a:pt x="308" y="0"/>
                  </a:moveTo>
                  <a:cubicBezTo>
                    <a:pt x="135" y="0"/>
                    <a:pt x="1" y="492"/>
                    <a:pt x="159" y="506"/>
                  </a:cubicBezTo>
                  <a:cubicBezTo>
                    <a:pt x="165" y="507"/>
                    <a:pt x="170" y="507"/>
                    <a:pt x="175" y="507"/>
                  </a:cubicBezTo>
                  <a:cubicBezTo>
                    <a:pt x="354" y="507"/>
                    <a:pt x="550" y="144"/>
                    <a:pt x="365" y="18"/>
                  </a:cubicBezTo>
                  <a:cubicBezTo>
                    <a:pt x="346" y="6"/>
                    <a:pt x="327" y="0"/>
                    <a:pt x="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69"/>
            <p:cNvSpPr/>
            <p:nvPr/>
          </p:nvSpPr>
          <p:spPr>
            <a:xfrm>
              <a:off x="7940776" y="2574836"/>
              <a:ext cx="159399" cy="352044"/>
            </a:xfrm>
            <a:custGeom>
              <a:avLst/>
              <a:gdLst/>
              <a:ahLst/>
              <a:cxnLst/>
              <a:rect l="l" t="t" r="r" b="b"/>
              <a:pathLst>
                <a:path w="1084" h="2394" extrusionOk="0">
                  <a:moveTo>
                    <a:pt x="984" y="0"/>
                  </a:moveTo>
                  <a:cubicBezTo>
                    <a:pt x="695" y="267"/>
                    <a:pt x="443" y="701"/>
                    <a:pt x="252" y="1296"/>
                  </a:cubicBezTo>
                  <a:cubicBezTo>
                    <a:pt x="70" y="1867"/>
                    <a:pt x="1" y="2378"/>
                    <a:pt x="1" y="2378"/>
                  </a:cubicBezTo>
                  <a:lnTo>
                    <a:pt x="92" y="2393"/>
                  </a:lnTo>
                  <a:cubicBezTo>
                    <a:pt x="100" y="2370"/>
                    <a:pt x="313" y="694"/>
                    <a:pt x="1083" y="31"/>
                  </a:cubicBezTo>
                  <a:cubicBezTo>
                    <a:pt x="1053" y="23"/>
                    <a:pt x="1022" y="8"/>
                    <a:pt x="9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69"/>
            <p:cNvSpPr/>
            <p:nvPr/>
          </p:nvSpPr>
          <p:spPr>
            <a:xfrm>
              <a:off x="7730202" y="2860998"/>
              <a:ext cx="421438" cy="274400"/>
            </a:xfrm>
            <a:custGeom>
              <a:avLst/>
              <a:gdLst/>
              <a:ahLst/>
              <a:cxnLst/>
              <a:rect l="l" t="t" r="r" b="b"/>
              <a:pathLst>
                <a:path w="2866" h="1866" extrusionOk="0">
                  <a:moveTo>
                    <a:pt x="1210" y="1"/>
                  </a:moveTo>
                  <a:cubicBezTo>
                    <a:pt x="680" y="1"/>
                    <a:pt x="217" y="237"/>
                    <a:pt x="0" y="607"/>
                  </a:cubicBezTo>
                  <a:cubicBezTo>
                    <a:pt x="236" y="1225"/>
                    <a:pt x="785" y="1712"/>
                    <a:pt x="1486" y="1834"/>
                  </a:cubicBezTo>
                  <a:cubicBezTo>
                    <a:pt x="1602" y="1855"/>
                    <a:pt x="1716" y="1865"/>
                    <a:pt x="1830" y="1865"/>
                  </a:cubicBezTo>
                  <a:cubicBezTo>
                    <a:pt x="2128" y="1865"/>
                    <a:pt x="2416" y="1796"/>
                    <a:pt x="2675" y="1674"/>
                  </a:cubicBezTo>
                  <a:cubicBezTo>
                    <a:pt x="2713" y="1590"/>
                    <a:pt x="2744" y="1507"/>
                    <a:pt x="2759" y="1423"/>
                  </a:cubicBezTo>
                  <a:cubicBezTo>
                    <a:pt x="2866" y="790"/>
                    <a:pt x="2317" y="165"/>
                    <a:pt x="1524" y="28"/>
                  </a:cubicBezTo>
                  <a:cubicBezTo>
                    <a:pt x="1418" y="10"/>
                    <a:pt x="1312" y="1"/>
                    <a:pt x="12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69"/>
            <p:cNvSpPr/>
            <p:nvPr/>
          </p:nvSpPr>
          <p:spPr>
            <a:xfrm>
              <a:off x="7918424" y="2909231"/>
              <a:ext cx="260127" cy="235284"/>
            </a:xfrm>
            <a:custGeom>
              <a:avLst/>
              <a:gdLst/>
              <a:ahLst/>
              <a:cxnLst/>
              <a:rect l="l" t="t" r="r" b="b"/>
              <a:pathLst>
                <a:path w="1769" h="1600" extrusionOk="0">
                  <a:moveTo>
                    <a:pt x="879" y="1"/>
                  </a:moveTo>
                  <a:cubicBezTo>
                    <a:pt x="525" y="1"/>
                    <a:pt x="204" y="241"/>
                    <a:pt x="115" y="599"/>
                  </a:cubicBezTo>
                  <a:cubicBezTo>
                    <a:pt x="1" y="1026"/>
                    <a:pt x="260" y="1461"/>
                    <a:pt x="686" y="1575"/>
                  </a:cubicBezTo>
                  <a:cubicBezTo>
                    <a:pt x="753" y="1591"/>
                    <a:pt x="819" y="1599"/>
                    <a:pt x="884" y="1599"/>
                  </a:cubicBezTo>
                  <a:cubicBezTo>
                    <a:pt x="1240" y="1599"/>
                    <a:pt x="1565" y="1363"/>
                    <a:pt x="1662" y="996"/>
                  </a:cubicBezTo>
                  <a:cubicBezTo>
                    <a:pt x="1769" y="569"/>
                    <a:pt x="1517" y="135"/>
                    <a:pt x="1083" y="28"/>
                  </a:cubicBezTo>
                  <a:cubicBezTo>
                    <a:pt x="1014" y="10"/>
                    <a:pt x="946" y="1"/>
                    <a:pt x="8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69"/>
            <p:cNvSpPr/>
            <p:nvPr/>
          </p:nvSpPr>
          <p:spPr>
            <a:xfrm>
              <a:off x="7668317" y="2850264"/>
              <a:ext cx="260127" cy="235872"/>
            </a:xfrm>
            <a:custGeom>
              <a:avLst/>
              <a:gdLst/>
              <a:ahLst/>
              <a:cxnLst/>
              <a:rect l="l" t="t" r="r" b="b"/>
              <a:pathLst>
                <a:path w="1769" h="1604" extrusionOk="0">
                  <a:moveTo>
                    <a:pt x="888" y="1"/>
                  </a:moveTo>
                  <a:cubicBezTo>
                    <a:pt x="531" y="1"/>
                    <a:pt x="204" y="242"/>
                    <a:pt x="107" y="604"/>
                  </a:cubicBezTo>
                  <a:cubicBezTo>
                    <a:pt x="0" y="1031"/>
                    <a:pt x="259" y="1465"/>
                    <a:pt x="686" y="1580"/>
                  </a:cubicBezTo>
                  <a:cubicBezTo>
                    <a:pt x="751" y="1596"/>
                    <a:pt x="816" y="1604"/>
                    <a:pt x="880" y="1604"/>
                  </a:cubicBezTo>
                  <a:cubicBezTo>
                    <a:pt x="1237" y="1604"/>
                    <a:pt x="1565" y="1362"/>
                    <a:pt x="1661" y="1000"/>
                  </a:cubicBezTo>
                  <a:cubicBezTo>
                    <a:pt x="1768" y="574"/>
                    <a:pt x="1509" y="139"/>
                    <a:pt x="1082" y="25"/>
                  </a:cubicBezTo>
                  <a:cubicBezTo>
                    <a:pt x="1017" y="9"/>
                    <a:pt x="952" y="1"/>
                    <a:pt x="888" y="1"/>
                  </a:cubicBezTo>
                  <a:close/>
                </a:path>
              </a:pathLst>
            </a:custGeom>
            <a:solidFill>
              <a:srgbClr val="F6FB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69"/>
            <p:cNvSpPr/>
            <p:nvPr/>
          </p:nvSpPr>
          <p:spPr>
            <a:xfrm>
              <a:off x="7941952" y="2951288"/>
              <a:ext cx="171604" cy="155287"/>
            </a:xfrm>
            <a:custGeom>
              <a:avLst/>
              <a:gdLst/>
              <a:ahLst/>
              <a:cxnLst/>
              <a:rect l="l" t="t" r="r" b="b"/>
              <a:pathLst>
                <a:path w="1167" h="1056" extrusionOk="0">
                  <a:moveTo>
                    <a:pt x="582" y="1"/>
                  </a:moveTo>
                  <a:cubicBezTo>
                    <a:pt x="347" y="1"/>
                    <a:pt x="134" y="158"/>
                    <a:pt x="69" y="397"/>
                  </a:cubicBezTo>
                  <a:cubicBezTo>
                    <a:pt x="1" y="679"/>
                    <a:pt x="168" y="969"/>
                    <a:pt x="450" y="1037"/>
                  </a:cubicBezTo>
                  <a:cubicBezTo>
                    <a:pt x="495" y="1050"/>
                    <a:pt x="540" y="1055"/>
                    <a:pt x="584" y="1055"/>
                  </a:cubicBezTo>
                  <a:cubicBezTo>
                    <a:pt x="819" y="1055"/>
                    <a:pt x="1033" y="894"/>
                    <a:pt x="1090" y="656"/>
                  </a:cubicBezTo>
                  <a:cubicBezTo>
                    <a:pt x="1167" y="374"/>
                    <a:pt x="999" y="92"/>
                    <a:pt x="709" y="16"/>
                  </a:cubicBezTo>
                  <a:cubicBezTo>
                    <a:pt x="667" y="6"/>
                    <a:pt x="624" y="1"/>
                    <a:pt x="5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69"/>
            <p:cNvSpPr/>
            <p:nvPr/>
          </p:nvSpPr>
          <p:spPr>
            <a:xfrm>
              <a:off x="7746966" y="2900849"/>
              <a:ext cx="171604" cy="155287"/>
            </a:xfrm>
            <a:custGeom>
              <a:avLst/>
              <a:gdLst/>
              <a:ahLst/>
              <a:cxnLst/>
              <a:rect l="l" t="t" r="r" b="b"/>
              <a:pathLst>
                <a:path w="1167" h="1056" extrusionOk="0">
                  <a:moveTo>
                    <a:pt x="589" y="1"/>
                  </a:moveTo>
                  <a:cubicBezTo>
                    <a:pt x="352" y="1"/>
                    <a:pt x="135" y="158"/>
                    <a:pt x="77" y="397"/>
                  </a:cubicBezTo>
                  <a:cubicBezTo>
                    <a:pt x="0" y="679"/>
                    <a:pt x="168" y="969"/>
                    <a:pt x="450" y="1038"/>
                  </a:cubicBezTo>
                  <a:cubicBezTo>
                    <a:pt x="496" y="1050"/>
                    <a:pt x="542" y="1056"/>
                    <a:pt x="588" y="1056"/>
                  </a:cubicBezTo>
                  <a:cubicBezTo>
                    <a:pt x="821" y="1056"/>
                    <a:pt x="1034" y="900"/>
                    <a:pt x="1098" y="664"/>
                  </a:cubicBezTo>
                  <a:cubicBezTo>
                    <a:pt x="1167" y="382"/>
                    <a:pt x="999" y="92"/>
                    <a:pt x="717" y="16"/>
                  </a:cubicBezTo>
                  <a:cubicBezTo>
                    <a:pt x="674" y="6"/>
                    <a:pt x="632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69"/>
            <p:cNvSpPr/>
            <p:nvPr/>
          </p:nvSpPr>
          <p:spPr>
            <a:xfrm>
              <a:off x="7766082" y="2560866"/>
              <a:ext cx="255569" cy="174257"/>
            </a:xfrm>
            <a:custGeom>
              <a:avLst/>
              <a:gdLst/>
              <a:ahLst/>
              <a:cxnLst/>
              <a:rect l="l" t="t" r="r" b="b"/>
              <a:pathLst>
                <a:path w="1738" h="1185" extrusionOk="0">
                  <a:moveTo>
                    <a:pt x="1588" y="1"/>
                  </a:moveTo>
                  <a:cubicBezTo>
                    <a:pt x="952" y="1"/>
                    <a:pt x="360" y="307"/>
                    <a:pt x="0" y="804"/>
                  </a:cubicBezTo>
                  <a:cubicBezTo>
                    <a:pt x="145" y="994"/>
                    <a:pt x="351" y="1124"/>
                    <a:pt x="594" y="1170"/>
                  </a:cubicBezTo>
                  <a:cubicBezTo>
                    <a:pt x="651" y="1180"/>
                    <a:pt x="707" y="1184"/>
                    <a:pt x="762" y="1184"/>
                  </a:cubicBezTo>
                  <a:cubicBezTo>
                    <a:pt x="1222" y="1184"/>
                    <a:pt x="1626" y="855"/>
                    <a:pt x="1715" y="392"/>
                  </a:cubicBezTo>
                  <a:cubicBezTo>
                    <a:pt x="1738" y="255"/>
                    <a:pt x="1730" y="126"/>
                    <a:pt x="1700" y="4"/>
                  </a:cubicBezTo>
                  <a:cubicBezTo>
                    <a:pt x="1662" y="2"/>
                    <a:pt x="1625" y="1"/>
                    <a:pt x="1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69"/>
            <p:cNvSpPr/>
            <p:nvPr/>
          </p:nvSpPr>
          <p:spPr>
            <a:xfrm>
              <a:off x="8159437" y="2749975"/>
              <a:ext cx="101022" cy="94702"/>
            </a:xfrm>
            <a:custGeom>
              <a:avLst/>
              <a:gdLst/>
              <a:ahLst/>
              <a:cxnLst/>
              <a:rect l="l" t="t" r="r" b="b"/>
              <a:pathLst>
                <a:path w="687" h="644" extrusionOk="0">
                  <a:moveTo>
                    <a:pt x="340" y="1"/>
                  </a:moveTo>
                  <a:cubicBezTo>
                    <a:pt x="188" y="1"/>
                    <a:pt x="58" y="109"/>
                    <a:pt x="31" y="265"/>
                  </a:cubicBezTo>
                  <a:cubicBezTo>
                    <a:pt x="0" y="440"/>
                    <a:pt x="114" y="608"/>
                    <a:pt x="290" y="638"/>
                  </a:cubicBezTo>
                  <a:cubicBezTo>
                    <a:pt x="309" y="642"/>
                    <a:pt x="328" y="643"/>
                    <a:pt x="346" y="643"/>
                  </a:cubicBezTo>
                  <a:cubicBezTo>
                    <a:pt x="498" y="643"/>
                    <a:pt x="628" y="535"/>
                    <a:pt x="656" y="379"/>
                  </a:cubicBezTo>
                  <a:cubicBezTo>
                    <a:pt x="686" y="204"/>
                    <a:pt x="572" y="36"/>
                    <a:pt x="396" y="6"/>
                  </a:cubicBezTo>
                  <a:cubicBezTo>
                    <a:pt x="377" y="2"/>
                    <a:pt x="359" y="1"/>
                    <a:pt x="3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69"/>
            <p:cNvSpPr/>
            <p:nvPr/>
          </p:nvSpPr>
          <p:spPr>
            <a:xfrm>
              <a:off x="8003566" y="2812324"/>
              <a:ext cx="39409" cy="37351"/>
            </a:xfrm>
            <a:custGeom>
              <a:avLst/>
              <a:gdLst/>
              <a:ahLst/>
              <a:cxnLst/>
              <a:rect l="l" t="t" r="r" b="b"/>
              <a:pathLst>
                <a:path w="268" h="254" extrusionOk="0">
                  <a:moveTo>
                    <a:pt x="140" y="0"/>
                  </a:moveTo>
                  <a:cubicBezTo>
                    <a:pt x="83" y="0"/>
                    <a:pt x="23" y="44"/>
                    <a:pt x="16" y="108"/>
                  </a:cubicBezTo>
                  <a:cubicBezTo>
                    <a:pt x="1" y="176"/>
                    <a:pt x="46" y="237"/>
                    <a:pt x="115" y="252"/>
                  </a:cubicBezTo>
                  <a:cubicBezTo>
                    <a:pt x="120" y="253"/>
                    <a:pt x="125" y="253"/>
                    <a:pt x="130" y="253"/>
                  </a:cubicBezTo>
                  <a:cubicBezTo>
                    <a:pt x="192" y="253"/>
                    <a:pt x="246" y="209"/>
                    <a:pt x="260" y="146"/>
                  </a:cubicBezTo>
                  <a:cubicBezTo>
                    <a:pt x="268" y="77"/>
                    <a:pt x="222" y="16"/>
                    <a:pt x="153" y="1"/>
                  </a:cubicBezTo>
                  <a:cubicBezTo>
                    <a:pt x="149" y="0"/>
                    <a:pt x="144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69"/>
            <p:cNvSpPr/>
            <p:nvPr/>
          </p:nvSpPr>
          <p:spPr>
            <a:xfrm>
              <a:off x="7709910" y="2736152"/>
              <a:ext cx="47349" cy="136906"/>
            </a:xfrm>
            <a:custGeom>
              <a:avLst/>
              <a:gdLst/>
              <a:ahLst/>
              <a:cxnLst/>
              <a:rect l="l" t="t" r="r" b="b"/>
              <a:pathLst>
                <a:path w="322" h="931" extrusionOk="0">
                  <a:moveTo>
                    <a:pt x="169" y="1"/>
                  </a:moveTo>
                  <a:cubicBezTo>
                    <a:pt x="108" y="130"/>
                    <a:pt x="70" y="275"/>
                    <a:pt x="39" y="420"/>
                  </a:cubicBezTo>
                  <a:cubicBezTo>
                    <a:pt x="9" y="595"/>
                    <a:pt x="1" y="763"/>
                    <a:pt x="16" y="930"/>
                  </a:cubicBezTo>
                  <a:cubicBezTo>
                    <a:pt x="153" y="839"/>
                    <a:pt x="260" y="687"/>
                    <a:pt x="291" y="511"/>
                  </a:cubicBezTo>
                  <a:cubicBezTo>
                    <a:pt x="321" y="321"/>
                    <a:pt x="275" y="138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0BEE0C5-5D06-4B50-BA2C-D0029261D1DA}"/>
              </a:ext>
            </a:extLst>
          </p:cNvPr>
          <p:cNvSpPr txBox="1"/>
          <p:nvPr/>
        </p:nvSpPr>
        <p:spPr>
          <a:xfrm>
            <a:off x="2473548" y="1215566"/>
            <a:ext cx="43875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7200" dirty="0"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انتـــــــــــــــــــهى الـــــــــــدرس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" name="Google Shape;1826;p70">
            <a:extLst>
              <a:ext uri="{FF2B5EF4-FFF2-40B4-BE49-F238E27FC236}">
                <a16:creationId xmlns:a16="http://schemas.microsoft.com/office/drawing/2014/main" id="{71566DF3-E458-4985-872E-94134F3CCBCA}"/>
              </a:ext>
            </a:extLst>
          </p:cNvPr>
          <p:cNvGrpSpPr/>
          <p:nvPr/>
        </p:nvGrpSpPr>
        <p:grpSpPr>
          <a:xfrm>
            <a:off x="2274167" y="2992022"/>
            <a:ext cx="1235485" cy="1208176"/>
            <a:chOff x="7883262" y="3459627"/>
            <a:chExt cx="542593" cy="530553"/>
          </a:xfrm>
        </p:grpSpPr>
        <p:sp>
          <p:nvSpPr>
            <p:cNvPr id="44" name="Google Shape;1827;p70">
              <a:extLst>
                <a:ext uri="{FF2B5EF4-FFF2-40B4-BE49-F238E27FC236}">
                  <a16:creationId xmlns:a16="http://schemas.microsoft.com/office/drawing/2014/main" id="{850FF4A9-D215-486C-A9C2-6F765558C93C}"/>
                </a:ext>
              </a:extLst>
            </p:cNvPr>
            <p:cNvSpPr/>
            <p:nvPr/>
          </p:nvSpPr>
          <p:spPr>
            <a:xfrm>
              <a:off x="8004012" y="3566964"/>
              <a:ext cx="303929" cy="303655"/>
            </a:xfrm>
            <a:custGeom>
              <a:avLst/>
              <a:gdLst/>
              <a:ahLst/>
              <a:cxnLst/>
              <a:rect l="l" t="t" r="r" b="b"/>
              <a:pathLst>
                <a:path w="6640" h="6634" extrusionOk="0">
                  <a:moveTo>
                    <a:pt x="3320" y="0"/>
                  </a:moveTo>
                  <a:cubicBezTo>
                    <a:pt x="1486" y="0"/>
                    <a:pt x="0" y="1481"/>
                    <a:pt x="0" y="3314"/>
                  </a:cubicBezTo>
                  <a:cubicBezTo>
                    <a:pt x="0" y="5147"/>
                    <a:pt x="1486" y="6634"/>
                    <a:pt x="3320" y="6634"/>
                  </a:cubicBezTo>
                  <a:cubicBezTo>
                    <a:pt x="5153" y="6634"/>
                    <a:pt x="6639" y="5147"/>
                    <a:pt x="6639" y="3314"/>
                  </a:cubicBezTo>
                  <a:cubicBezTo>
                    <a:pt x="6639" y="1481"/>
                    <a:pt x="5153" y="0"/>
                    <a:pt x="33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28;p70">
              <a:extLst>
                <a:ext uri="{FF2B5EF4-FFF2-40B4-BE49-F238E27FC236}">
                  <a16:creationId xmlns:a16="http://schemas.microsoft.com/office/drawing/2014/main" id="{EC40CDC3-FECB-4963-BE0E-3D0BF0D9AC5B}"/>
                </a:ext>
              </a:extLst>
            </p:cNvPr>
            <p:cNvSpPr/>
            <p:nvPr/>
          </p:nvSpPr>
          <p:spPr>
            <a:xfrm>
              <a:off x="8052806" y="3462693"/>
              <a:ext cx="65821" cy="85091"/>
            </a:xfrm>
            <a:custGeom>
              <a:avLst/>
              <a:gdLst/>
              <a:ahLst/>
              <a:cxnLst/>
              <a:rect l="l" t="t" r="r" b="b"/>
              <a:pathLst>
                <a:path w="1438" h="1859" extrusionOk="0">
                  <a:moveTo>
                    <a:pt x="414" y="1"/>
                  </a:moveTo>
                  <a:cubicBezTo>
                    <a:pt x="362" y="1"/>
                    <a:pt x="309" y="31"/>
                    <a:pt x="299" y="86"/>
                  </a:cubicBezTo>
                  <a:cubicBezTo>
                    <a:pt x="225" y="494"/>
                    <a:pt x="158" y="908"/>
                    <a:pt x="85" y="1316"/>
                  </a:cubicBezTo>
                  <a:cubicBezTo>
                    <a:pt x="61" y="1462"/>
                    <a:pt x="0" y="1645"/>
                    <a:pt x="98" y="1773"/>
                  </a:cubicBezTo>
                  <a:cubicBezTo>
                    <a:pt x="142" y="1833"/>
                    <a:pt x="199" y="1856"/>
                    <a:pt x="261" y="1856"/>
                  </a:cubicBezTo>
                  <a:cubicBezTo>
                    <a:pt x="293" y="1856"/>
                    <a:pt x="326" y="1850"/>
                    <a:pt x="359" y="1840"/>
                  </a:cubicBezTo>
                  <a:cubicBezTo>
                    <a:pt x="375" y="1852"/>
                    <a:pt x="391" y="1858"/>
                    <a:pt x="410" y="1858"/>
                  </a:cubicBezTo>
                  <a:cubicBezTo>
                    <a:pt x="420" y="1858"/>
                    <a:pt x="432" y="1856"/>
                    <a:pt x="445" y="1852"/>
                  </a:cubicBezTo>
                  <a:cubicBezTo>
                    <a:pt x="737" y="1791"/>
                    <a:pt x="1029" y="1724"/>
                    <a:pt x="1322" y="1657"/>
                  </a:cubicBezTo>
                  <a:cubicBezTo>
                    <a:pt x="1389" y="1645"/>
                    <a:pt x="1438" y="1548"/>
                    <a:pt x="1395" y="1487"/>
                  </a:cubicBezTo>
                  <a:cubicBezTo>
                    <a:pt x="1060" y="1036"/>
                    <a:pt x="768" y="561"/>
                    <a:pt x="512" y="55"/>
                  </a:cubicBezTo>
                  <a:cubicBezTo>
                    <a:pt x="493" y="1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29;p70">
              <a:extLst>
                <a:ext uri="{FF2B5EF4-FFF2-40B4-BE49-F238E27FC236}">
                  <a16:creationId xmlns:a16="http://schemas.microsoft.com/office/drawing/2014/main" id="{4A0CF2B7-D867-4EEA-9F4C-466D5D7AC4B7}"/>
                </a:ext>
              </a:extLst>
            </p:cNvPr>
            <p:cNvSpPr/>
            <p:nvPr/>
          </p:nvSpPr>
          <p:spPr>
            <a:xfrm>
              <a:off x="8183809" y="3459627"/>
              <a:ext cx="58818" cy="87837"/>
            </a:xfrm>
            <a:custGeom>
              <a:avLst/>
              <a:gdLst/>
              <a:ahLst/>
              <a:cxnLst/>
              <a:rect l="l" t="t" r="r" b="b"/>
              <a:pathLst>
                <a:path w="1285" h="1919" extrusionOk="0">
                  <a:moveTo>
                    <a:pt x="1156" y="0"/>
                  </a:moveTo>
                  <a:cubicBezTo>
                    <a:pt x="1130" y="0"/>
                    <a:pt x="1105" y="9"/>
                    <a:pt x="1085" y="31"/>
                  </a:cubicBezTo>
                  <a:lnTo>
                    <a:pt x="251" y="963"/>
                  </a:lnTo>
                  <a:cubicBezTo>
                    <a:pt x="153" y="1072"/>
                    <a:pt x="1" y="1194"/>
                    <a:pt x="19" y="1359"/>
                  </a:cubicBezTo>
                  <a:cubicBezTo>
                    <a:pt x="31" y="1468"/>
                    <a:pt x="110" y="1529"/>
                    <a:pt x="202" y="1554"/>
                  </a:cubicBezTo>
                  <a:cubicBezTo>
                    <a:pt x="214" y="1578"/>
                    <a:pt x="238" y="1602"/>
                    <a:pt x="269" y="1608"/>
                  </a:cubicBezTo>
                  <a:cubicBezTo>
                    <a:pt x="555" y="1712"/>
                    <a:pt x="835" y="1809"/>
                    <a:pt x="1115" y="1913"/>
                  </a:cubicBezTo>
                  <a:cubicBezTo>
                    <a:pt x="1126" y="1917"/>
                    <a:pt x="1137" y="1918"/>
                    <a:pt x="1147" y="1918"/>
                  </a:cubicBezTo>
                  <a:cubicBezTo>
                    <a:pt x="1208" y="1918"/>
                    <a:pt x="1273" y="1865"/>
                    <a:pt x="1268" y="1803"/>
                  </a:cubicBezTo>
                  <a:cubicBezTo>
                    <a:pt x="1225" y="1243"/>
                    <a:pt x="1231" y="683"/>
                    <a:pt x="1280" y="122"/>
                  </a:cubicBezTo>
                  <a:cubicBezTo>
                    <a:pt x="1284" y="54"/>
                    <a:pt x="1219" y="0"/>
                    <a:pt x="11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830;p70">
              <a:extLst>
                <a:ext uri="{FF2B5EF4-FFF2-40B4-BE49-F238E27FC236}">
                  <a16:creationId xmlns:a16="http://schemas.microsoft.com/office/drawing/2014/main" id="{8A2C18B0-260C-45DD-B394-F1CA91F22990}"/>
                </a:ext>
              </a:extLst>
            </p:cNvPr>
            <p:cNvSpPr/>
            <p:nvPr/>
          </p:nvSpPr>
          <p:spPr>
            <a:xfrm>
              <a:off x="8282541" y="3541377"/>
              <a:ext cx="83397" cy="75662"/>
            </a:xfrm>
            <a:custGeom>
              <a:avLst/>
              <a:gdLst/>
              <a:ahLst/>
              <a:cxnLst/>
              <a:rect l="l" t="t" r="r" b="b"/>
              <a:pathLst>
                <a:path w="1822" h="1653" extrusionOk="0">
                  <a:moveTo>
                    <a:pt x="1683" y="1"/>
                  </a:moveTo>
                  <a:cubicBezTo>
                    <a:pt x="1675" y="1"/>
                    <a:pt x="1666" y="2"/>
                    <a:pt x="1657" y="5"/>
                  </a:cubicBezTo>
                  <a:cubicBezTo>
                    <a:pt x="1255" y="121"/>
                    <a:pt x="853" y="237"/>
                    <a:pt x="457" y="352"/>
                  </a:cubicBezTo>
                  <a:cubicBezTo>
                    <a:pt x="317" y="395"/>
                    <a:pt x="122" y="413"/>
                    <a:pt x="49" y="559"/>
                  </a:cubicBezTo>
                  <a:cubicBezTo>
                    <a:pt x="0" y="663"/>
                    <a:pt x="37" y="754"/>
                    <a:pt x="104" y="827"/>
                  </a:cubicBezTo>
                  <a:cubicBezTo>
                    <a:pt x="97" y="852"/>
                    <a:pt x="104" y="882"/>
                    <a:pt x="128" y="907"/>
                  </a:cubicBezTo>
                  <a:lnTo>
                    <a:pt x="688" y="1613"/>
                  </a:lnTo>
                  <a:cubicBezTo>
                    <a:pt x="709" y="1639"/>
                    <a:pt x="743" y="1653"/>
                    <a:pt x="777" y="1653"/>
                  </a:cubicBezTo>
                  <a:cubicBezTo>
                    <a:pt x="814" y="1653"/>
                    <a:pt x="852" y="1636"/>
                    <a:pt x="871" y="1601"/>
                  </a:cubicBezTo>
                  <a:cubicBezTo>
                    <a:pt x="1133" y="1102"/>
                    <a:pt x="1431" y="633"/>
                    <a:pt x="1772" y="182"/>
                  </a:cubicBezTo>
                  <a:cubicBezTo>
                    <a:pt x="1822" y="116"/>
                    <a:pt x="1763" y="1"/>
                    <a:pt x="1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831;p70">
              <a:extLst>
                <a:ext uri="{FF2B5EF4-FFF2-40B4-BE49-F238E27FC236}">
                  <a16:creationId xmlns:a16="http://schemas.microsoft.com/office/drawing/2014/main" id="{3E50BF2D-28B7-4096-A515-3DF294CBF30E}"/>
                </a:ext>
              </a:extLst>
            </p:cNvPr>
            <p:cNvSpPr/>
            <p:nvPr/>
          </p:nvSpPr>
          <p:spPr>
            <a:xfrm>
              <a:off x="8339941" y="3656725"/>
              <a:ext cx="85915" cy="62754"/>
            </a:xfrm>
            <a:custGeom>
              <a:avLst/>
              <a:gdLst/>
              <a:ahLst/>
              <a:cxnLst/>
              <a:rect l="l" t="t" r="r" b="b"/>
              <a:pathLst>
                <a:path w="1877" h="1371" extrusionOk="0">
                  <a:moveTo>
                    <a:pt x="261" y="1"/>
                  </a:moveTo>
                  <a:cubicBezTo>
                    <a:pt x="213" y="1"/>
                    <a:pt x="166" y="11"/>
                    <a:pt x="123" y="37"/>
                  </a:cubicBezTo>
                  <a:cubicBezTo>
                    <a:pt x="25" y="98"/>
                    <a:pt x="13" y="196"/>
                    <a:pt x="31" y="293"/>
                  </a:cubicBezTo>
                  <a:cubicBezTo>
                    <a:pt x="13" y="311"/>
                    <a:pt x="1" y="342"/>
                    <a:pt x="7" y="378"/>
                  </a:cubicBezTo>
                  <a:cubicBezTo>
                    <a:pt x="37" y="677"/>
                    <a:pt x="74" y="969"/>
                    <a:pt x="104" y="1268"/>
                  </a:cubicBezTo>
                  <a:cubicBezTo>
                    <a:pt x="114" y="1325"/>
                    <a:pt x="172" y="1371"/>
                    <a:pt x="225" y="1371"/>
                  </a:cubicBezTo>
                  <a:cubicBezTo>
                    <a:pt x="241" y="1371"/>
                    <a:pt x="255" y="1367"/>
                    <a:pt x="269" y="1359"/>
                  </a:cubicBezTo>
                  <a:cubicBezTo>
                    <a:pt x="756" y="1073"/>
                    <a:pt x="1262" y="835"/>
                    <a:pt x="1785" y="634"/>
                  </a:cubicBezTo>
                  <a:cubicBezTo>
                    <a:pt x="1877" y="598"/>
                    <a:pt x="1877" y="445"/>
                    <a:pt x="1779" y="421"/>
                  </a:cubicBezTo>
                  <a:cubicBezTo>
                    <a:pt x="1383" y="305"/>
                    <a:pt x="981" y="190"/>
                    <a:pt x="579" y="80"/>
                  </a:cubicBezTo>
                  <a:cubicBezTo>
                    <a:pt x="483" y="51"/>
                    <a:pt x="369" y="1"/>
                    <a:pt x="2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832;p70">
              <a:extLst>
                <a:ext uri="{FF2B5EF4-FFF2-40B4-BE49-F238E27FC236}">
                  <a16:creationId xmlns:a16="http://schemas.microsoft.com/office/drawing/2014/main" id="{675F202D-3DC6-48C8-82B0-B44BB7F24612}"/>
                </a:ext>
              </a:extLst>
            </p:cNvPr>
            <p:cNvSpPr/>
            <p:nvPr/>
          </p:nvSpPr>
          <p:spPr>
            <a:xfrm>
              <a:off x="8316825" y="3768274"/>
              <a:ext cx="89897" cy="63670"/>
            </a:xfrm>
            <a:custGeom>
              <a:avLst/>
              <a:gdLst/>
              <a:ahLst/>
              <a:cxnLst/>
              <a:rect l="l" t="t" r="r" b="b"/>
              <a:pathLst>
                <a:path w="1964" h="1391" extrusionOk="0">
                  <a:moveTo>
                    <a:pt x="695" y="0"/>
                  </a:moveTo>
                  <a:cubicBezTo>
                    <a:pt x="585" y="0"/>
                    <a:pt x="518" y="73"/>
                    <a:pt x="481" y="165"/>
                  </a:cubicBezTo>
                  <a:cubicBezTo>
                    <a:pt x="457" y="177"/>
                    <a:pt x="433" y="195"/>
                    <a:pt x="414" y="226"/>
                  </a:cubicBezTo>
                  <a:cubicBezTo>
                    <a:pt x="286" y="494"/>
                    <a:pt x="159" y="768"/>
                    <a:pt x="31" y="1036"/>
                  </a:cubicBezTo>
                  <a:cubicBezTo>
                    <a:pt x="0" y="1097"/>
                    <a:pt x="43" y="1194"/>
                    <a:pt x="122" y="1194"/>
                  </a:cubicBezTo>
                  <a:cubicBezTo>
                    <a:pt x="682" y="1212"/>
                    <a:pt x="1237" y="1279"/>
                    <a:pt x="1791" y="1389"/>
                  </a:cubicBezTo>
                  <a:cubicBezTo>
                    <a:pt x="1797" y="1390"/>
                    <a:pt x="1803" y="1391"/>
                    <a:pt x="1809" y="1391"/>
                  </a:cubicBezTo>
                  <a:cubicBezTo>
                    <a:pt x="1893" y="1391"/>
                    <a:pt x="1963" y="1274"/>
                    <a:pt x="1901" y="1200"/>
                  </a:cubicBezTo>
                  <a:cubicBezTo>
                    <a:pt x="1620" y="896"/>
                    <a:pt x="1340" y="585"/>
                    <a:pt x="1060" y="274"/>
                  </a:cubicBezTo>
                  <a:cubicBezTo>
                    <a:pt x="963" y="171"/>
                    <a:pt x="859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833;p70">
              <a:extLst>
                <a:ext uri="{FF2B5EF4-FFF2-40B4-BE49-F238E27FC236}">
                  <a16:creationId xmlns:a16="http://schemas.microsoft.com/office/drawing/2014/main" id="{72556C60-C3A5-4928-8DBE-39AF4F473B9A}"/>
                </a:ext>
              </a:extLst>
            </p:cNvPr>
            <p:cNvSpPr/>
            <p:nvPr/>
          </p:nvSpPr>
          <p:spPr>
            <a:xfrm>
              <a:off x="8238736" y="3861422"/>
              <a:ext cx="72321" cy="83214"/>
            </a:xfrm>
            <a:custGeom>
              <a:avLst/>
              <a:gdLst/>
              <a:ahLst/>
              <a:cxnLst/>
              <a:rect l="l" t="t" r="r" b="b"/>
              <a:pathLst>
                <a:path w="1580" h="1818" extrusionOk="0">
                  <a:moveTo>
                    <a:pt x="1070" y="1"/>
                  </a:moveTo>
                  <a:cubicBezTo>
                    <a:pt x="1015" y="1"/>
                    <a:pt x="962" y="24"/>
                    <a:pt x="914" y="60"/>
                  </a:cubicBezTo>
                  <a:cubicBezTo>
                    <a:pt x="908" y="59"/>
                    <a:pt x="902" y="58"/>
                    <a:pt x="895" y="58"/>
                  </a:cubicBezTo>
                  <a:cubicBezTo>
                    <a:pt x="875" y="58"/>
                    <a:pt x="852" y="65"/>
                    <a:pt x="829" y="79"/>
                  </a:cubicBezTo>
                  <a:cubicBezTo>
                    <a:pt x="579" y="237"/>
                    <a:pt x="324" y="395"/>
                    <a:pt x="68" y="560"/>
                  </a:cubicBezTo>
                  <a:cubicBezTo>
                    <a:pt x="13" y="596"/>
                    <a:pt x="1" y="700"/>
                    <a:pt x="62" y="743"/>
                  </a:cubicBezTo>
                  <a:cubicBezTo>
                    <a:pt x="531" y="1059"/>
                    <a:pt x="969" y="1407"/>
                    <a:pt x="1377" y="1790"/>
                  </a:cubicBezTo>
                  <a:cubicBezTo>
                    <a:pt x="1396" y="1809"/>
                    <a:pt x="1421" y="1817"/>
                    <a:pt x="1446" y="1817"/>
                  </a:cubicBezTo>
                  <a:cubicBezTo>
                    <a:pt x="1510" y="1817"/>
                    <a:pt x="1579" y="1763"/>
                    <a:pt x="1566" y="1693"/>
                  </a:cubicBezTo>
                  <a:cubicBezTo>
                    <a:pt x="1493" y="1285"/>
                    <a:pt x="1420" y="871"/>
                    <a:pt x="1347" y="462"/>
                  </a:cubicBezTo>
                  <a:cubicBezTo>
                    <a:pt x="1322" y="322"/>
                    <a:pt x="1322" y="121"/>
                    <a:pt x="1182" y="36"/>
                  </a:cubicBezTo>
                  <a:cubicBezTo>
                    <a:pt x="1145" y="11"/>
                    <a:pt x="1108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34;p70">
              <a:extLst>
                <a:ext uri="{FF2B5EF4-FFF2-40B4-BE49-F238E27FC236}">
                  <a16:creationId xmlns:a16="http://schemas.microsoft.com/office/drawing/2014/main" id="{785B5D55-109C-496A-803B-816AA528CF6B}"/>
                </a:ext>
              </a:extLst>
            </p:cNvPr>
            <p:cNvSpPr/>
            <p:nvPr/>
          </p:nvSpPr>
          <p:spPr>
            <a:xfrm>
              <a:off x="8133367" y="3906828"/>
              <a:ext cx="65272" cy="83352"/>
            </a:xfrm>
            <a:custGeom>
              <a:avLst/>
              <a:gdLst/>
              <a:ahLst/>
              <a:cxnLst/>
              <a:rect l="l" t="t" r="r" b="b"/>
              <a:pathLst>
                <a:path w="1426" h="1821" extrusionOk="0">
                  <a:moveTo>
                    <a:pt x="1036" y="0"/>
                  </a:moveTo>
                  <a:cubicBezTo>
                    <a:pt x="737" y="0"/>
                    <a:pt x="439" y="0"/>
                    <a:pt x="134" y="6"/>
                  </a:cubicBezTo>
                  <a:cubicBezTo>
                    <a:pt x="67" y="6"/>
                    <a:pt x="0" y="92"/>
                    <a:pt x="31" y="159"/>
                  </a:cubicBezTo>
                  <a:cubicBezTo>
                    <a:pt x="262" y="670"/>
                    <a:pt x="445" y="1200"/>
                    <a:pt x="591" y="1742"/>
                  </a:cubicBezTo>
                  <a:cubicBezTo>
                    <a:pt x="605" y="1793"/>
                    <a:pt x="657" y="1821"/>
                    <a:pt x="707" y="1821"/>
                  </a:cubicBezTo>
                  <a:cubicBezTo>
                    <a:pt x="748" y="1821"/>
                    <a:pt x="788" y="1802"/>
                    <a:pt x="804" y="1761"/>
                  </a:cubicBezTo>
                  <a:cubicBezTo>
                    <a:pt x="963" y="1371"/>
                    <a:pt x="1115" y="987"/>
                    <a:pt x="1273" y="603"/>
                  </a:cubicBezTo>
                  <a:cubicBezTo>
                    <a:pt x="1322" y="469"/>
                    <a:pt x="1426" y="299"/>
                    <a:pt x="1359" y="153"/>
                  </a:cubicBezTo>
                  <a:cubicBezTo>
                    <a:pt x="1314" y="59"/>
                    <a:pt x="1230" y="30"/>
                    <a:pt x="1142" y="30"/>
                  </a:cubicBezTo>
                  <a:cubicBezTo>
                    <a:pt x="1133" y="30"/>
                    <a:pt x="1124" y="30"/>
                    <a:pt x="1115" y="31"/>
                  </a:cubicBezTo>
                  <a:cubicBezTo>
                    <a:pt x="1097" y="13"/>
                    <a:pt x="1072" y="0"/>
                    <a:pt x="1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35;p70">
              <a:extLst>
                <a:ext uri="{FF2B5EF4-FFF2-40B4-BE49-F238E27FC236}">
                  <a16:creationId xmlns:a16="http://schemas.microsoft.com/office/drawing/2014/main" id="{6892104E-4F0E-4BF6-A9AE-D7C29172D439}"/>
                </a:ext>
              </a:extLst>
            </p:cNvPr>
            <p:cNvSpPr/>
            <p:nvPr/>
          </p:nvSpPr>
          <p:spPr>
            <a:xfrm>
              <a:off x="8016554" y="3869066"/>
              <a:ext cx="70032" cy="85778"/>
            </a:xfrm>
            <a:custGeom>
              <a:avLst/>
              <a:gdLst/>
              <a:ahLst/>
              <a:cxnLst/>
              <a:rect l="l" t="t" r="r" b="b"/>
              <a:pathLst>
                <a:path w="1530" h="1874" extrusionOk="0">
                  <a:moveTo>
                    <a:pt x="506" y="1"/>
                  </a:moveTo>
                  <a:cubicBezTo>
                    <a:pt x="454" y="1"/>
                    <a:pt x="399" y="35"/>
                    <a:pt x="390" y="88"/>
                  </a:cubicBezTo>
                  <a:cubicBezTo>
                    <a:pt x="311" y="643"/>
                    <a:pt x="189" y="1191"/>
                    <a:pt x="25" y="1727"/>
                  </a:cubicBezTo>
                  <a:cubicBezTo>
                    <a:pt x="1" y="1798"/>
                    <a:pt x="70" y="1874"/>
                    <a:pt x="140" y="1874"/>
                  </a:cubicBezTo>
                  <a:cubicBezTo>
                    <a:pt x="159" y="1874"/>
                    <a:pt x="178" y="1868"/>
                    <a:pt x="195" y="1855"/>
                  </a:cubicBezTo>
                  <a:cubicBezTo>
                    <a:pt x="530" y="1611"/>
                    <a:pt x="871" y="1367"/>
                    <a:pt x="1206" y="1124"/>
                  </a:cubicBezTo>
                  <a:cubicBezTo>
                    <a:pt x="1322" y="1039"/>
                    <a:pt x="1499" y="947"/>
                    <a:pt x="1517" y="789"/>
                  </a:cubicBezTo>
                  <a:cubicBezTo>
                    <a:pt x="1529" y="673"/>
                    <a:pt x="1462" y="600"/>
                    <a:pt x="1377" y="557"/>
                  </a:cubicBezTo>
                  <a:cubicBezTo>
                    <a:pt x="1371" y="533"/>
                    <a:pt x="1352" y="503"/>
                    <a:pt x="1328" y="484"/>
                  </a:cubicBezTo>
                  <a:cubicBezTo>
                    <a:pt x="1072" y="332"/>
                    <a:pt x="816" y="174"/>
                    <a:pt x="561" y="15"/>
                  </a:cubicBezTo>
                  <a:cubicBezTo>
                    <a:pt x="544" y="5"/>
                    <a:pt x="525" y="1"/>
                    <a:pt x="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36;p70">
              <a:extLst>
                <a:ext uri="{FF2B5EF4-FFF2-40B4-BE49-F238E27FC236}">
                  <a16:creationId xmlns:a16="http://schemas.microsoft.com/office/drawing/2014/main" id="{0BE81964-74B4-4A8F-AF53-B12B4C943873}"/>
                </a:ext>
              </a:extLst>
            </p:cNvPr>
            <p:cNvSpPr/>
            <p:nvPr/>
          </p:nvSpPr>
          <p:spPr>
            <a:xfrm>
              <a:off x="7913747" y="3783608"/>
              <a:ext cx="87242" cy="65546"/>
            </a:xfrm>
            <a:custGeom>
              <a:avLst/>
              <a:gdLst/>
              <a:ahLst/>
              <a:cxnLst/>
              <a:rect l="l" t="t" r="r" b="b"/>
              <a:pathLst>
                <a:path w="1906" h="1432" extrusionOk="0">
                  <a:moveTo>
                    <a:pt x="1327" y="0"/>
                  </a:moveTo>
                  <a:cubicBezTo>
                    <a:pt x="1299" y="0"/>
                    <a:pt x="1272" y="9"/>
                    <a:pt x="1253" y="31"/>
                  </a:cubicBezTo>
                  <a:cubicBezTo>
                    <a:pt x="888" y="463"/>
                    <a:pt x="498" y="865"/>
                    <a:pt x="72" y="1231"/>
                  </a:cubicBezTo>
                  <a:cubicBezTo>
                    <a:pt x="0" y="1290"/>
                    <a:pt x="46" y="1432"/>
                    <a:pt x="139" y="1432"/>
                  </a:cubicBezTo>
                  <a:cubicBezTo>
                    <a:pt x="141" y="1432"/>
                    <a:pt x="143" y="1432"/>
                    <a:pt x="145" y="1432"/>
                  </a:cubicBezTo>
                  <a:cubicBezTo>
                    <a:pt x="565" y="1401"/>
                    <a:pt x="979" y="1371"/>
                    <a:pt x="1394" y="1340"/>
                  </a:cubicBezTo>
                  <a:cubicBezTo>
                    <a:pt x="1540" y="1334"/>
                    <a:pt x="1735" y="1352"/>
                    <a:pt x="1838" y="1224"/>
                  </a:cubicBezTo>
                  <a:cubicBezTo>
                    <a:pt x="1905" y="1139"/>
                    <a:pt x="1887" y="1042"/>
                    <a:pt x="1838" y="956"/>
                  </a:cubicBezTo>
                  <a:cubicBezTo>
                    <a:pt x="1850" y="926"/>
                    <a:pt x="1850" y="902"/>
                    <a:pt x="1832" y="865"/>
                  </a:cubicBezTo>
                  <a:cubicBezTo>
                    <a:pt x="1698" y="597"/>
                    <a:pt x="1570" y="329"/>
                    <a:pt x="1436" y="61"/>
                  </a:cubicBezTo>
                  <a:cubicBezTo>
                    <a:pt x="1417" y="24"/>
                    <a:pt x="1371" y="0"/>
                    <a:pt x="1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37;p70">
              <a:extLst>
                <a:ext uri="{FF2B5EF4-FFF2-40B4-BE49-F238E27FC236}">
                  <a16:creationId xmlns:a16="http://schemas.microsoft.com/office/drawing/2014/main" id="{A482CCEA-4BE2-49A7-83F1-87260AD3BDC7}"/>
                </a:ext>
              </a:extLst>
            </p:cNvPr>
            <p:cNvSpPr/>
            <p:nvPr/>
          </p:nvSpPr>
          <p:spPr>
            <a:xfrm>
              <a:off x="7883262" y="3676682"/>
              <a:ext cx="87563" cy="61289"/>
            </a:xfrm>
            <a:custGeom>
              <a:avLst/>
              <a:gdLst/>
              <a:ahLst/>
              <a:cxnLst/>
              <a:rect l="l" t="t" r="r" b="b"/>
              <a:pathLst>
                <a:path w="1913" h="1339" extrusionOk="0">
                  <a:moveTo>
                    <a:pt x="1784" y="0"/>
                  </a:moveTo>
                  <a:cubicBezTo>
                    <a:pt x="1777" y="0"/>
                    <a:pt x="1769" y="1"/>
                    <a:pt x="1761" y="3"/>
                  </a:cubicBezTo>
                  <a:cubicBezTo>
                    <a:pt x="1231" y="180"/>
                    <a:pt x="683" y="308"/>
                    <a:pt x="129" y="393"/>
                  </a:cubicBezTo>
                  <a:cubicBezTo>
                    <a:pt x="31" y="405"/>
                    <a:pt x="1" y="558"/>
                    <a:pt x="86" y="600"/>
                  </a:cubicBezTo>
                  <a:lnTo>
                    <a:pt x="1189" y="1191"/>
                  </a:lnTo>
                  <a:cubicBezTo>
                    <a:pt x="1294" y="1246"/>
                    <a:pt x="1420" y="1339"/>
                    <a:pt x="1547" y="1339"/>
                  </a:cubicBezTo>
                  <a:cubicBezTo>
                    <a:pt x="1573" y="1339"/>
                    <a:pt x="1600" y="1335"/>
                    <a:pt x="1627" y="1325"/>
                  </a:cubicBezTo>
                  <a:cubicBezTo>
                    <a:pt x="1731" y="1288"/>
                    <a:pt x="1773" y="1197"/>
                    <a:pt x="1773" y="1100"/>
                  </a:cubicBezTo>
                  <a:cubicBezTo>
                    <a:pt x="1792" y="1081"/>
                    <a:pt x="1810" y="1057"/>
                    <a:pt x="1816" y="1020"/>
                  </a:cubicBezTo>
                  <a:cubicBezTo>
                    <a:pt x="1846" y="722"/>
                    <a:pt x="1877" y="424"/>
                    <a:pt x="1907" y="125"/>
                  </a:cubicBezTo>
                  <a:cubicBezTo>
                    <a:pt x="1913" y="65"/>
                    <a:pt x="1850" y="0"/>
                    <a:pt x="1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38;p70">
              <a:extLst>
                <a:ext uri="{FF2B5EF4-FFF2-40B4-BE49-F238E27FC236}">
                  <a16:creationId xmlns:a16="http://schemas.microsoft.com/office/drawing/2014/main" id="{EC211EB6-9722-437B-A4C2-8F761B112294}"/>
                </a:ext>
              </a:extLst>
            </p:cNvPr>
            <p:cNvSpPr/>
            <p:nvPr/>
          </p:nvSpPr>
          <p:spPr>
            <a:xfrm>
              <a:off x="7933796" y="3556299"/>
              <a:ext cx="86144" cy="73419"/>
            </a:xfrm>
            <a:custGeom>
              <a:avLst/>
              <a:gdLst/>
              <a:ahLst/>
              <a:cxnLst/>
              <a:rect l="l" t="t" r="r" b="b"/>
              <a:pathLst>
                <a:path w="1882" h="1604" extrusionOk="0">
                  <a:moveTo>
                    <a:pt x="156" y="1"/>
                  </a:moveTo>
                  <a:cubicBezTo>
                    <a:pt x="76" y="1"/>
                    <a:pt x="1" y="93"/>
                    <a:pt x="48" y="166"/>
                  </a:cubicBezTo>
                  <a:cubicBezTo>
                    <a:pt x="255" y="526"/>
                    <a:pt x="462" y="891"/>
                    <a:pt x="669" y="1251"/>
                  </a:cubicBezTo>
                  <a:cubicBezTo>
                    <a:pt x="742" y="1379"/>
                    <a:pt x="809" y="1561"/>
                    <a:pt x="968" y="1598"/>
                  </a:cubicBezTo>
                  <a:cubicBezTo>
                    <a:pt x="984" y="1602"/>
                    <a:pt x="1000" y="1603"/>
                    <a:pt x="1016" y="1603"/>
                  </a:cubicBezTo>
                  <a:cubicBezTo>
                    <a:pt x="1101" y="1603"/>
                    <a:pt x="1165" y="1549"/>
                    <a:pt x="1211" y="1482"/>
                  </a:cubicBezTo>
                  <a:cubicBezTo>
                    <a:pt x="1236" y="1476"/>
                    <a:pt x="1266" y="1464"/>
                    <a:pt x="1284" y="1439"/>
                  </a:cubicBezTo>
                  <a:cubicBezTo>
                    <a:pt x="1473" y="1202"/>
                    <a:pt x="1656" y="964"/>
                    <a:pt x="1839" y="727"/>
                  </a:cubicBezTo>
                  <a:cubicBezTo>
                    <a:pt x="1881" y="672"/>
                    <a:pt x="1857" y="568"/>
                    <a:pt x="1784" y="550"/>
                  </a:cubicBezTo>
                  <a:cubicBezTo>
                    <a:pt x="1236" y="416"/>
                    <a:pt x="706" y="233"/>
                    <a:pt x="194" y="8"/>
                  </a:cubicBezTo>
                  <a:cubicBezTo>
                    <a:pt x="182" y="3"/>
                    <a:pt x="169" y="1"/>
                    <a:pt x="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ía del Niño by Slidesgo">
  <a:themeElements>
    <a:clrScheme name="Simple Light">
      <a:dk1>
        <a:srgbClr val="413554"/>
      </a:dk1>
      <a:lt1>
        <a:srgbClr val="FFFFFF"/>
      </a:lt1>
      <a:dk2>
        <a:srgbClr val="6EB0A1"/>
      </a:dk2>
      <a:lt2>
        <a:srgbClr val="FFEEC9"/>
      </a:lt2>
      <a:accent1>
        <a:srgbClr val="F19E87"/>
      </a:accent1>
      <a:accent2>
        <a:srgbClr val="EE7D98"/>
      </a:accent2>
      <a:accent3>
        <a:srgbClr val="F5C05C"/>
      </a:accent3>
      <a:accent4>
        <a:srgbClr val="895B5B"/>
      </a:accent4>
      <a:accent5>
        <a:srgbClr val="CCB59F"/>
      </a:accent5>
      <a:accent6>
        <a:srgbClr val="B1DDD2"/>
      </a:accent6>
      <a:hlink>
        <a:srgbClr val="4135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1032</Words>
  <Application>Microsoft Office PowerPoint</Application>
  <PresentationFormat>On-screen Show (16:9)</PresentationFormat>
  <Paragraphs>168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Fredoka One</vt:lpstr>
      <vt:lpstr>Noto Sans Symbols</vt:lpstr>
      <vt:lpstr>Raleway</vt:lpstr>
      <vt:lpstr>Día del Niño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del niño</dc:title>
  <dc:creator>SHEIKHA JUMA</dc:creator>
  <cp:lastModifiedBy>sheikha juma</cp:lastModifiedBy>
  <cp:revision>3</cp:revision>
  <dcterms:modified xsi:type="dcterms:W3CDTF">2021-10-05T13:31:40Z</dcterms:modified>
</cp:coreProperties>
</file>