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ms-office.webextension+xml" PartName="/ppt/webextensions/webextension3.xml"/>
  <Override ContentType="application/vnd.ms-office.webextension+xml" PartName="/ppt/webextensions/webextension4.xml"/>
  <Override ContentType="application/vnd.ms-office.webextension+xml" PartName="/ppt/webextensions/webextension2.xml"/>
  <Override ContentType="application/vnd.ms-office.webextension+xml" PartName="/ppt/webextensions/webextension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inkml+xml" PartName="/ppt/ink/ink5.xml"/>
  <Override ContentType="application/inkml+xml" PartName="/ppt/ink/ink4.xml"/>
  <Override ContentType="application/inkml+xml" PartName="/ppt/ink/ink3.xml"/>
  <Override ContentType="application/inkml+xml" PartName="/ppt/ink/ink2.xml"/>
  <Override ContentType="application/inkml+xml" PartName="/ppt/ink/ink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tags+xml" PartName="/ppt/tags/tag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16D9F66E-5EB9-4882-86FB-DCBF35E3C3E4}" styleName="نمط متوسط 4 - تمييز 6">
    <a:wholeTbl>
      <a:tcTxStyle>
        <a:fontRef idx="minor">
          <a:scrgbClr b="0" g="0" r="0"/>
        </a:fontRef>
        <a:schemeClr val="dk1"/>
      </a:tcTxStyle>
      <a:tcStyle>
        <a:tcBdr>
          <a:left>
            <a:ln cmpd="sng" w="12700">
              <a:solidFill>
                <a:schemeClr val="accent6"/>
              </a:solidFill>
            </a:ln>
          </a:left>
          <a:right>
            <a:ln cmpd="sng" w="12700">
              <a:solidFill>
                <a:schemeClr val="accent6"/>
              </a:solidFill>
            </a:ln>
          </a:right>
          <a:top>
            <a:ln cmpd="sng" w="12700">
              <a:solidFill>
                <a:schemeClr val="accent6"/>
              </a:solidFill>
            </a:ln>
          </a:top>
          <a:bottom>
            <a:ln cmpd="sng" w="12700">
              <a:solidFill>
                <a:schemeClr val="accent6"/>
              </a:solidFill>
            </a:ln>
          </a:bottom>
          <a:insideH>
            <a:ln cmpd="sng" w="12700">
              <a:solidFill>
                <a:schemeClr val="accent6"/>
              </a:solidFill>
            </a:ln>
          </a:insideH>
          <a:insideV>
            <a:ln cmpd="sng" w="12700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cmpd="sng" w="25400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7T03:27:05.79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5679 581,'-2'-1,"0"0,0-1,0 1,0-1,0 1,0-1,0 0,-2-3,-5-3,-231-185,180 151,-3 2,-78-37,55 38,-1 4,-1 4,-132-28,142 44,-1 3,0 4,-1 3,-109 8,153 0,0 2,1 2,0 1,0 1,1 2,0 2,1 1,0 2,2 0,0 3,0 0,2 2,-43 40,62-53,0 0,-1 0,0-1,0 0,-1-1,0 0,0-1,-19 6,11-6,0-1,0 0,0-2,-38 0,-3-6,1-3,-99-25,144 29,-245-60,-59-13,266 66,1 3,-2 2,1 2,0 3,-1 2,-67 12,36 1,0 5,1 3,-86 36,142-47,0 0,1 2,0 1,2 1,0 2,0 0,2 1,0 2,2 0,0 1,1 1,1 1,2 1,-25 46,37-62,4-6,-1 1,0-1,0 1,0-1,-1 0,1 1,-4 2,4-7,-1 0,1 1,0-1,0 0,-1 1,1 0,0 0,-1-1,-2 2,-93 7,-121 27,168-26,-23 6,1 2,-111 43,146-45,0 3,2 0,0 3,1 1,1 1,-41 37,60-45,0 0,2 0,0 2,1-1,0 2,1-1,1 2,1-1,1 1,0 1,1 0,2 0,0 0,1 0,1 1,0-1,2 1,1 0,0 0,1-1,2 1,4 21,4-1,1-1,3-1,1 0,1 0,3-2,1 0,1-2,2 0,2-2,56 58,-65-76,24 17,-3-2,-51-14,-109 85,34-32,57-42,0 2,-39 49,56-61,2 0,1 2,0-1,1 1,1 1,-12 36,15-35,1 1,1-1,1 1,1 0,1 0,1 0,1 0,5 35,-1-32,2 0,0 0,2 0,0-1,2-1,0 0,17 24,2-3,1-1,3-2,1-1,2-1,2-2,1-2,2-2,91 55,-83-60,2-3,0-2,2-2,0-2,1-3,1-3,0-1,72 4,-3-12,171-16,-76 0,-215 11,1 1,-1 0,1 1,-1-1,1 1,-1 0,0 1,1-1,-1 1,0 0,6 3,-4 0,0 1,0-1,0 1,-1 0,0 1,7 9,43 52,3-2,2-3,79 61,-94-88,2-3,1-2,1-2,1-2,99 37,-57-36,0-3,2-5,117 11,-60-19,200-11,-265-5,0-4,-1-4,124-33,-163 31,-1-2,0-2,-2-2,0-2,-1-2,-1-2,63-51,-57 35,-1-2,-2-2,-3-2,-1-2,-3-1,-2-2,-2-2,-3-1,26-63,-56 115,0 0,1 0,0 1,0-1,0 1,0-1,4-3,-5 6,0 0,1 0,-1 0,1 0,-1 1,1-1,-1 0,1 1,-1-1,1 1,-1-1,1 1,0 0,-1 0,1 0,0 0,-1 0,1 0,0 0,2 1,88 21,-62-13,48 7,-16-10,1-2,-1-3,0-3,0-3,0-2,-1-3,0-2,0-4,77-29,-94 26,0-1,-2-3,0-1,-1-2,45-39,-55 38,-1-1,-2-2,0 0,-3-2,0-1,32-59,-40 59,-2-2,-1 0,-2 0,-1-1,-1-1,-3 1,-1-1,-1-1,-3 1,-1-46,-5-6,0-41,36 115,-16 3,0-1,-1 0,0-1,-1 0,-1-1,0-1,-1 0,-1-1,10-19,-2 1,-2-2,-2 0,17-62,-20 48,-1-1,5-80,-14 96,-2 0,-1 0,-2 0,-11-57,6 64,-1 1,-1 0,-1 1,-2 0,0 1,-2 0,-1 2,-1-1,-36-38,31 40,-1 1,-1 0,-1 2,-1 2,-1 0,0 1,-1 2,-55-22,16 13,-109-26,150 47,1 2,-1 0,0 1,0 2,-34 6,20-3,-1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7T03:31:17.67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5679 581,'-2'-1,"0"0,0-1,0 1,0-1,0 1,0-1,0 0,-2-3,-5-3,-231-185,180 151,-3 2,-78-37,55 38,-1 4,-1 4,-132-28,142 44,-1 3,0 4,-1 3,-109 8,153 0,0 2,1 2,0 1,0 1,1 2,0 2,1 1,0 2,2 0,0 3,0 0,2 2,-43 40,62-53,0 0,-1 0,0-1,0 0,-1-1,0 0,0-1,-19 6,11-6,0-1,0 0,0-2,-38 0,-3-6,1-3,-99-25,144 29,-245-60,-59-13,266 66,1 3,-2 2,1 2,0 3,-1 2,-67 12,36 1,0 5,1 3,-86 36,142-47,0 0,1 2,0 1,2 1,0 2,0 0,2 1,0 2,2 0,0 1,1 1,1 1,2 1,-25 46,37-62,4-6,-1 1,0-1,0 1,0-1,-1 0,1 1,-4 2,4-7,-1 0,1 1,0-1,0 0,-1 1,1 0,0 0,-1-1,-2 2,-93 7,-121 27,168-26,-23 6,1 2,-111 43,146-45,0 3,2 0,0 3,1 1,1 1,-41 37,60-45,0 0,2 0,0 2,1-1,0 2,1-1,1 2,1-1,1 1,0 1,1 0,2 0,0 0,1 0,1 1,0-1,2 1,1 0,0 0,1-1,2 1,4 21,4-1,1-1,3-1,1 0,1 0,3-2,1 0,1-2,2 0,2-2,56 58,-65-76,24 17,-3-2,-51-14,-109 85,34-32,57-42,0 2,-39 49,56-61,2 0,1 2,0-1,1 1,1 1,-12 36,15-35,1 1,1-1,1 1,1 0,1 0,1 0,1 0,5 35,-1-32,2 0,0 0,2 0,0-1,2-1,0 0,17 24,2-3,1-1,3-2,1-1,2-1,2-2,1-2,2-2,91 55,-83-60,2-3,0-2,2-2,0-2,1-3,1-3,0-1,72 4,-3-12,171-16,-76 0,-215 11,1 1,-1 0,1 1,-1-1,1 1,-1 0,0 1,1-1,-1 1,0 0,6 3,-4 0,0 1,0-1,0 1,-1 0,0 1,7 9,43 52,3-2,2-3,79 61,-94-88,2-3,1-2,1-2,1-2,99 37,-57-36,0-3,2-5,117 11,-60-19,200-11,-265-5,0-4,-1-4,124-33,-163 31,-1-2,0-2,-2-2,0-2,-1-2,-1-2,63-51,-57 35,-1-2,-2-2,-3-2,-1-2,-3-1,-2-2,-2-2,-3-1,26-63,-56 115,0 0,1 0,0 1,0-1,0 1,0-1,4-3,-5 6,0 0,1 0,-1 0,1 0,-1 1,1-1,-1 0,1 1,-1-1,1 1,-1-1,1 1,0 0,-1 0,1 0,0 0,-1 0,1 0,0 0,2 1,88 21,-62-13,48 7,-16-10,1-2,-1-3,0-3,0-3,0-2,-1-3,0-2,0-4,77-29,-94 26,0-1,-2-3,0-1,-1-2,45-39,-55 38,-1-1,-2-2,0 0,-3-2,0-1,32-59,-40 59,-2-2,-1 0,-2 0,-1-1,-1-1,-3 1,-1-1,-1-1,-3 1,-1-46,-5-6,0-41,36 115,-16 3,0-1,-1 0,0-1,-1 0,-1-1,0-1,-1 0,-1-1,10-19,-2 1,-2-2,-2 0,17-62,-20 48,-1-1,5-80,-14 96,-2 0,-1 0,-2 0,-11-57,6 64,-1 1,-1 0,-1 1,-2 0,0 1,-2 0,-1 2,-1-1,-36-38,31 40,-1 1,-1 0,-1 2,-1 2,-1 0,0 1,-1 2,-55-22,16 13,-109-26,150 47,1 2,-1 0,0 1,0 2,-34 6,20-3,-1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11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37.931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5-24T06:12:47.76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F6FC6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7490 11813 1 0,'0'0'0'16,"0"0"0"-16,-3-5 0 15,-1-2 0-15,1-2 0 0,1 1 0 16,-2-1 0-1,4 2 38-15,-5-1-4 0,5-1-31 16,-3 2 0 0,3-5 5-16,0 3 0 15,0 1-2-15,-4 1 0 16,2 2-2-16,2 0 1 16,-3 3-4-16,-2-3 1 15,1 1 0-15,-1 1 1 0,-2 3-1 16,2-3 0-16,-4 3-1 15,2-4 0-15,-2 4 0 16,4 0 1-16,-4 4-1 0,2-1 0 16,2-1 0-1,-7 5 0-15,0 3-1 0,-2 2 0 16,0 5 1 0,2-1 1-16,-6-1-1 15,6 0 0-15,3 3-1 0,1-3 1 16,-1-1 0-1,2 3 0-15,2 2 0 16,1-4 0-16,1 1-1 0,1 4 0 16,4 6 0-16,-2-11 1 15,0 1-1-15,7 1 1 16,-2 2-1-16,4-4 1 16,-1-3 0-16,3-1 0 15,3-1-1-15,-2-1 1 16,2-6 0-16,2 0 0 15,-2-1-1-15,6-2 1 16,7-2-1-16,-6 1 0 16,0-1 0-16,-1 2 0 15,0-3 0-15,-5-3 0 16,-2 5 0-16,-5-3 1 16,1 3 0-16,0-3 0 15,-1-1 0-15,-2 2 0 16,1-6 0-16,-6 2 0 0,3-1-1 15,-1-3 1-15,1-1-1 0,-4 0 1 16,5-2-1 0,-5 2 0-16,4 0 0 15,-3 0 1-15,-1 2-1 16,-1-2 1-16,1 4-1 0,-4-8 1 16,-1-1-1-16,-2-2 1 15,2 0-1-15,1-1 0 16,-1-1 0-16,1 6 0 15,1 3-2-15,1 0 1 16,-1 5-6-16,-3 1 0 16,3 3-42-16,-1 3 1 15,1-3 29-15,3 3 1 16,0 0 12-16</inkml:trace>
  <inkml:trace contextRef="#ctx0" brushRef="#br0" timeOffset="277.76">7985 11938 131 0,'-7'-7'0'15,"-3"-1"0"1,10 8 0-16,9 1-1 16,-1 3 1-16,1-1-1 15,0 1 1-15,-6-1-11 16,3-3 0-16,-3 2-40 16,-3-2-4-16,0 0 55 15,0-2 0-15</inkml:trace>
  <inkml:trace contextRef="#ctx0" brushRef="#br0" timeOffset="1308.31">8259 11732 88 0,'4'-5'0'0,"1"1"0"0,-9 3 1 16,-6 1 4 0,3-2 1-16,-2 2 4 0,0-7 1 15,1 2-7 1,-1-4 1-16,4-3-2 0,-2-1 0 16,2-4-2-1,5 1 0-15,0-1 0 0,5 0 1 16,2 3-2-16,2-3 1 15,-1 3 0-15,1 2 0 16,3 4-1-16,2-3 0 16,2 4 0-16,1 1 0 15,6 0 0-15,-2 3 0 16,3 0 1-16,-6 3 0 16,-1 0-1-16,4 3 0 15,-3 6 0-15,-1-4 0 16,-1 3 0-16,1 3 0 15,-3 4 0-15,2-3 0 0,-2 3 0 16,-2 1 0 0,-3 1 0-16,-1 4 0 15,-2 1 0-15,-3 4 0 16,-3 5 0-16,-3 0 0 0,-3-1 0 16,-2 3 0-1,-10 3 0-15,1 0 0 0,-4 0 0 16,-4 0 0-16,3 0 0 0,-6 0 0 15,0-1 0 1,-2-1 0-16,1-2 0 0,-1-2 0 16,6-5 0-1,1-2 0-15,5-1 0 16,-1-8 0-16,5 0 0 16,0-2 1-16,7-7 0 0,-1 2 0 15,2-7-1-15,-2 0 1 16,4-4 0-16,-1 1 0 15,2-2-1-15,3-2 1 16,0 2-1-16,1-6 0 16,3 3 0-16,3-1 0 15,-2-3 0-15,4-3 0 16,3-1 0-16,5 1 0 16,4-1 0-16,-3 3 0 15,-1 0 0-15,1 5 0 16,3 1 0-16,-6 2 0 0,3 3 0 15,-4 4 0 1,3 3-1-16,0 2 1 0,3 3-1 16,-6 1 1-1,-2-5-1-15,0 3 1 16,-3 0-1-16,3-4 1 16,5 3-2-16,-3-3 1 15,2 1-21-15,1-6 0 16,4 0-26-16,2 0-5 15,1-4 69-15</inkml:trace>
  <inkml:trace contextRef="#ctx0" brushRef="#br0" timeOffset="2033.42">8976 12300 81 0,'3'-8'0'15,"1"-10"0"-15,-4 18 0 16,-4 9 1-16,1 0 1 16,-1-4 3-16,-1-2 0 15,-4 1-1-15,1-11 1 16,-1-5-1-16,0-5 1 0,6-9-3 16,3-3 0-1,3-4 1-15,-1-3 0 0,5-2-1 16,2-3 1-16,5-2-1 15,1-5 0 1,-1-3-1-16,4-1 1 0,3-3-1 16,0 4 0-16,3 3-1 15,-3 5 0-15,-2 3 0 16,-3 8 0-16,-2 6 0 16,-2 4 0-16,-5 6 0 0,2 4 1 15,-1 4-1 1,1 4 0-16,2 8 0 15,4 1 1-15,-1 8-1 16,2 8 1-16,-4 5-1 0,-1 3 1 16,-4 5 0-16,-2 4 0 15,-2 5-1-15,1 2 1 16,-2 1-1-16,-2 2 0 16,0 2 0-16,0-4 1 15,-2 0-1-15,0-4 1 16,2-3-1-16,0-3 1 15,2-3-1-15,-2-6 0 16,2-5 0-16,1-1 0 0,-3-7 0 16,4 0 0-1,1-8 0-15,-2 0 0 16,-1-3-10-16,5-3 0 16,2-2-50-16,-1-5-5 0,1 1 65 15,3-10 0-15</inkml:trace>
  <inkml:trace contextRef="#ctx0" brushRef="#br0" timeOffset="2407.86">9312 12032 44 0,'4'6'0'16,"5"0"5"-16,-9-6 0 15,-7-3 5-15,1 0 1 16,1-3-7-16,2 1 0 16,-2 4-1-16,-2-6 1 15,3 3 4-15,2-1 0 16,-3 2-2-16,2-1 1 16,-1 3-4-16,-1-3 1 15,-2 1 1-15,2-1 0 16,-4 1-2-16,0 1 1 15,-3-1-2-15,-5 1 0 16,-4 0-1-16,-9 6 0 16,-3 2 0-16,1 3 0 15,-6 3-1-15,3-2 0 16,-3 1 0-16,8-4 0 0,2-1-73 16,9-6-4-16,2-3 77 15,13-30 0-15</inkml:trace>
  <inkml:trace contextRef="#ctx0" brushRef="#br1" timeOffset="39466.96">27126 14320 1 0,'0'0'0'16,"0"26"0"-16,0-21 0 16,0-10 0-16,0 5 0 15,-1-5 0-15,1 1 0 16,0 3 13-16,0 1-4 0,0 0 6 15,-2 3 1 1,0 2-8-16,0 4 1 16,1 1-2-16,-1 4 0 15,2 3-2-15,0 3 0 16,2 5-2-16,1 2 1 16,2 6-1-16,-1-3 1 15,-1 3-2-15,1 5 1 0,-1 3-1 0,-3 2 1 31,0 5-1-31,2-3 0 16,2 4 0-16,-3-4 1 16,3-9-2-16,-2-2 1 15,-1-3-1-15,1-3 1 16,-2-4-1-16,0 2 1 16,2 1-1-16,-2-5 0 15,0-1 0-15,-2-2 0 0,0 0 0 0,1-6 0 16,1-2-1-16,0-3 1 15,0-1-1 1,0-2 1-16,0-1-1 0,0-1 1 16,0-1-1-1,0-2 0-15,0 0 0 0,-4-5 0 16,1-2 0 0,-3-3 0-16,1-3 0 15,-2-9 0-15,0-4 0 0,0-1 0 16,-1-2 0-16,1-2 0 15,1-2 0-15,3-1 0 16,-1-2 0-16,3 0 0 16,1 2 0-16,-2-1 0 15,-2 1 0-15,3 0 0 16,1 1 0-16,-2-1 0 16,0-1 0-16,-1 4 0 15,-1 4 0-15,1 0 0 16,1 4 0-16,0 3 0 15,2 1 0-15,0 5 0 16,0-1 0-16,0 3 0 16,0 0 0-16,0 0 0 15,2 1 0-15,1-1 0 0,4 2 0 16,-1 0 0 0,-1-1 0-16,5-1 0 0,-1 2 0 15,2-2 1-15,-1 3-1 0,0-1 1 16,3 2-1-1,-3-1 0-15,2 2 0 0,2 2 0 16,0 2 0 0,2-3 1-16,0 5-1 15,1-1 0-15,0 2 0 16,4 0 0-16,4 2 0 0,-1-1 1 16,-3 1-1-16,-3 2 0 15,-3-4 0-15,-2 0 0 16,-3 0 0-16,-3 0 1 15,-2 1-1-15,0 1 0 16,1 1 0-16,-1 3 1 16,0 0-1-16,0 3 1 15,1 3-1-15,-1 0 1 16,-2 2-1-16,-1 1 1 16,0 4-1-16,-2 0 1 15,-2 0-1-15,0-2 0 0,-1 0 0 16,-1 2 0-1,-1-4 0-15,-2 1 0 0,-2-1 0 16,1-1 0 0,-3 0 0-16,-1 0 0 15,0-2 0-15,0 3 0 16,-1-1 0-16,-1 1 0 0,0 2 0 16,2-5 0-1,4-1 0-15,-3-1 0 16,-1 2 0-16,1-3 0 0,3-1 0 15,-3 1 0-15,-1-2 0 16,-2-1 0-16,0 3 0 0,0-2 0 16,-2 1 0-16,4-1 0 15,0-2 0-15,2 1 0 16,1 1 0 0,2-6 0-16,0 1 0 15,2 0 0-15,3 1 0 16,2-3 0-16,-4 4 0 0,4-4 0 15,-3 1 0-15,3-1 0 16,0 0 0-16,0 0 0 16,0 0 0-16,0 0 0 15,0 0 0-15,0 0 0 16,0 0 0-16,0 0 0 16,0 0 0-16,0 0 0 15,0 0 0-15,0 0 0 16,0 0 0-16,3 0 0 15,3 2 0-15,4 1 0 16,6 3 0-16,1-5 1 0,6 4-1 16,3 2 0-1,6 4 0-15,-8-3 0 0,0 2 0 16,-1 1 0 0,0 1 0-16,-2 1 1 0,0 1-1 15,-2 2 0-15,-2 3 0 0,-1-6 0 16,-2 3 0-1,0-1 0-15,1 2 0 0,-2-1 0 16,-1-1 0 0,-2-3 0-16,-1-1 0 15,5-1 1-15,2 0-1 16,-4-1 0-16,-3-2 0 0,3 1 0 16,0 2 0-1,2-1 0-15,0-2-1 0,5-2 0 16,6-3-2-1,1-4 1-15,5-3-5 0,7-2 1 16,1-3-93-16</inkml:trace>
  <inkml:trace contextRef="#ctx0" brushRef="#br1" timeOffset="40058.37">28291 14771 53 0,'-7'-1'0'16,"-5"-3"-17"0,12 4 0-16,5 2 15 0,1 0 1 15,-1 1 0-15,0-1 0 16,0 1 0-16,-1-1 1 15,-2 0 5-15,-2-2 0 16,3 1 10-16,-3-1 0 16,0 0-7-16,0 0 0 15,0 0-2-15,-3 2 1 16,-4 2-1-16,-4-1 0 16,-3 2 0-16,-5-1 1 15,-4-1-2-15,-1 1 0 16,-2-3-1-16,0 1 0 0,-1-2-1 15,5 0 0 1,1 2-1-16,0-2 0 16,0 1-1-16,5-1 1 15,4 0-2-15,3 0 1 16,2 0-1-16,2 0 0 16,2 0-1-16,-1 0 0 0,2 0-8 15,2 0 1-15,0 0-9 0,0 0 0 16,0 0-40-1</inkml:trace>
  <inkml:trace contextRef="#ctx0" brushRef="#br1" timeOffset="40608.07">28433 15067 63 0,'-4'-9'0'15,"1"-5"-26"-15,-3 11 1 16,-2 6 24-16,1 3 1 16,0-3 0-16,0 2 0 15,2 0 0-15,-1-1 0 16,3-1 0-16,-1 1 0 0,3-3 0 16,1-1 0-1,-4 4 0-15,4-4 0 0,-5 5 0 16,1-2 0-16,-1 1 0 0,0-1 0 31,1-1 0-31,-1 0 0 0,0-1 0 0,-2 1 0 31,-2-2 13-31,-1 2 1 0,-4-1-1 16,-2 1 1-16,0 2-6 16,-3-1 1-16,-2-1-3 0,-1-1 0 15,-3 1-2-15,1-2 0 16,-1 0-2-16,-2 0 1 15,-5 0-2-15,6 0 1 16,2-2-2-16,3 1 0 16,1-1-3-16,5-3 0 15,-1 1-71-15</inkml:trace>
  <inkml:trace contextRef="#ctx0" brushRef="#br1" timeOffset="41331.99">28654 15032 1 0,'2'-5'0'16,"3"-5"0"-16,-1 8 0 16,1 4 0-16,-2 1 0 15,3 2 0-15,2 1 0 16,4 0 0-16,8 0 0 16,4 1 0-16,6-6 0 15,5 1 7-15,-2-2-4 16,0-2 0-16,2 1 1 15,1 1-1-15,-1 0 1 16,2 0 0-16,-1 0 0 16,1 3 1-16,0 2 0 15,1 0 3-15,0 0 0 16,1 2-2-16,-3-2 0 0,-1 1-1 16,-2-3 0-1,1 0-2-15,-3 1 0 0,-1 1-2 16,-2-2 1-1,-1 1-1-15,0-2 0 16,-1-2 0-16,2-2 0 0,1-2 0 0,-1-1 0 16,2 0-1-1,1 0 1-15,1 2-1 0,1-4 1 16,2 0-1 0,-6 2 1-16,-3 1-1 0,2 3 0 15,0-5 0-15,-2 6 0 16,-1 2-3-1,-2 2 0-15,-4-4-7 0,7 0 1 16,0-4-41-16</inkml:trace>
  <inkml:trace contextRef="#ctx0" brushRef="#br1" timeOffset="42208.36">29547 14147 137 0,'0'-5'0'16,"-2"-2"-2"-16,2 7 1 16,7 3-1-16,-3 1 0 15,-1 1 1-15,1 2 0 16,-3-1 1-16,1 3 0 16,-2 3 0-16,-2 5 0 15,-1 9 0-15,-2 1 0 0,-2 10 0 16,0 0 1-1,2 6-1-15,-2 0 1 0,1 0 0 16,1-5 0 0,0-2 0-16,0-4 0 15,1-2 0-15,1-8 0 16,-1-5 0-16,2-5 0 16,1-3 0-16,-1-3 0 15,2-2 0-15,-2-1 0 0,2 2-1 16,0-5 1-16,-2 2-1 0,-1 0 1 15,-1-2-1 1,-2-2 1-16,-1 0-1 0,-11-6 1 16,-6-4-1-1,-4-4 1 1,-4 1-1-16,1-9 1 0,0 0-1 16,-1-2 1-16,-1 0-1 0,5 1 1 15,4 1-1-15,1 1 1 16,4 5-1-16,0-1 1 15,3 3-1 1,0-1 1-16,1 0-1 16,-1 0 1-16,0 0-1 0,2 1 0 15,0 1 0-15,0-1 0 16,0 2 0-16,4 4 0 16,1 5 0-16,2-4 0 15,4 6-1-15,-1-2 1 16,4 3-4-16,0 2 0 15,0 0-7-15,0 0 0 16,0 0-75-16</inkml:trace>
  <inkml:trace contextRef="#ctx0" brushRef="#br1" timeOffset="43258.58">29805 15024 42 0,'-3'-5'0'0,"-3"-6"-10"15,5 8 0-15,-1 1 8 16,2 2 0-16,3 4 1 16,-3-4 0-16,6 5 0 15,-6-5 0-15,3 3 0 0,-3-3 1 16,4 2-1-1,-4-2 1-15,1 3-1 0,-1-3 1 16,0 0 0 0,0 0 0-16,0 0 0 0,0 0 0 15,0 4 0 1,0-4 0-16,-1 5 0 0,-3-2 0 16,1 1 0-16,-10-3 0 15,-4 1 3-15,-9-4 0 16,-9-1 2-16,-2-2 1 15,-1-2 0-15,-2 2 1 16,0 1 0-16,3 3 1 16,2 1-3-16,-3 3 0 15,0 2-1-15,4-1 0 16,6-1-1-16,-1-1 1 16,-1 0-2-16,4-1 1 15,3-1 0-15,1 0 0 16,-1 2 0-16,4-2 0 0,3-2 0 15,0 1 0-15,2 1-1 16,1-2 0 0,0 2-1-16,1-2 1 0,2 0-1 0,-4 2 1 31,0 0-1-31,0 0 1 16,2 2-1-16,1 0 0 15,2 0-1-15,-1-1 1 0,1 1-1 16,2 0 1-16,0-2-1 15,-3 0 0-15,-2 0 0 16,-2-2 0-16,-4 0 0 16,-1 1 0-16,0 1-2 15,0-2 0-15,-2 2-6 0,3-2 1 16,1 0-64-16</inkml:trace>
  <inkml:trace contextRef="#ctx0" brushRef="#br1" timeOffset="44323.64">29289 15369 110 0,'-7'-2'0'0,"-5"-1"-2"0,6 1 1 16,6 2 0-1,0 0 0-15,0 0 1 16,0 0 0-16,4 2 1 16,-4-2 1-16,5 5 1 15,-1 2 0-15,-1 5 1 0,1 6 0 16,1 8-1-16,0 2 1 16,2 6-1-16,2-3 1 15,0 2-1-15,1-4 0 16,0 0 0-16,-1-2 0 15,-2-1-1-15,2 2 0 16,0-4 0-16,-1-4 0 16,-1-1-1-16,-1-2 1 15,-3-1-1-15,-1-4 1 16,0-2-1-16,-1-1 0 16,-1-8-1-16,0 3 1 15,2-3-1-15,-2-1 0 0,0 4 0 16,0-4 0-1,0 0 0-15,0 0 0 0,0 0 0 0,0 0 0 32,0 0-1-32,5 0 1 0,6-2-1 15,8-1 1 1,7-1-1-16,0-1 1 16,4-2-1-16,-2 2 1 15,0 0-1-15,0 1 0 0,-2 3-1 16,-4-1 1-16,-2 0-1 15,-1 2 1-15,0 2-1 16,-3-2 1-16,-1 2-1 0,-2-2 0 16,-5 1 0-1,-1-1 1-15,-3 2-1 0,-1-2 1 16,1 2-1 0,-4-2 1-16,3 2 0 0,-3-2 0 15,-3 1 0-15,-4 5 0 16,-2-5 0-16,-5 4 1 15,-3 4-1-15,-6 0 1 16,-5 1 0-16,2-3 0 16,0-2 0-16,0 0 0 15,1-2 0-15,1-1 0 16,-1-4 0-16,-1 1 0 16,-2-3 0-16,-1 1 0 15,-3-2 0-15,6 0 0 16,3-1 0-16,1 3 0 15,3 0 0-15,1-1 0 16,4 2 0-16,2 1 0 16,3-1 0-16,0 2 0 0,3 0 0 15,0 0 0-15,3 0 0 16,3 0 0 0,-4-2 0-16,4 2 0 0,0 0 0 15,0 0 0-15,0 0-2 0,2-1 1 16,0-6-15-1,8-5 1-15,1 0-51 0</inkml:trace>
  <inkml:trace contextRef="#ctx0" brushRef="#br1" timeOffset="44918.67">29456 15341 44 0,'0'0'0'0,"7"0"-1"15,-3 0 0 1,-2 0 1-16,-2 0 1 0,3 0 2 16,-3 0 0-16,0 0 1 0,0 0 1 15,0 0 0 1,-3 2 0-16,-4 3 0 15,-6 2 1-15,-2 2-1 16,-8 3 0-16,-7 3-1 0,-1-3 0 16,-2 0-1-1,-2-2 0-15,-2-1 0 16,4 0 1-16,0-4 0 16,-2 2 0-16,0-2 0 0,0-2 0 15,1 1-1 1,2-1 1-16,4 0-2 0,2 1 0 15,3-1-1-15,6-1 1 16,3 0-1-16,4-1 1 16,1-1-1-16,2 0 0 15,3 2-1-15,1-2 1 16,3 2-1-16,0-2 0 16,0 0-2-16,0 0 1 15,0 0-13-15,5-10 1 16,0-1-67-16</inkml:trace>
  <inkml:trace contextRef="#ctx0" brushRef="#br2" timeOffset="55709.54">3926 11620 1 0,'0'4'0'16,"0"5"0"-16,0-9 0 15,-6 1 17-15,6-1-4 16,0 0-6-16,0 0 0 16,0 0-6-1,0 0 0-15,0 0 7 0,0 0 1 16,0 0-6-16,0 0 1 15,0 0 5-15,0 0 0 16,0 0-5-16,0 0 1 16,0 0-2-16,0 0 1 15,0 0-2-15,0 0 0 16,0 0-1-16,0 0 1 16,0 0 0-16,0 0 1 15,0 0-1-15,0 0 0 16,0 0-1-16,0 0 0 15,6 4 0-15,-3-1 1 16,-1 2-1-16,1 2 0 16,4 2 0-16,-5-1 1 15,1 3-1-15,1 1 0 16,-2 0 0-16,1 3 0 0,-3-3 0 16,4 4 1-1,-4-4-1-15,1 0 0 0,3 0-1 16,-1 0 1-16,-3 3 0 15,0-3 1-15,0 0-2 16,0 2 1-16,0 1-1 16,0-1 0-16,0-2 0 15,-3 2 1-15,3-1-1 16,-4 1 0-16,3 2 0 16,-3-1 0-16,4-3 0 0,0 0 0 15,0-3 0-15,0 1 0 16,0 0 0-16,0 1 0 15,4 1 0-15,-4-4 0 16,0 4 0-16,0 0 0 16,0 0 0-16,0 0 1 15,0 0-1-15,-4 0 0 16,4 2 0-16,-3-4 0 16,3 1-1-16,0-3 1 15,0-1-2-15,0 2 0 16,0-6-16-16,0 2 0 0,0 2-32 15,0-2-5 1,0 2 55-16,3-4 0 16</inkml:trace>
  <inkml:trace contextRef="#ctx0" brushRef="#br2" timeOffset="57941.95">4421 11684 1 0,'-2'0'0'16,"-5"-3"0"-16,7 3 0 15,-3 0 0-15,3 0 0 0,3-6 11 16,-3 6-4-16,7-3 20 0,-7 3 0 15,5-3-24 1,-5-3 0-16,4 5 0 0,-4-3 1 16,0 3-1-1,0-5 0-15,-4 5 1 0,4-3 1 16,-3 3-2 0,1-3 0-16,2 1 0 15,0-1 1-15,0 3-2 0,-3-3 0 16,3 2-1-16,0 2 1 15,-7-3-1-15,5 3 1 16,-5 0 0-16,2 0 0 16,-1 0-1-16,3 0 1 15,-2 0-1-15,-2 0 1 16,1 2-2-16,3-1 1 16,-2 1-1-16,-2 2 1 15,5-4-1-15,-1 3 1 16,-3 0-1-16,3 3 1 15,-1-1-1-15,3 2 0 16,-6-1 0-16,1 3 0 0,-6 3 0 16,3 0 0-1,1 0 0-15,-4 0 0 16,-2 2 1-16,1 0 0 16,5-6-1-16,-1 2 1 0,2 1-1 15,2-1 0 1,1-1 0-16,3-1 0 0,-3 1 0 15,1-2 0-15,-1-2 0 16,2 2 0-16,-1 1 0 16,-1 1 0-16,3 1 0 15,-3 2 1-15,4-3-1 16,-3-1 0-16,1 3 0 16,2-5 0-16,0 3 0 15,0 0 1-15,0 3-1 0,0-6 0 16,0 5-1-16,0-1 1 15,0-3 0-15,0 0 0 16,2-2 0-16,1 2 0 16,1 3 0-16,-4-5 1 15,5 6-1-15,-5-6 0 16,3 3 0-16,-3-1 0 16,0 0 0-16,2 2 0 15,2-1 0-15,-1 1 0 16,2 1 0-16,2-1 0 15,-2 1 0-15,-1-2 0 16,1 1 0-16,0-4 1 16,2 2-1-16,-3 0 1 0,5-2-1 15,-1 2 0 1,1 2 0-16,0-4 1 0,-4 2-1 16,2-1 1-1,2 0 0-15,-1-1 1 16,1-2-2-16,0 1 1 15,0 1 0-15,-4-2 0 0,2 1 0 16,1-1 0-16,1-3-1 0,0 2 1 16,3-2-1-1,-3 0 1-15,0 1-1 16,-4-1 1-16,2 0 0 16,1-3 0-16,1 0-1 0,3-1 1 15,-3 1 0-15,2-2 0 16,1-1-1-16,-3 1 1 15,-1 0-1 1,1 0 1-16,0 2-1 0,1-6 1 16,4 2-1-16,-5-1 0 15,3-3 0-15,-3 1 0 16,3 0 0-16,-3 1 0 16,-4 2 0-16,2 2 1 15,-2 0-1-15,0 0 1 16,2 0 0-16,-1-1 0 0,-1 3 0 15,-2-4 0 1,1 2 0-16,-1 2 1 0,2-6-2 16,-1 2 0-1,1-1 0-15,-1-1 0 16,1 0 0-16,0 3 0 16,-1-7 0-16,-1 3 1 15,1 2-1-15,-3-1 0 0,3 0 0 16,-4 1 1-16,3-2-1 15,-1-1 1-15,2 1-1 16,-4 0 0-16,0 1 0 16,0 1 0-1,3-3 0-15,-3 1 0 0,0 3 0 16,-3-5 0-16,3 3 0 0,-4 3 1 16,2-1-1-1,2 2 0-15,-3 1 0 0,-1-1 1 16,4 2-1-16,0-4 0 15,0 2 0 1,0-4 0-16,-1 0 0 0,-3 3 0 16,4-1 0-16,-3 2 0 15,3 1 0-15,0-1 1 16,-4 2-1-16,2-1 0 16,2-5 0-16,0 3 0 15,-3 0 0-15,3 3 0 0,-4-2 0 16,3 1 0-1,1 3 0-15,-4-1 0 16,1-1 0-16,1-1 0 16,-2-1 0-16,-1 0 0 0,2 1 0 15,-1 1 0 1,1 0 0-16,1-4 0 16,-5 3 0-16,2 3 0 15,1-5-1-15,-1 3 1 0,0 0 0 16,1-1 0-16,-4-1 0 15,1 2 0-15,1-3 0 16,1 1 0-16,-2 4-1 16,2-5 1-16,2 3-1 15,-3-1 1-15,3 4-1 16,-6-3 1-16,0 3 0 16,1 0 0-16,-5-3-1 15,5 1 1-15,-1 0 0 16,4 0 0-16,-2 2 0 0,2-1 0 15,-2-1 0-15,1 2 0 16,-2 0 0-16,-5-3 0 16,-1 3-2-16,6-2 1 15,-4 2-1-15,3-2 1 16,-3 2-1-16,-1 0 1 16,-1 2-6-16,2 0 1 15,-5 1-14-15,1-1 0 16,-1 1-34-16,-1-1-5 0,1 0 76 15</inkml:trace>
  <inkml:trace contextRef="#ctx0" brushRef="#br0" timeOffset="131178.71">7385 12836 1 0,'0'0'0'16,"0"0"29"-16,0 0-4 16,0 0-10-1,0 0 0-15,0 0-12 16,0 0 1-16,0 0-2 16,0 0 0-16,0 0 5 15,0 0 0-15,0 0-2 16,0 0 1-16,4-18-4 0,-1 6 1 15,-3-3-1-15,0 0 1 16,0-1-1-16,0-3 0 16,-3 2 0-16,3-2 1 15,-4 5-1-15,3 1 0 16,-3-1 0-16,-1 2 0 16,1 3 1-16,-1 2 0 15,-2-3-2-15,2 5 1 16,2-2-1-16,-3 2 0 15,-2 2-1-15,-1-3 1 16,-2 3-1-16,1-2 0 0,1 1 0 16,-6 3 1-1,1-1-1-15,1 4 0 16,-4 3 0-16,1 0 0 16,2 2 0-16,-3 3 0 0,-1 2 0 15,3 2 0 1,-3 0 0-16,1 1 0 15,1 4 0-15,2-2 0 16,5 2 0-16,-3-5 0 0,7 1 0 16,-4 8 0-16,1-3 0 15,1 1 0-15,-2 1 0 16,4-3 0-16,1 3 0 0,-1 1 0 16,5-5 0-1,-4 0 0-15,4-3 0 16,4-1 0-16,1 3 0 15,4 2 0-15,0 0 0 16,-1 0 0-16,5 1 0 0,-1-1 0 16,0 2 0-16,2-4 0 15,-2-4 0-15,-1 1 0 16,1 0 0-16,4-2 0 16,-4-2 0-16,2-1 0 15,0-4 0-15,-2 0 0 0,0 2 0 16,-3-5 0-1,-1-1 0-15,5 1 0 16,-5-2 0-16,5-2 1 16,-1-1-1-16,2-2 0 15,3-2 0-15,-5 0 1 16,1-1-1-16,-5-1 0 16,1 2 0-16,3-1 0 15,-3-5 0-15,5-2 1 0,-2 3-1 16,0-3 1-16,-3-1-1 0,2-4 0 15,1-4 0 1,-4 3 0-16,1 2 0 0,-2 2 0 16,-2 1 0-1,1 4 0-15,-3 2 0 16,1 2 1-16,-1-4-1 16,-3 0 1-16,2 0-1 0,1-4 1 15,-3-1-1-15,0 1 1 16,-3 1-1-16,1-2 0 15,-1 0 0-15,3 1 1 16,-4 3-1-16,2 2 0 16,1 4-1-16,-1 0 1 15,-2 4-2-15,1-4 1 16,1 2-4-16,-1 0 0 16,-3 1-15-16,-1 1 1 15,2-2-37-15,0 0-4 16,-2 0 60-16,-2-11 0 0</inkml:trace>
  <inkml:trace contextRef="#ctx0" brushRef="#br0" timeOffset="131598.42">7776 12856 138 0,'0'-10'0'0,"-3"-6"0"0,3 10 0 16,0 4 0-16,3 2 0 15,2 5 0 1,-1 0 0-16,1 2 0 0,-1-4 0 16,-4 3 1-16,1-1 1 15,3-2-1-15,-1 4 1 16,1-4-1-16,1 3 0 16,-2 0-1-16,3 3 0 15,2 0 0-15,-4 1 0 0,5 0 0 16,-4 4 0-1,2 1-21-15,2-1 0 16,-4 0-28-16,-2-4-5 16,-1 0 70-16</inkml:trace>
  <inkml:trace contextRef="#ctx0" brushRef="#br0" timeOffset="132278.57">8036 12630 126 0,'-7'0'0'16,"-2"-2"0"-16,9 2 0 0,0 0 1 15,0 0 0 1,5-2 0-16,-1 0 0 16,3 2 2-16,-5-1 0 15,1-1 2-15,-3 2 1 0,4 0-3 16,-4 0 0-16,0 0-2 16,0 0 0-16,0 0-1 15,0 0 1 1,5 2-1-16,-2 3 1 0,6 3-1 15,-5 6 1-15,4 5-1 0,-2 3 1 16,-3 4-1 0,2 5 1-16,-1 5-1 0,-3 2 1 15,3 3 0 1,-1-1 0-16,-1-3-1 0,2 4 0 16,-1 2 0-1,-6-1 1-15,-3 0-1 16,6-6 0-16,-3-3 0 15,3-5 0-15,-4-4-1 0,3-4 1 16,1-4-7-16,0-3 1 16,0-2-37-16,0-4 1 15,0-2 15-15,0-5 0 16,1 0 27-16,15-24 0 16,-4 0-10-16</inkml:trace>
  <inkml:trace contextRef="#ctx0" brushRef="#br0" timeOffset="133468.63">8578 12518 108 0,'-8'5'0'0,"-5"2"-1"0,8-3 1 15,10-8-1 1,-5 4 0-16,4-3 1 16,-4 3 0-16,2-2 0 15,-2 2 0-15,0 0 0 0,-6 5 0 16,-2 2 2 0,-8 5 0-16,-3 3 0 15,0 6 1-15,-1-2-1 16,-1 1 0-16,4 5 0 0,-2-1 0 15,5-2-1 1,0 0 0-16,2 0 0 0,3-1 0 16,0 0-1-16,1-2 1 15,1-2-1-15,3-4 1 16,2-1 1-16,2 0 1 16,4-1-2-16,5-1 1 0,-1 2 0 15,6 0 0 1,7 0-1-16,0 4 0 15,2-1-1-15,1-1 1 16,-3-2 0-16,2 0 0 16,1-2-1-16,2 2 1 15,-3-2-1-15,-2 2 1 16,0 0-1-16,-4 2 1 16,1 2-1-16,1 1 0 15,-5 0 0-15,2 2 1 0,-8 3-1 16,1-3 0-1,-4 2 0-15,-5-6 0 0,0 2 0 0,-5-1 0 16,-2-1 0 0,-2-3 0-16,-1 4 0 15,-2-4 0 1,-1 0 0-16,-4 0 0 0,0-4 0 0,1 1 1 31,2-4-1-31,2 0 0 0,3-3 0 0,0-1 1 16,-3 1-1-16,-2-2 1 15,-5-2-1 1,5 1 1-16,0-1-1 16,2-5 1-16,3 0-1 0,-3 0 1 15,3 1-1-15,0-6 1 16,1 0-1-16,1-4 1 16,2 2-1-16,-1-3 1 15,3-3-1-15,3-1 0 16,-4-1 0-16,4-1 0 15,4 3 0-15,-1-3 1 16,3 1-1-16,-1 2 1 16,2-4-1-16,1 1 1 15,1 1-1-15,-4 3 1 16,4 2-1-16,-2 1 1 0,2 1-1 16,-6 3 1-1,3 2-1-15,-1-1 1 16,-2 4-1-16,2-6 1 0,2 1-1 15,-1-2 0 1,1 2 0-16,-2-3 0 0,0-1 0 16,-1 2 1-1,-1 2 0-15,2 0 0 0,-1 0-1 16,1 2 1-16,0 1-1 16,-1 1 0-16,-1 1 1 15,-1-3 0-15,0 3 0 0,-2 0 0 16,0 0 0-16,0 0 0 15,0 0-1-15,0-3 1 16,0 2-1 0,-2-8 1-16,0 1-1 15,2 1 0-15,0 2 0 16,-3 0 0-16,3 2 0 0,0 1 0 16,-4 0-2-16,3 3 1 15,-3-1-2-15,-1 2 1 16,-7-2-3-16,-6 2 0 15,-3-4-22-15,-8-1 0 16,-6-1-23-16,-4 1-5 16,1 0 71-16</inkml:trace>
  <inkml:trace contextRef="#ctx0" brushRef="#br2" timeOffset="162102.85">4023 12522 59 0,'0'6'0'16,"0"8"14"0,0-9 1-16,0-1-8 0,0-4 0 15,0 3-3-15,0-3 1 16,0 0-2-16,0 0 0 15,0 0 1-15,0 0 0 16,0 0-2-16,0 0 0 16,0 0 0-16,0 4 0 15,4 1 1-15,-3 5 0 16,3 4-2-16,-1 5 1 16,3 5-1-16,-6 1 0 15,3 5 0-15,-1-3 1 16,1 4-1-16,1 2 0 0,-4-1 0 15,0-1 0 1,0 0-1-16,0 2 1 16,0-6-1-16,0 0 0 15,-4-1 0-15,1 0 1 0,-2-2-1 16,1 0 0 0,2 0 0-16,2-3 0 15,0-1 0-15,0-3 0 0,0 1-8 0,2-6 1 16,2-6-33-16,-4 1 1 15,0-2 17-15,0-1 0 16,0-2 21 0,3-4 1-16,2 0-7 15</inkml:trace>
  <inkml:trace contextRef="#ctx0" brushRef="#br2" timeOffset="162558.74">4283 12657 1 0,'-3'12'0'15,"-3"7"30"-15,6-19-4 16,0-3-23-16,0-1 1 15,2-1 6-15,2 2 1 0,-4-1-9 16,0 4 0 0,3-2 5-16,-3 2 1 0,5 6-4 15,-1-3 0 1,1 6 0-16,2-3 0 16,-2 5-1-16,-1 1 1 0,1 3-1 15,0 1 1-15,2 3-2 16,-2-1 1-16,-1 3-2 0,-1 3 0 15,3 3 0 1,-3-1 1-16,2-2-1 16,-1 4 0-16,4 1-1 15,-2-3 1-15,-3-1-1 0,1 1 1 16,-4 2-1 0,0-8 0-16,-4 1-8 0,4-2 0 15,-3-4-55-15,3 1-5 16,-2-4 68-16,2-6 0 15</inkml:trace>
  <inkml:trace contextRef="#ctx0" brushRef="#br2" timeOffset="162865.91">4646 13007 115 0,'0'0'0'0,"-7"-5"-1"15,10 8 1-15,4 4 0 0,-2 0 0 16,4 0-7 0,-5 0 1-16,1 2-42 15,0-4-4-15,2 2 68 16</inkml:trace>
  <inkml:trace contextRef="#ctx0" brushRef="#br2" timeOffset="163548.82">4965 12600 101 0,'-4'4'0'15,"1"1"-1"1,3-2 1-16,0-1 0 0,0-2 0 15,0 4 0-15,0-4 1 16,7 3 2-16,-5 0 1 16,1 4-1-16,1 0 1 15,1 4-2-15,-2 1 1 0,-3 1-1 16,6 8 0 0,-3 8-1-16,2 0 0 15,-1 6 0-15,-1-1 0 16,-3 2 0-16,2 2 0 0,1 5-1 15,-3-2 1 1,-3 3-1-16,3-1 0 16,0 2 0-16,0 0 0 15,0-6 0-15,-2-6 0 0,2-8-1 16,-3-4 1 0,3-4-25-16,0-7 1 0,0-3-14 15,0-2-4-15,3-3 42 0,2-10 0 16</inkml:trace>
  <inkml:trace contextRef="#ctx0" brushRef="#br2" timeOffset="163918.72">5300 12673 53 0,'-9'5'0'16,"-5"8"8"-16,14-13 0 16,4-6-1-16,-3 2 0 15,3-1-5-15,-1 2 0 16,-1-1 0-16,-2 4 0 16,4 4 4-16,-4 8 1 15,-4 3-5-15,2 2 0 16,2 7 0-16,0 5 1 15,-3 4-1-15,3 3 0 0,0 0-1 16,-4 4 1 0,4-1 0-16,-1-3 1 15,-3 0-1-15,1-5 0 16,-1-2-1-16,2-5 1 0,-1-5-3 16,-1 0 0-1,3-4-61-15,-3-1-5 0,-1 0 67 16,-2-4 0-16</inkml:trace>
  <inkml:trace contextRef="#ctx0" brushRef="#br0" timeOffset="-199488.2">7351 13822 54 0,'0'0'0'15,"0"0"13"-15,0 0 0 0,5-17-10 0,-2 9 1 32,1-3-2-32,-1 1 1 15,-3 1 9-15,0 1 1 16,0 1-11-16,-3-2 0 0,3-1-1 15,-5 2 1 1,1 1-2-16,1 2 1 0,-6-1 0 16,4 3 0-16,-4 1-1 0,0 2 1 15,-1 0-1 1,-4 5 0 0,-7 4 0-16,3-4 0 0,3 4 1 15,-4 1 0 1,-1 2 0-16,3 2 0 0,-1 0 0 15,1 4 1-15,0 3-2 0,-1 3 0 16,-3-3 0 0,4 3 1-16,-4 0-1 0,3 1 1 15,6 1-1 1,-2-4 1-16,6-1-1 0,1-6 1 16,1 1-1-16,6 1 1 15,0 0-1-15,6 0 1 16,1-1-1-16,3-2 1 15,2-4 0-15,2 2 0 16,2 0-1-16,5 2 1 16,1 5-1-16,-1-9 1 15,0 2-1-15,0-5 0 16,5-2 0-16,-5-3 1 16,2-2-1-16,-2-4 1 0,0-1 0 15,0-5 1-15,1-6-1 16,-1-1 1-16,4-2-2 15,-8-1 1-15,4-1-1 16,-7 2 1 0,-2 0-1-16,1-1 0 15,-8-3 0-15,-2 3 1 16,1 1-1-16,-4 0 1 0,-4 2-1 0,1 0 1 31,-2 0-1-31,-4-1 0 0,-3 3 0 16,-2-1 0-16,-6 1 0 0,1 3 0 15,-2 0-1 1,-3 2 0-16,-2 1-5 0,0 2 0 16,-2 6-38-16,9-5 1 15,-1 5 22-15,6-4 0 16,-3-1 18 0</inkml:trace>
  <inkml:trace contextRef="#ctx0" brushRef="#br0" timeOffset="-199238.58">7811 14071 154 0,'-5'-5'0'0,"-2"-3"-20"16,10 8 1-1,6 3-36-15,0 2-4 0,-1 0 59 16,-1-1 0-16</inkml:trace>
  <inkml:trace contextRef="#ctx0" brushRef="#br0" timeOffset="-198498.15">8383 13644 114 0,'-5'2'0'16,"-7"1"-4"-16,6 0 0 16,3-1 3-16,-1-2 0 15,3-2-4-15,-8-1 1 0,-2 0 4 16,1-1 1-1,-2 1 2-15,-6 3 1 0,-6 1 0 16,3 5 0 0,-2 0-1-16,-3 7 0 0,-4-1-2 15,3 3 0 1,4 2 0-16,-2 5 1 0,3 4 0 16,1 0 1-1,3 1-2-15,3 3 1 0,4-1 0 16,-1 0 0-16,3 4 0 15,1-6 0-15,4 0-1 16,1 1 0-16,6-1-1 16,6 3 1-16,3-1 0 15,0-2 0-15,6-1-1 0,3-2 1 16,-2-3-1 0,2-4 1-16,3-4-1 15,-3-2 1-15,2-1-1 0,1-8 1 16,-3-1-1-16,-2-1 0 15,6-3 1-15,-4-2 1 16,-4-2-2-16,4-10 1 16,-4-4-1-16,1-1 0 15,-2-4 1-15,-6-3 0 16,2-4 0-16,-5-1 1 16,-2-4-1-16,-1 1 0 15,-4-3-1-15,0 2 1 16,-4 4-1-16,4 3 0 0,-3 7-1 15,1 4 0 1,2-1-5-16,-2 7 0 16,1 4-17-16,-8 0 1 15,-3 1-25-15,-6 2-5 0,1 2 68 16</inkml:trace>
  <inkml:trace contextRef="#ctx0" brushRef="#br0" timeOffset="-197717.93">8510 13728 132 0,'-8'-9'0'16,"-5"-6"-2"-16,19 8 1 16,9 5 0-16,-1 1 0 15,5-1 1-15,8 0 0 16,2 1 1-16,1-5 0 15,-4 5 0-15,4-1 0 16,-1 0-1-16,-3 2 0 16,-3 2 1-16,2 1 1 15,1 3 0-15,-2-3 1 16,-1 6-2-16,-2-3 0 0,-6 3-1 16,-1 3 1-16,-1 0 0 0,-5 2 0 31,-4 6 0-31,-6 3 0 0,-5 2 0 0,0-4 0 15,-2-2 0 1,-3-2 1-16,0-5-1 0,1-2 0 16,3-1 0-1,-3 0 0-15,6-6-1 0,0 0 1 16,5 3-1 0,0-6 1-16,-4 0-1 0,4 0 0 15,0 0-1-15,0 0 1 16,0 3-1-16,6 0 0 15,1 4 0-15,1 0 1 16,4 0-1-16,-1 2 1 16,5-1-1-16,-4 1 1 15,0 1-1-15,-1-3 1 16,-3 0-1-16,-1 3 1 16,-2 6-1-16,-5-1 1 15,0 4 0-15,-8 5 0 16,-8 5 0-16,-3-3 0 0,-2 1 0 15,-5-3 0 1,1 2 0-16,-1-9 0 16,5-1 0-16,-5-6 0 15,2-3-1-15,1-2 0 0,-5 0-16 16,-3-1 0 0,-4-4-36-16,-4-7-5 0,-2 0 58 15,-1-10 0 1</inkml:trace>
  <inkml:trace contextRef="#ctx0" brushRef="#br0" timeOffset="-183360.93">3884 13730 1 0,'0'0'0'15,"0"0"0"-15,0 0 0 16,0 0 8-16,0 0-4 16,0 0-4-16,0 0 0 0,0 0 25 15,0 0 1 1,0 0-19-16,0 0 0 0,0 0-2 15,0 0 1-15,0 0-3 0,0 0 1 32,0 0 5-32,0 0 0 0,0 0-6 15,0 0 1 1,0 0-2-16,0 0 1 16,0 0-2-16,0 0 1 0,-11 19 0 15,2-7 0-15,-3 1-1 0,0 5 1 16,-5-5-1-16,-1 3 1 15,3-3-2 1,-6 5 0-16,-2 0 1 0,2 3 0 16,0 1 0-1,4 2 0-15,3 4-1 16,1-4 1-16,5 0-1 16,-4 0 0-16,3-2 0 0,4-5 0 15,-2-3 0-15,1 5 1 0,6-4-1 16,0 3 0-1,0 0 0-15,6-2 0 16,1-1 0-16,-2-3 0 16,4 0 0-16,-1-3 0 15,4 0 0-15,1-3 0 16,1 3 0-16,-2-7 0 16,2 1 0-16,7-5 0 15,5-4 0-15,-2-1 0 16,-3-4 0-16,0-1 0 0,2-3 0 0,-6 1 0 31,-1 1 0-31,-2 0 0 16,-5 1 0-16,-1 2 1 0,-1 0 0 15,-5 3 0-15,2 0 0 0,-4 2 0 32,0-2 0-32,-9 2 0 0,-5 0-1 0,-2 0 0 15,-5 0 0-15,-1-1 0 16,-8 0-1-1,4 2 1-15,1 1-2 16,-1 1 1-16,-3 4-1 16,-1-1 0-16,0 5-9 0,1 2 0 15,-1 2-47 1,4 4-5-16,5 5 63 0,3-5 0 16</inkml:trace>
  <inkml:trace contextRef="#ctx0" brushRef="#br0" timeOffset="-182388.5">4262 13797 46 0,'-12'0'0'15,"-2"0"6"-15,5 0 1 16,6-2 16 0,-2 0 1-16,5 2-22 0,0 0 0 15,0 0 3-15,0-1 0 16,0-5-1 0,0 3 0-16,0 0-4 15,0-1 0-15,-4 2 0 0,4 2 1 16,-3-1 1-16,3 1 0 15,-6 1-1-15,3 5 0 16,-6-5-1-16,0 4 0 16,-3 1 1-16,-2 6 0 15,-1 1-1-15,-3 4 1 16,1 4 0-16,-4 0 0 16,-2 3 0-16,7-2 0 15,-1 0 0-15,5 4 0 16,-1-2-1-16,3 0 1 15,3 4-1-15,2-1 1 16,1 6-1-16,-1 1 0 16,5 2 0-16,0-3 1 15,5-4-1-15,-1-4 1 16,-1 0-1-16,3-7 0 16,2 1 0-16,1-3 0 0,0-3 0 0,3-2 0 15,0-1 0-15,2-5 1 16,4 0-1-16,-3-3 1 15,3-2 0-15,-1-3 0 16,-1-3 2 0,1-4 0-16,4-2-2 15,-3-2 0-15,3 1-1 0,-2-4 0 16,2-7 0-16,-6 5 0 16,-1 3 0-16,-2 2 0 15,-3 2 0-15,0 4 0 16,-6 1 0-16,-3 2 0 15,0 0 0-15,-3-2 0 16,-6 0 0-16,0 0 0 16,1-1 0-16,-4 1 0 15,-2 1 0-15,-2 3 0 16,2 1-1-16,-7 4 0 16,0 3 0-16,4 0 0 15,-1 2-1-15,3 0 0 16,1 2-1-16,1-2 1 15,-1 1-5-15,4-1 0 16,-1 2-11-16,3-3 0 16,1 3-28-16,2-2-4 15,-1-2 50-15,3-2 0 16</inkml:trace>
  <inkml:trace contextRef="#ctx0" brushRef="#br0" timeOffset="-181947.98">4513 14224 128 0,'0'-10'0'16,"2"-4"0"-16,1 16 0 0,1 6-1 15,1-3 1 1,-1 4 0-16,-1-6 0 16,-1 6 1-16,1-6 1 15,3 3-2-15,1-3 1 0,-2 0-1 16,4-1 0 0,3 0 0-16,-4 0 0 0,1 1-63 0,0 0-4 31,0 1 67-31,3-1 0 0</inkml:trace>
  <inkml:trace contextRef="#ctx0" brushRef="#br0" timeOffset="-180818.11">5127 13694 60 0,'-3'0'0'16,"-4"0"9"-16,7 0 0 16,-2 0 1-16,2 0 0 15,0 0-4-15,0 0 1 16,0 3-4-16,-4 2 1 16,-4 4 1-16,-1 1 1 15,-3 2-5-15,-6 4 0 16,-4 1 0-16,1 2 0 0,0 3-1 15,0 0 0 1,0 4 0-16,3-7 0 0,1 0 0 16,5 3 0-16,-2 6 0 15,2-8 1 1,3 1-1-16,0 1 1 16,6-1 0-16,-2-1 0 0,1-1 0 15,8 0 0 1,-3 2-1-16,6-4 1 15,2-2 0-15,0 2 0 0,3 1-1 0,-2-3 0 16,3 0 0 0,-1-3 0-16,0-1 0 15,2-4 0-15,2-2 0 16,-2-2 0-16,-2 1 0 16,2-4 0-16,-2-4 0 0,0 2 0 15,-3-1 0 1,0 0 1-16,-6-1-1 15,2 1 0-15,-1-2 0 0,-2-1 0 16,1 1 0-16,-3-2 0 16,4 1 0-16,-4-3 0 15,0-1 0-15,0-2 0 16,0-2 0-16,-4 2 0 16,4 2 0-16,-3 1 0 15,1-3 0-15,-2 3 0 0,1 3 0 16,-2-3 0-1,-1-1 0-15,-2 1 0 16,1 1 0-16,-2 2 0 16,-3 3 0-16,1 1 0 0,1 2 0 15,-4 0 1 1,0 2-1-16,2 0 0 16,-1 1-19-16,1 1 1 15,4-1-33-15,-1 0-4 16,4 3 55-16,-4-3 0 0</inkml:trace>
  <inkml:trace contextRef="#ctx0" brushRef="#br0" timeOffset="-180080.86">5209 13755 122 0,'-5'0'0'16,"-2"0"0"-16,3 0 0 16,3 0 0-16,1 0 0 15,-4 0 4-15,4 0 0 16,0 0-2-16,0 0 0 15,4 0-2-15,-3 2 1 16,6 0-1-16,2 1 1 16,3 2-1-16,6-1 1 15,4-1 0-15,8-1 0 0,7 2-1 16,-2-4 1 0,-6 0 0-16,1 0 0 0,-4 1-1 15,-3-1 1 1,-2 0 0-16,-6 0 1 0,-1-1-1 15,-2 1 0-15,-3 0 0 0,-4 0 1 16,2 0-1 0,-3 0 1-16,-2 0 1 15,-2 0 1-15,0 0-4 16,0 0 0-16,0 0 1 0,-2 1 0 16,-2 6 0-1,-3 3 0-15,-1 8-1 0,-1-5 1 16,-2 4-1-16,-4 4 1 15,-3 1-1 1,6-3 1-16,-2 0-1 0,2 0 0 16,0 0 0-16,3-2 0 15,0 0 0-15,1 4 0 16,-1 1 0-16,4-1 0 16,1 1 0-16,-3 2 0 15,2 3 0-15,0-3 0 16,1-5 0-16,-1 4 0 15,5-1 0-15,0 2 0 16,0-3-1-16,-3 1 1 16,3 0 0-16,-4-3 0 15,2 0-7-15,2-2 1 16,-3-1-18-16,-1-6 1 16,1-2-28-16,1-1-4 15,2-2 55-15,-3-1 0 0</inkml:trace>
  <inkml:trace contextRef="#ctx0" brushRef="#br0" timeOffset="-179457.87">5512 14305 1 0,'-5'1'0'0,"-3"5"0"0,-10-6 0 16,-6 0 38-1,1 0-5-15,-1 0-33 16,-1 0 1-16,3 0-1 0,4 0 0 15,1 0-34-15,1 1-4 16,-1 3 38-16,3-3 0 16,-2 1 49-16,7-2-4 15,0 0-45-15,1 0 0 16,4-2 0-16,-1 2 0 16,5 0-45-16,0 0-4 15,0 0 49-15,9-5 0 0</inkml:trace>
  <inkml:trace contextRef="#ctx0" brushRef="#br0" timeOffset="-68652.21">7567 15693 1 0,'0'0'0'16,"-4"-3"0"0,4 3 0-16,-5 0 0 15,5 0 0-15,0 0 0 0,0 0 0 16,0 0 0-16,0 0 0 15,0 0 0-15,0 0 0 16,0 0 0-16,0 0 0 16</inkml:trace>
  <inkml:trace contextRef="#ctx0" brushRef="#br0" timeOffset="-36638.12">6088 14035 1 0,'0'-15'0'0,"0"-11"0"0,3-3 0 16,-3-5 0-16,2-4 0 15,2-3 0 1,-1-6 0-16,1-4 0 0,1-8 0 15,0-4 0-15,2-1 0 16,-2-3 0-16,-1-11 0 16,5-10 0-1,-6 0 0-15,2 3 0 16,-5 4 0-16,0 4 0 0,0 0 0 16,0 3 0-16,0-7 0 15,-3-1 0-15,1-2 0 16,2 0 0-16,-2-6 0 15,2 1 0-15,-1-2 0 16,-6 4 0-16,1 4 0 16,-6 6 0-16,0 1 0 15,1 3 0-15,-6 2 0 16,-4 3 0-16,0 8 6 16,0-1-2-16,-1 1 0 0,-3-1-2 15,4 1 0-15,-1-4 3 0,1 6 1 16,0 1-3-1,0 9 1-15,3 5-4 16,-15-12 0-16,-5-7 15 16,-6 4 0-16,-3 0-15 15,0 6 0 1,-3 8-3-16,-3 4 0 0,-1 8-10 16,-5-1 0-16,-2 5 11 15,2 3 0-15,-1 1-3 16,-1 3 0-16,-5 0 6 0,0 6 0 15,-6-2-3-15,-5 7 0 16,1 1 0 0,-1 6 1-16,4 3 3 15,5 3 0-15,5 6-1 0,-2 6 0 16,-3 4 4-16,4 10 0 16,1 4-10-16,2 8 0 15,2 9 3-15,-6 5 0 16,1 5 1-16,-8 10 0 15,-5 6 0-15,1 4 0 16,-1 4 0-16,0 11 1 16,-5 11-1-16,2 0 1 15,-2 8-1-15,-2 6 1 16,6 9 0-16,1 1 0 16,9 0 0-16,0 6 0 15,9 0 0-15,7 6 0 16,6 4 0-16,4 8 0 15,7 8 0-15,1-1 0 16,4-3 0-16,0-4 0 16,1-3 0-16,6-3 0 0,2-4 0 15,9 0 0-15,7 1 0 0,10-5 0 16,9 1 0 0,14 0 0-16,7 1 0 0,8-3 0 15,8 0 0 1,5-5 0-16,3-2 0 0,12-3 0 15,6-2 0-15,5-10 0 16,7-8 0-16,9-9 0 16,1-7 0-16,7-9 0 15,1-9 0-15,-1-8 0 16,-3-10 0-16,-5-7 0 16,-4-7 0-16,-5-7 0 15,2-9 0-15,-6-6 0 16,4-6 9-16,-4-8 1 15,1-7-15-15,3-12 1 16,0-9 2-16,1-13 1 16,-1-11 0-16,0-11 0 15,-3-13 0-15,-8-13 0 16,-1-14 9-16,3-14 0 16,-3-14 0-16,-9-10 0 15,0-10 0-15,-4-10 0 16,-3-13-6-16,2-6 0 15,-2-11-30-15,-3 6 0 0,-6-2 28 16,-1 8 0 0,-8 5 0-16,3-4 0 0,1-1-9 0</inkml:trace>
  <inkml:trace contextRef="#ctx0" brushRef="#br0" timeOffset="-35828.87">10080 10867 1 0,'-12'-17'0'15,"-2"-7"0"-15,-7-2 0 16,0-3 0-1,-9-2 0-15,-5 0 0 0,-3 2 0 16,-7 2 0 0,-4-3 0-16,-7 8 0 15,-21-7 0-15,-12 1 0 16,-5 11 0-16,-7 9 0 16,2 6 0-16,1 11 0 15,-3 3 0-15,1 3 0 16,3 6 0-16,-1 3 0 0,-5 7 0 15,0-1 0-15,-7 3 0 16,-5 3 0-16,0 5 0 16,-5 9 0-16,-7 2 0 15,-3 8 0-15,3-2 0 16,0 7 0-16,12 6 0 16,7 1 0-16,10 7 0 0,9 8 0 15,7-1 0 1,5 7 0-16,6 4 0 15,6 12 0-15,6 2 0 0,5 9 0 16,2 11 0 0,-4 8 0-16,2 3 0 0,1 6 0 15,3-2 0 1,3-4 0-16,7 0 0 0,7 1 0 16,6-4 0-1,6-4 0-15,13 1 0 0,8 0 0 0,8 1 0 16</inkml:trace>
  <inkml:trace contextRef="#ctx0" brushRef="#br0" timeOffset="-35408.09">6723 14929 1 0,'31'35'0'15,"23"23"0"-15,23 7 0 16,22 12 0-16,11-4 0 16,18 0 0-16,-5-11 0 15,3-4 0-15,1-11 0 16,4-8 0-16,-5-11 0 15,4-11 0-15,-9-14 0 0,-3-13 0 16,3-4 0 0,2-5 0-16,5-11 0 0,1-10 0 15,-4-13 0 1,1-12 6-16,-2-14-5 0,0-12 34 16,-11-9 1-1,-10-10-35-15,-6-6 1 16,-6-8 0-16,-5-11 0 0,-6-10 1 15,-2-4 0 1,-3-5-2-16,-5-13 0 16,-4-8-1-16,-1-15 0 15,-6-15-1-15,-12-11 0 16,-8-10-4-16,-13 13 0 16,-14 5 6-16,-10 21 0 15,-11 10 2-15,-9 9 1 16,-8 7-2-16,-3 10 0 0,-6 8-4 15,-12 3 0-15,-13 1-41 0,-15 1-4 16,-12 1 47-16,-19 8 0 16</inkml:trace>
  <inkml:trace contextRef="#ctx0" brushRef="#br0" timeOffset="-7945.89">4581 10248 1 0,'-3'0'0'0,"-1"-4"0"0,4 4 0 15,0 0 0-15,0 0 0 16,0 0 0 0,0 0 0-16,0 0 0 15,0 0 0-15,0 0 0 0,0 0 0 16,0 0 8-16,0 0-4 16,0 0 4-16,0 0 0 15,0 0-7-15,0 0 0 16,0 0-1-16,0 0 0 0,0 0 0 15,0 0 0 1,0 0-3-16,0 0 0 0,0 0 0 16,0 0 0-1,0 0 6-15,0 0 1 0,0 0 9 16,0 0 1 0,0 0-31-16,0 0 0 15,0 0 15-15,0 0 1 0,0 0-7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11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37.931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5-24T06:22:06.35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7888 11641 1 0,'3'-3'0'16,"2"-2"0"-16,-5 5 0 16,0 0 37-16,0 0-4 15,-5 1-32-15,5-1 1 16,-3 4 2-16,-1-3 0 16,-1-1 0-16,-2 0 1 15,2 0-2-15,-9 0 1 16,-2 0-1-16,2 0 0 15,-2 0 0-15,-1 2 0 0,0 2-2 16,-1-3 1 0,-3 3-2-16,-1 3 1 0,1-2-1 15,-4 3 1 1,4 6 0-16,0-2 0 0,2 0-1 16,0-3 1-1,5 1-1-15,0 2 1 0,2 0-1 16,3-2 1-16,0 1-1 0,2 1 0 15,4 0 0-15,1 0 0 16,2 3 0-16,0-1 0 16,2 1 0-1,5 4 0-15,-2 3 0 16,4-3 0-16,3 0 0 16,0 0 0-16,1-4 0 0,0-1 0 15,3 0 0 1,7-4 1-16,1 1-1 0,-5-6 1 15,1 2 0-15,-3-6 1 16,1 3-2-16,2-4 1 16,-2-2 2-16,3-1 0 15,-4-6-2-15,-3-1 0 16,2-2 0-16,-4 0 0 16,2 0 0-16,-5 0 0 15,-2 0 0-15,1-4 1 16,-2 1-1-16,-3-1 1 0,-3 3-1 15,0-8 1 1,0 2-1-16,-3 0 0 16,-1 2 0-16,-1-4 0 15,-2 3-1-15,2-1 1 0,0 1-1 16,-4 3 1-16,5 0-1 16,-4 1 0-16,2 0 0 15,3 2 0 1,-4 4-3-16,2-1 0 0,1 0-15 15,-1 3 0-15,1-1-35 0,3 1-4 16,-3 3 57 0,4-9 0-16</inkml:trace>
  <inkml:trace contextRef="#ctx0" brushRef="#br0" timeOffset="329.87">8264 11826 113 0,'-1'-8'0'16,"-3"-2"0"-16,4 4 0 15,0 12-1-15,0-6 0 16,4 3 0-16,-3 0 0 16,3 1-1-16,-1 1 1 15,1-2 0-15,-4 3 1 16,2 0-2-16,1 3 1 0,-3-4-28 16,0 4 0-1,4 1 18-15,1-3 0 16,0 2 1-16</inkml:trace>
  <inkml:trace contextRef="#ctx0" brushRef="#br0" timeOffset="1309.26">8481 11538 112 0,'0'4'0'15,"-6"2"-1"-15,6 0 0 16,-3-6 0-16,3 0 1 0,0 0 0 15,0 0 0 1,0-4 3-16,0 4 0 16,0-3 4-16,0 3 0 15,-4-4-3-15,4 4 0 0,-1-1 0 16,1 1 0 0,0-6-4-16,0 3 1 0,0 0-1 15,0-3 0 1,5 0 0-16,4-1 0 0,5-2 0 15,1 2 0-15,-1 2-1 0,2-2 1 16,-4 5-1 0,-1 2 0-16,1 4 0 15,0 1 0-15,0-1 0 16,-3 2 1-16,0 5-1 16,-1 4 1-16,1 4 0 15,0 0 0-15,0 0 0 16,-6 5 0-16,0 3-1 0,-4 4 1 15,-1 2 0-15,-5 3 0 16,-2 2 0-16,-1 4 0 16,-9 5 0-16,-4-1 0 15,-3 2 0-15,-4 0 0 16,1 2 0-16,-5-2 0 16,3-7 0-16,-2-1 0 15,3-6 0-15,8-7 0 16,1-2 0-16,3-8 1 15,6-4 1-15,0-2 0 0,3-4-1 16,0-4 0 0,1-3-1-16,1-3 1 0,1-3-1 15,3-4 0 1,1-5 0-16,2-2 0 0,5-6-1 16,4-1 1-1,3-2-1-15,6 4 1 0,-3 2 0 16,3 1 0-16,-4 3-1 0,2 4 1 15,-2 7-1 1,-2-2 1-16,2 5 0 16,1 2 0-16,-1 2-1 15,4 5 1-15,-1-2-1 0,2 4 1 16,-1 4-1-16,-1-4 0 16,4 3 1-16,-3-2 0 15,3-1 0 1,-4-4 0-16,4-1 0 15,0-4 0-15,5-7 0 0,-5 2 0 16,2-7 0-16,6 0 0 16,1-4 0-16,0-1 0 15,-1 1-15-15,1 1 1 16,-1 0-38-16,-2-15-4 16,2 3 73-16</inkml:trace>
  <inkml:trace contextRef="#ctx0" brushRef="#br0" timeOffset="2251.12">8224 11971 1 0,'4'-4'0'0,"4"-1"0"16,-2 0 0 0,-3 3 0-16,2-1 0 0,-1-2 8 15,1-4-4 1,0-1 19-16,2-1 1 0,2-1-16 16,-4 2 0-1,2 2-4-15,-5-3 1 0,2 6-3 16,-1-2 1-16,-3 2-7 15,2 2 1 1,-2 1 2-16,0 2 1 0,0 0 1 0,0 0 0 16,0 7 0-1,0-2 0-15,-2 3 0 0,2-2 1 16,-3 2 1 0,3-1 0-16,0-2 1 0,-4-1 0 15,4-1-2 1,0-3 0-16,-2 4 0 0,2-4 0 15,-7-9-1-15,6 6 0 16,-3-6 0-16,4 2 0 16,-3 2-1-16,3 1 0 15,0 1 0-15,0-2 0 16,3 1-1-16,-3 1 0 16,4 3 1-16,-4 0 0 15,1-5-2-15,-1 5 1 16,0 0 0-16,0 0 0 0,0 0 1 15,0 0 0 1,0 0 0-16,0 0 0 16,-5 5 1-16,0 0 0 15,1 2 1-15,-3-4 0 0,6 3 0 16,-3-3 0 0,-1 1 1-16,1-4 0 0,4-4-5 15,0-5 1-15,0-3-6 16,0-1 1-16,6-4-17 15,1 1 1-15,1 1-4 16,5-1 1-16,-3 3 26 16</inkml:trace>
  <inkml:trace contextRef="#ctx0" brushRef="#br0" timeOffset="4775.92">18281 14289 1 0,'0'11'0'0,"0"6"0"0,2-14 0 15,2-6 16-15,-1-1-5 16,1-3 2 0,-3 2 1-16,3 4-3 0,-4-5 0 15,0 5-4-15,3 8 0 16,3 5-1-16,1 6 1 15,3 10-2-15,2 6 0 16,0 9-2-16,1 0 1 16,1 5-2-16,-4 2 0 15,0 3 0-15,1 0 0 16,-2 0-1-16,-2-5 1 0,-2-3-1 16,-2-9 0-1,1-7 0-15,-4-5 0 0,0-6 0 16,0-3 0-16,0-5-1 15,-4-3 1-15,4-2-1 16,-1-1 1-16,1-3-1 0,-4-4 1 16,1-4-1-1,-10-12 1-15,-1-7-1 16,-5-10 1-16,0-3-1 0,2-6 1 16,1-6-1-16,2-6 1 15,4-5-1-15,4-3 0 16,5-3 0-16,6-13 0 15,4-8 0 1,3 13 0-16,2 8-1 0,-2 19 1 16,2 17-1-16,-4 6 1 15,-3 11-1 1,0 1 0-16,-2 7 0 0,-1 0 0 16,-1 6 0-16,1 1 1 15,1 0-1-15,7 12 1 16,8 6 0-16,-3 1 0 15,2 4 0-15,-1 2 0 16,3 6 0-16,-4-3 0 16,-3-1 0-16,-2 1 0 15,0-1-1-15,-6 1 1 16,-3-3-1-16,-6 6 1 16,-6 2-1-16,-3 1 1 15,-6 0-1-15,-3-1 1 16,-5 0-1-16,0-6 1 15,-7-5 0-15,1-1 0 16,3-2 0-16,1-5 0 16,5-6 0-16,6-1 0 15,5-4 0-15,1 1 0 16,8-2 0-16,-4-1 0 0,5-1 0 0,2 0 0 16,0 0 0-1,2-3 0-15,1-2 0 16,4-2 0-16,7-3-1 0,4 1 1 15,6-1-1 1,4 3 1-16,5 0 0 16,-3 4 0-16,-1 3 0 15,1 8 0-15,1 6 0 16,-1 6 0-16,0 8 0 0,-1 5 0 16,-1 3 0-16,-2 0 0 15,0 1 0-15,-3-6 0 16,2-2 0-16,-8-6 0 15,0-4 0-15,-1-4 0 16,-4-5-5-16,2-4 1 16,-2-5-22-16,1-13 1 15,1 0-18-15</inkml:trace>
  <inkml:trace contextRef="#ctx0" brushRef="#br0" timeOffset="5100.75">19322 14490 144 0,'-6'-3'0'16,"-5"-3"-2"-1,6 5 1-15,1-1-1 0,-3 5 1 16,-1 6-1 0,-13-2 1-16,-7 3-1 15,-5 0 1-15,-9 1-1 16,2 3 1-16,-2-1-1 16,-3 1 1-16,1 0 0 15,4-2 0-15,1-2-1 0,10 2 1 16,6-5-5-16,4 0 1 15,0 0-73-15</inkml:trace>
  <inkml:trace contextRef="#ctx0" brushRef="#br0" timeOffset="5390.48">19445 14838 144 0,'-11'-5'0'0,"-8"-2"-1"15,14 9 0-15,8 5-1 0,-5-2 1 16,2 0-1 0,-12 0 1-1,-12 1 0-15,-11 0 0 0,-9 3-1 16,-1-2 1-16,-2 3-2 15,3-1 0-15,-3 1-14 16,11-3 0-16,4-4-13 0,3-8 0 16,-1 0 18-1</inkml:trace>
  <inkml:trace contextRef="#ctx0" brushRef="#br0" timeOffset="6440.54">19881 13845 145 0,'-9'1'0'0,"-3"3"-14"16,13 3 1-16,8 3-1 0,0 2 1 16,1-2 7-1,8 7 0-15,-1 8 4 0,-1 0 0 16,0 8 1 0,-3-1 0-16,1 5 0 0,-5-1 0 15,-4 3 0 1,-1-5 1-16,-2-1 0 15,-2-6 0-15,-2-3 2 0,-3-3 0 16,-2-5 1-16,1-4 1 16,-1 0 0-16,-3-9 1 15,-6-1-2-15,-3-6 1 16,-5-4-1-16,-2-4 1 16,-4-2-2-16,0-2 1 15,-5-2-1-15,2-1 0 16,-2-2-1-16,2 2 1 15,0 2-1-15,3 2 1 16,4 1-1-16,0 0 0 0,2 2-1 16,1 2 1-1,6 3-2-15,-1-2 1 0,6 4-12 16,0 0 0 0,7 2-12-16,1-6 1 15,2 1-5-15</inkml:trace>
  <inkml:trace contextRef="#ctx0" brushRef="#br0" timeOffset="6935.06">20339 14469 110 0,'-10'-5'0'16,"-6"-2"-9"-16,13 4 1 15,6 1 1-15,-3 2 1 0,7 2 5 16,-7 1 0-1,0 1 1-15,-5 3 0 0,-2 3 1 16,-5-3 1 0,-2 1 1-16,-7 1 0 0,-7 1 0 15,-4-3 0-15,-2-2 0 16,-3 0 0-16,-3 1 0 16,-2 1 1-1,0-6-2-15,-2 6 1 0,-1 0-1 16,0 2 0-16,-1-3-1 15,3 1 1-15,-1 2-1 16,6-1 0-16,1 1-1 0,8-2 1 16,6 0-1-1,2-4 0-15,9 1-2 0,1-1 0 16,6-3-12-16,0 0 1 16,0 0-48-16</inkml:trace>
  <inkml:trace contextRef="#ctx0" brushRef="#br0" timeOffset="8940.87">20013 14710 64 0,'0'5'0'0,"-3"2"-2"15,3-7 1-15,-2-11-4 16,0 3 1-16,-1-2 3 0,-1 1 1 31,2 2 1-31,1 2 1 0,-1 1 2 16,2-1 0-16,0 4 3 16,0 1 1-16,-2-4-3 15,2 11 0-15,0 5-1 16,0 7 0-16,2 7-1 0,1 8 1 15,4 6-1-15,2 1 0 16,3 8-1-16,0 1 0 16,2 2 0-16,-1-4 0 15,-1 0 0-15,-5-7 0 16,0-3 0-16,-5-7 0 16,-1-6-1-16,1-4 1 15,2-6-1-15,-4-3 0 16,0-3-1-16,0-4 0 0,0-1 0 15,0-1 0 1,0-1-1-16,8-7 1 0,4-4-2 16,6-3 0-1,3 0-3-15,0-3 1 0,0 3-1 16,1 0 0 0,-4 1 1-16,-3 3 1 0,-1 3 1 15,-1-1 1-15,-8 5 1 16,0-1 0-1,2 2 0-15,-5 0 0 0,0 2 0 16,-2-2 1 0,5 7 0-16,-9-4 0 0,3 6 0 15,-12 3 0-15,-6 1 0 16,-9 4 1-16,-10 2 0 0,0 0 0 16,-10 0 0-1,8-3 0-15,0-1 1 0,9-5 0 16,6-3-1-16,-1-2 0 15,7 0-1-15,3-1 1 16,4 1-1-16,3-5 0 16,2 2-1-16,2-1 1 15,5-1-2-15,0 0 1 16,0-3-4-16,9-7 0 16,3-7-7-16,7-6 0 15,1 1-55-15</inkml:trace>
  <inkml:trace contextRef="#ctx0" brushRef="#br0" timeOffset="9570.21">20095 14751 59 0,'12'5'0'16,"11"5"0"0,-23-10 0-16,-5 0-1 0,-2-1 1 15,-2-3 0-15,0 2 1 16,1 1 0-16,-5 1 0 15,-2 1 0-15,-6 5 1 16,-4 0 0 0,-1 3 0-16,0 3 0 15,0-3 0-15,3-1-1 0,4-3 1 16,3 1-1-16,2-1 1 16,6-2-1-16,-1 1 0 15,2-3 0-15,2 1 0 16,3 0-1-16,2-2 0 15,-4 0 0-15,4 0 0 16,6-2 0-16,6-3 0 0,2-2-1 16,10-5 1-1,9-3-1-15,1-3 0 0,2-1-1 16,-1 4 0 0,0-2-4-16,-7 5 1 15,-7 2-4-15,-4 1 0 16,-5 6-4-16,-3-3 1 0,-4 5 10 15,-6 4 1-15,-6 6 0 0,-9 1 0 16,-7 5 0 0,-6-1 0-16,-5 2 0 0,-4-4 1 31,-2 0-1-31,-5-2 1 0,-2-1-1 16,8-3 1-16,6 0 0 15,7-5 0-15,0 3-10 0</inkml:trace>
  <inkml:trace contextRef="#ctx0" brushRef="#br1" timeOffset="16590.68">4450 11701 1 0,'0'0'0'16,"0"0"0"-16,0 0 0 15,0 0 0-15,0 0 0 16,0 0 0-16,0 0 0 16,0 0 7-16,0 0-4 15,0 0 19-15,0 0 1 16,0 0-22-16,0 0 0 0,0 0-1 15,0 0 0 1,0 0 0-16,0 0 0 0,0 0 5 16,0 0 0-1,0 0 4-15,0 0 0 0,0 0-3 16,0 0 0 0,-17 2-3-16,5 8 1 0,3 9-1 15,-3 3 1-15,1 8-3 16,3 0 1-16,1 6-1 15,1 1 1-15,-2 2-1 16,1 0 0-16,2 3-1 16,-1 1 1-16,3-2-1 15,-1 2 1-15,4 0-1 16,0-4 1-16,0-8-1 0,4-4 0 16,-1-6-5-1,-1-4 1-15,2-3-50 16,4-6-5-16,-2 1 76 0</inkml:trace>
  <inkml:trace contextRef="#ctx0" brushRef="#br1" timeOffset="17372.09">4846 11581 102 0,'-8'3'0'0,"-5"6"-2"16,10-4 0-1,3-1-1-15,0-1 0 16,3-1 2-16,-3 3 0 0,0 3 1 0,0 5 1 15,-5 4 0 1,-4 5 0-16,-3 5 0 16,0 3 1-16,-2 4 2 15,-5 0 0-15,1 4-2 0,1-2 0 16,0 4-1 0,4-6 0-16,1 0-1 0,2 1 0 15,3 1 0 1,1 0 0-16,6 0 0 0,0 1 0 15,0 3 0-15,4-8 0 16,-2-4 0-16,5-4 1 16,-2-3-1-16,4-3 0 15,3-2 1-15,2-4 1 16,1-2 0-16,3-3 0 16,5-2-1-16,1-1 1 15,2-3-1-15,-1-2 1 16,-4-3-1-16,-4-1 1 0,4-7 0 15,-4 0 1 1,1-9 0-16,-1-1 1 16,4-5-3-16,-7 1 0 15,2-2 0-15,-4 4 1 0,-3 0 0 16,-1 2 0 0,-2 1-1-16,-6-1 1 15,0 0-1-15,0 0 1 16,0-6-2-16,-4 2 1 0,2 4-1 15,-1-5 1-15,-2-1-1 16,1 4 1-16,-1 0-1 16,-4-3 1-16,2-3-1 0,-5 5 0 15,2 1 0 1,-3 1 0-16,1 1 0 16,0 3 0-16,2 4 0 15,-3 1 0-15,5 0-4 16,-13 4 1-16,0 3-38 0,-9 5 1 15,-5 8 8-15,-7 0-5 16,4 1 49-16</inkml:trace>
  <inkml:trace contextRef="#ctx0" brushRef="#br0" timeOffset="46200.35">7841 12767 81 0,'0'9'0'16,"-4"6"3"-16,4-12 1 15,0-6-1-15,0 0 0 16,4-1-1-16,-4 1 0 0,0-1 2 16,0 3 0-16,-4-5-1 15,2 3 0 1,-1 0 0-16,-1-1 1 0,1 2-3 15,-2 1 1-15,-1 1-1 16,-2 1 0-16,-4 5-1 16,-1-6 1-16,5 3 0 15,-1-1 0-15,0-1-1 16,0 1 1-16,2 2-1 16,-1 1 0-16,-3 2 0 15,-1 5 1-15,0 0-1 16,-6 3 1-16,1-3-1 0,0 0 0 15,-4 0 0-15,3 0 1 16,2 0-1-16,3 0 1 16,4 4-1-16,-2-4 0 15,6 0 0-15,0-4 0 16,1 2 0-16,1 4 0 16,1 2 0-16,2-1 0 15,2-3 0-15,1 4 0 16,3-3 0-16,1 4 0 15,1 1 0-15,5-1 0 16,-3 0-1-16,2 0 1 16,4-2 0-16,-2-1 0 15,7 0-1-15,-4-2 1 0,-1 0 0 16,1-3 0-16,-3-1 0 0,2-1 0 16,-2-2 0-1,-2-1 0 1,0-1 0-16,2-3 0 0,-1 0 0 15,-1-3 0-15,2-1 1 16,0-1 0-16,5-4-1 16,-5 1 1-16,-2-1 0 0,-3-3 1 15,-4-1-1 1,2-8 1-16,-7-3-1 16,0 0 0-16,0-2 0 15,-4 0 0-15,-1 1-1 16,-4 1 1-16,2 3-1 0,2-1 1 15,-3-1-1-15,-1 5 1 16,0 0-1-16,-1 1 1 16,-1 0-1-16,-1 0 0 15,-2 1 0-15,2-1 0 16,0 4-4-16,-1-3 0 16,3 4-63-16,3 4-4 15,-2 1 71-15,4 3 0 16</inkml:trace>
  <inkml:trace contextRef="#ctx0" brushRef="#br0" timeOffset="46520.97">8160 13019 152 0,'-4'-5'0'0,"-4"-4"-2"15,8 9 1-15,1 6-2 16,6 1 0-16,-2-4-1 0,4 2 0 15,0 0-7-15,0 0 0 16,1 1-43-16,-5-1-4 16,4-2 58-16,0 1 0 15</inkml:trace>
  <inkml:trace contextRef="#ctx0" brushRef="#br0" timeOffset="47130.56">8652 12980 89 0,'-9'1'0'0,"-5"1"0"0,14-2 1 15,5-2-1 1,-1 1 0-16,-3 1 3 16,3-2 1-16,-1 2 1 15,-3 0 0-15,2 0-2 16,-2 0 1-16,-2 2-3 15,-6-2 0-15,-1 1 0 0,-3-1 0 16,-6 2 0-16,-3 0 0 16,-3 3-1-16,5-5 1 15,-1 3-1-15,7-1 1 16,-3 0-1-16,5 0 1 16,3-2 0-16,-1 0 1 15,5 0 2-15,-3 0 0 16,2 0 0-16,0-6 0 15,-2 0-1-15,2-8 0 0,-4-3-1 16,2-4 0 0,5-3-1-16,4-3 0 15,5-6 0-15,-3 0 0 16,4 3-1-16,3-7 0 0,1 1 0 16,4 2 0-1,-2 2-1-15,-2-1 1 0,5 5-1 16,-5 4 0-16,-3 6-19 0,-4 0 1 15,2 6-35 1,2 2-5 0,0 1 59-16,1 8 0 0</inkml:trace>
  <inkml:trace contextRef="#ctx0" brushRef="#br0" timeOffset="47670.71">8711 12630 128 0,'-5'-6'0'0,"-2"-4"-1"16,7 10 0-1,7 7-1-15,-6-2 0 16,6 5 2-16,-5-4 0 16,2 2 0-16,-1-1 0 15,-3-2 4-15,0 0 0 16,-3 1-2-16,3-3 1 0,0 0-2 15,0 3 0-15,0-6-1 0,0 6 1 16,0 3 0 0,0 3 0-16,-4 2-1 0,4 3 0 15,0 4 0 1,0-4 1-16,4 3-1 0,-4-1 1 16,3 2 0-16,-3 3 0 15,-3 3-1-15,3-1 1 16,-6 1-1-16,3 3 1 15,-2-1-1-15,1 5 1 16,-1 4-1-16,3 3 0 16,2 0-71-16,2 4-4 15,3 3 75-15,4 45 21 16</inkml:trace>
  <inkml:trace contextRef="#ctx0" brushRef="#br1" timeOffset="58430.76">4560 12657 1 0,'0'-5'0'15,"-3"-2"0"-15,-2-5 0 0,5-3 18 0,-7 1-5 32,1 0 17-32,1 2 0 15,2 4-27-15,-4-1 0 0,5 2 2 16,-2 0 0 0,-1 2-2-16,5 2 1 0,-3-1 0 15,3 4 1-15,0-1-4 16,0 1 0-16,0 0 0 15,0 0 1-15,0 1 0 0,0 4 0 16,0 4 0 0,0 8 0-16,3 5 0 15,-3 8 0-15,2 7-1 16,1 3 0-16,1 3 0 0,-4 0 0 16,0 0 0-16,0-1 0 15,0 3-1 1,-4 0 1-16,1 1-1 0,1-5 1 15,-1 0-1-15,-2-5 0 16,-2-5 0-16,5-1 0 16,2-8-2-16,0-2 0 15,0-4-47-15,-4-4 1 16,4-2 34-16,-3-3 1 16,3 0 4-16</inkml:trace>
  <inkml:trace contextRef="#ctx0" brushRef="#br1" timeOffset="59475.98">4935 12522 1 0,'-7'6'0'0,"-1"8"0"15,2-10 0-15,12-8 0 0,-6 1 0 16,3-1 11-16,1 3-5 16,-3-3 1-16,-1 4 0 15,4-3 6 1,-4 3 0-16,0 0-3 0,0 0 1 15,-4 7-6-15,3-4 1 16,-6 6 1-16,-2 3 0 16,-3 3-5-16,-2 4 1 15,-4 3-2-15,1 2 1 16,-2 2 0-16,1 0 0 16,1-1-2-16,-1 3 1 15,3 5-1-15,1-4 1 16,1 2-1-16,3-1 1 15,-2 0-1-15,3-5 1 16,2-2-1-16,2 1 1 0,1 0 0 16,-1 2 1-1,5 3-2-15,0-2 1 0,4-1-1 16,1 0 1 0,0-1-1-16,4-2 0 0,0-3 0 15,3 1 0-15,-4-2 0 16,5-2 0-16,-5-3 0 15,5-2 0-15,-5 0 0 0,5-4 0 16,-5 3 0 0,4-8 0-16,6 2 0 0,-4-1 1 15,-2-3 0-15,2-1 1 16,5-1-1 0,0-3 0-16,1-3-1 15,-3-1 1-15,0-3 0 16,-3-1 0-16,2-3-1 15,-4 1 1-15,-1-1-1 0,1-2 1 16,0-2 0 0,-3-4 0-16,3-2 0 0,-3 4 0 15,0-3-1-15,-1 3 1 16,-3 3-1-16,2 0 1 16,2 1 0-16,0-5 1 15,-4-2-2-15,2 5 1 16,-5 4-1-16,1-1 1 15,-3 2 0-15,0-3 0 16,-3-2 0-16,1 2 0 16,-1 2-1-16,-4-2 1 0,1-2-1 15,1 2 1 1,-2-1-1-16,2 1 1 0,-4 2-1 16,4 1 1-1,-2-3-1-15,-2 0 1 16,1 0 0-16,-5-2 0 0,1 2-1 0,2 1 0 15,1 4 0 1,-3-3 0-16,0-1 0 0,3 2 0 16,0 1 0-1,-3-1 0-15,-6-1 0 0,1 3 0 16,0 1-3 0,-4 1 0-16,-9 3-19 15,-5-2 0-15,-3 3-30 16,-8 2-4-16,3 1 73 0</inkml:trace>
  <inkml:trace contextRef="#ctx0" brushRef="#br0" timeOffset="85250.99">7755 13858 1 0,'0'0'0'16,"0"0"0"-16,0 0 0 15,0 0 0-15,0 0 0 0,0 0 6 16,0 0-5 0,23-20 34-16,-7 6 1 0,-4-1-30 15,2 3 1 1,-6 0 2-16,-1 3 1 0,-1 2-5 15,-3 2 1-15,2 0 6 0,-5 1 1 16,0 3-13 0,0 1 0-16,0 0 0 15,0 0 0-15,-3 0-1 16,-2 1 1-16,-4 1 0 0,-3 3 0 16,-2 2 0-1,-2 4 0-15,-7 1 0 0,2 0 0 16,1 1 0-16,-5 3 0 15,6 1 0-15,-6 0 0 16,5-2 0-16,2 1 0 16,4-2 0-16,-2 5 0 15,-1 1 0-15,3-1 0 16,2 2 0-16,3-4 0 16,0 0 0-16,1 0 0 15,1-1 0-15,2 1 0 16,5 2-1-16,0-1 1 15,5 3 0-15,0 0 0 16,5-1-1-16,4 1 1 16,2-1 0-16,2-4 0 0,1-4 0 15,0-4 0 1,0-1 0-16,0-5 0 0,-1-2 0 16,3-5 0-1,-4-2 0-15,1-2 0 16,-1 1 0-16,-1-6 1 0,-2-5-1 15,0-3 1-15,1-6-1 16,-6 3 0-16,0-1 1 16,-4-1 1-16,-2 3-1 15,1-2 1-15,-8 5-1 16,-1-1 0-16,-4-2-1 16,-3 2 1-16,-5-1-1 15,1 3 1-15,2-1-1 16,-3 4 0-16,5 3-4 0,-1 2 1 15,5 4-69-15,2-3-4 16,-1 4 76-16,11 1 0 16</inkml:trace>
  <inkml:trace contextRef="#ctx0" brushRef="#br0" timeOffset="85490.92">8188 14023 152 0,'-2'-5'0'15,"-7"-5"-2"-15,9 8 1 16,5 2-6-16,1 2 0 0,4 3-58 15,-1-2-4-15,0 1 69 16,-1-4 0-16</inkml:trace>
  <inkml:trace contextRef="#ctx0" brushRef="#br0" timeOffset="86340.71">8899 13412 122 0,'-9'2'0'15,"-5"3"-2"-15,8-1 1 16,4-3 1-16,2-1 0 16,0 4 0-16,0-4 0 0,2 3 0 15,-2 1 1 1,-2 2 0-16,-2 3 0 0,-4 3 2 16,-5 2 0-1,-1 1-1-15,-5 4 0 16,-3 3 0-16,-3 4 0 0,2 2-1 0,-6 1 0 15,-1 2-1 1,1 0 1-16,-6 1-1 0,8-1 1 16,3-5-1-1,1 1 1-15,2 2-1 16,6-3 1-16,3 0-1 16,1 3 1-16,4 2-1 15,2-4 1-15,0 1-1 0,1-1 1 16,8 3-1-16,-4-5 0 15,5 1 0-15,0-5 0 16,7-1 0-16,1-1 0 16,4-2 0-16,-3 0 0 15,2-1 0-15,1-4 0 16,-1-4 0-16,1 1 0 16,2-4 0-16,-3-1 1 15,2-1-1-15,-3-3 1 16,-1 0 0-16,0 0 0 15,2-5 0-15,-4 0 0 16,-3-2 0-16,3-5 0 16,-3-4 0-16,-1-2 1 15,1-7-2-15,-4 0 1 16,-1-1-1-16,-1-5 1 16,-3 2-1-16,0 5 1 15,0 5-1-15,0-2 1 16,0 6-1-16,-3 1 1 15,3 2 0-15,-4 2 0 0,-1 1-1 0,-4 3 0 16,-8-1 0 0,-4 1 0-16,-3 1 0 0,-8 5 0 15,-6 2-1 1,-13 5 0-16,-5 3-9 0,-3 4 0 16,-5 3-58-1,-20 5-4-15,-7 8 72 16,9-17 0-16</inkml:trace>
  <inkml:trace contextRef="#ctx0" brushRef="#br1" timeOffset="90626.59">4471 13618 1 0,'-3'7'0'15,"1"3"0"-15,2-10 0 0,0 0 27 16,0 0-5 0,0-5-5-16,2 2 0 0,1 1-11 15,-3 2 0-15,4-3-3 16,-4 3 0 0,5-2 1-16,-5 2 1 15,0 0-4-15,0 0 1 16,0 0-1-16,0 0 1 15,0 0 0-15,0 0 0 0,0 0 0 16,0 0 0-16,0 0 0 16,0 0 0-16,0 0 0 15,0 0 0-15,0 0 0 16,0 0 0-16,0 0-1 16,0 0 0-16,0 0-1 15,0 0 1-15,0 0 0 16,0 0 0-16,0-4-1 0,0 4 1 15,0 0-1-15,0 0 0 16,0 0 0-16,0 0 0 16,0 0 0-16,0 0 1 15,0 0-1-15,0 0 0 16,0 0 0-16,0 0 0 16,0 0 0-16,0 0 1 15,0 0-1-15,0 0 0 16,0 6 0-16,0 2 0 15,-3 4 0-15,1 0 1 16,-2 4-1-16,1 3 1 16,1 3-1-16,-1 0 1 15,-3 4-1-15,3-2 0 16,-1-2 0-16,4-1 0 16,0-1 0-16,-3 1 1 15,1 1-1-15,-1 2 0 16,-1 2 0-16,2-2 1 0,2 2-1 15,0-2 0-15,0-2 0 16,-3 4 0-16,3 3 0 16,0-1 0-16,-3-3 0 15,1-4 0-15,-2 0 0 16,1-4 0-16,1 2 0 16,-1-4 0-16,-1 0 0 15,4-1 0-15,-3-2 0 0,1 0 0 16,2 0-8-16,-4-1 0 15,4-1-56-15,-3-2-5 16,1 1 69-16,-1-2 0 16</inkml:trace>
  <inkml:trace contextRef="#ctx0" brushRef="#br1" timeOffset="91800.58">5056 13570 94 0,'-6'0'0'0,"-6"-2"-2"16,5 2 0-16,5 0 1 15,2 0 0-15,6 0 1 0,-6 0 0 16,3 0 4 0,-3 0 1-16,4 0 1 15,-4 0 1-15,0 0-3 16,0 0 1-16,0 0-4 0,0 0 1 15,0 0-1-15,-4 0 1 16,1 0-2-16,-3 2 1 16,-2 0-1-16,-8 3 1 15,2 4 1-15,-3-1 0 16,-3 2-1-16,3 2 0 16,0 2-1-16,-1 3 1 15,1 6-1-15,-1 1 1 16,1 3 0-16,5-5 0 15,-1 1 0-15,1 3 0 16,-2-2-1-16,6 0 0 16,-5 3 0-16,5 0 0 15,-1 4 0-15,0-3 1 0,2-4-1 16,2 0 0 0,1-2 0-16,3 1 0 0,-3-3 0 15,1-1 0 1,3 0 0-16,0-2 0 0,3-3 0 15,1 1 1-15,1 2-1 16,0 1 0-16,2-6 0 16,2 1 0-16,0 3 0 0,-1-4 1 15,1 0-1 1,3 1 0-16,0 1 0 0,2-3 1 16,-1 1-1-1,1-4 0-15,3 1 0 0,-1-2 0 16,1-2 0-16,4-2 1 15,0 1-1-15,0-3 1 16,-7-1-1-16,3-1 1 16,4-3-1-16,-3-1 1 15,-3 0-1-15,-1-2 0 16,4-2 0-16,-3-1 1 16,3 2-1-16,-1-8 1 15,1 2 0-15,-3 1 0 16,3-3 0-16,-4-1 0 15,2-2 0-15,-3 0 0 0,3-1 0 16,-2-3 0 0,-2 1 0-16,-3 0 0 0,3-1-1 15,-6 1 1 1,-1 0 0-16,2 1 0 0,-6 1-1 16,3 1 1-1,-1 3-1-15,-3-1 1 0,0-2-1 16,0 2 1-16,0 0 0 0,-3-2 0 15,-2 0 0 1,1 2 0-16,1 2 0 0,1-1 0 16,-5 1-1-1,2-4 1-15,1 0 0 0,-1 2 0 16,2 0-1 0,-3-1 1-16,-2 1-1 0,1 0 1 15,-2-2-1-15,0 2 1 16,0 2-1-16,-4-3 0 15,0 3 0-15,-2 0 1 16,-5-4-1-16,5 3 0 16,-3 1-4-16,-3 1 0 15,-8 2-78-15,-11 5-5 16,-14 5 87-16,-11 1 0 16</inkml:trace>
  <inkml:trace contextRef="#ctx0" brushRef="#br0" timeOffset="98809.21">7560 15053 1 0,'0'0'0'15,"3"0"12"-15,3-9-4 16,2-4 1-16,4-6 0 16,1-5-6-16,4-5 1 15,-1-4-1-15,1 2 0 16,-3-2 13-16,-2 6 1 15,-3 1-2-15,-4 6 0 16,-1 2-8-16,-1 5 0 16,-3 4-5-16,0 4 1 15,0 2-2-15,-3 1 0 0,-2 2-1 16,-8 5 1-16,-11 7-1 0,1 0 1 31,-3 5-1-31,-2 6 0 16,-1 4 0-16,-1 4 1 0,2 3 0 15,0 4 1-15,2 1-2 0,3-1 0 16,8 2 0 0,1-4 0-16,5-2 0 0,5 2 0 15,4 0 0 1,0-2 0-16,4 1 0 0,-2-6 0 16,5-5 0-1,-2-3 0-15,4-3 0 0,-1-4 0 16,1-4 1-16,3-3 1 15,-3-3 1 1,7-4 0-16,1-4-1 0,4-3 0 16,-3-3 0-16,-1-4 0 15,-3-3 0-15,2-2 0 16,-4 1-1-16,-3-7 1 16,-1 0-1-16,-3-4 0 15,-5-2 0-15,4-5 0 16,-4-6-1-16,0 6 0 15,-4 0 0-15,4 5 0 16,-5 4 0-16,2-2 0 16,-1 7-1-16,-1-3 0 15,0 7-10-15,-4 0 0 16,6 3-59-16,-4 1-5 16,1 4 75-16,3-2 0 15</inkml:trace>
  <inkml:trace contextRef="#ctx0" brushRef="#br0" timeOffset="99000.3">7917 15087 144 0,'0'0'0'0,"0"0"-4"0,4 9 0 15,1 5-61 1,0-4-5-16,-1 0 70 0,-1-3 0 16</inkml:trace>
  <inkml:trace contextRef="#ctx0" brushRef="#br0" timeOffset="99840.66">8362 14723 128 0,'-5'9'0'0,"0"0"1"16,5-9 1-16,5-7 5 15,-2 2 1 1,-1-1-6-16,2 1 0 15,-1 2-1-15,-3-1 0 16,0 3-1-16,-3-1 1 0,-3 0-1 16,-6 4 1-16,-4 1-1 0,-3 4 0 31,-2 2 0-31,4-1 0 16,1 1 0-16,2 5 0 0,2 1 0 15,0 1 0-15,7 3-1 16,1-1 1-16,8 8 0 15,4-2 0-15,4 2 0 16,6-2 0-16,3 2 0 0,5-4 0 16,4-1 0-1,-1-1 0-15,6 1 0 16,0-2 0-16,2 0 0 0,-1-1 0 16,3 3 0-16,-10-6 0 15,-1-1 0-15,-7 3 0 16,-3 2-1-16,-4 0 1 15,-9 0 0-15,-4 5 0 0,-4-2 0 16,-6 2 0 0,-8 2 0-16,1-5 0 0,-1-2 0 15,-8-4 0 1,3-3 0-16,1-3 1 16,-2-3-1-16,2-2 0 15,4-2 0-15,-4-4 1 16,3-3-1-16,3-2 1 0,1 0-1 0,1-8 0 15,1-4 0 1,0 0 1-16,7-2-1 16,0-5 0-16,1-1 0 15,8-4 0-15,4 0 0 0,1-3 0 16,1-4 0 0,3-1 0-16,2-3 0 0,-1 3 0 15,2-2 0 1,-7 6 0-16,1 6 0 0,-3 4 1 15,2 2 0-15,-6 3 0 16,-3 3-1-16,-3-4 1 16,-6 2-1-16,-3 2 1 15,-2 3-1 1,2 0 0-16,-6 2 0 0,6 2 0 16,-4 3-5-16,-3 2 0 15,-9 3-68-15,-6 16-4 16,-8 12 77-16,-14 3 0 0</inkml:trace>
  <inkml:trace contextRef="#ctx0" brushRef="#br1" timeOffset="101461.01">4637 14796 113 0,'0'0'0'0,"5"1"0"0,-10-6 1 16,2-5 4 0,-3 1 0-16,3 2-2 0,-2 0 1 15,1 4-3 1,4-2 1-16,-3 1-2 0,3 4 0 16,-2-3 0-1,2 3 1-15,0 0 0 16,2 5 1-16,5 5-1 0,-2 9 0 15,0 11 0-15,2 6 1 16,-2 10-1-16,-5 4 0 16,0 8 0-16,-3-1 0 15,-2 3-1-15,-4 1 0 16,0-2-4-16,0-9 0 16,1-6-27-16,-1-6 0 0,5-12-5 15,-1-6-4 1,-2 1 53-16</inkml:trace>
  <inkml:trace contextRef="#ctx0" brushRef="#br1" timeOffset="102048.07">5295 14380 139 0,'-6'0'0'16,"3"0"0"-1,-2 14 0-15,-2 10-1 0,-2 5 1 16,-3 5 0 0,1 2 0-16,-5 6-1 15,-1-3 1-15,-4 2 0 16,0 2 0-16,-1 4 0 0,-3 2 0 15,2 3 0-15,3 1 0 16,-1 4 0-16,0 1 0 16,3-1 0-16,6-4 0 15,3-3 0-15,9-6 1 16,4-3-1-16,-1-8 1 16,8-5-1-16,4-4 0 15,3-6 1-15,-1-4 0 16,1-7 2-16,8-12 0 15,7-9 0-15,2-8 0 16,2-9-2-16,1-5 1 0,0-7-1 16,1-3 0-1,-1-6 0-15,2-11 0 16,2-9 0-16,-19 18 0 16,-8 13 0-16,-2-2 1 0,-8 6-1 15,-10-5 1 1,-4 3-1-16,-7-2 0 0,-5-2-1 15,-1 5 1-15,-8 0-1 16,-5 13 0-16,2 2-1 16,-11 15 1-16,-1 8-19 15,-16 27 1-15,-11 21-46 16,-13 12-4-16,3 0 88 0</inkml:trace>
  <inkml:trace contextRef="#ctx0" brushRef="#br1" timeOffset="-147900.85">10427 11799 1 0,'0'0'0'16,"-7"26"0"-16,7-26 0 15,7-7 0-15,-4 2 0 16,1 0 0-16,-1-1 0 16,3 3 17-16,-3 1-5 0,-3 2-2 15,0 0 0 1,5 4 0-16,-5-4 0 0,4 7-2 15,-4-4 1-15,1 0-6 16,1 6 0-16,0-2 0 0,1 1 0 16,-1 3-1-1,2 1 0-15,-1 1 0 16,1 1 0-16,1 2 3 0,-5 3 0 16,0 5-4-1,3-4 1-15,-3 2 2 16,2 6 1-16,-2 5-3 0,0-1 0 15,0 4-1-15,-2 4 0 16,2 3-1-16,-3-1 0 16,3 7 0-16,0-8 0 15,3 2 0-15,-3 1 1 16,0 1-1-16,0 1 0 16,2 1 0-16,2 4 0 15,-1 1 0-15,1-1 0 16,3 4 0-16,0 2 0 15,-4-1 0-15,2 4 0 0,-1 2 0 16,4 14 0 0,-2 8 0-16,1-11 1 0,1 0-1 15,1-5 0 1,0-3 0-16,-4 7 1 0,2 4-1 16,0-6 1-1,0 2-1-15,-2 1 0 16,2-3 0-16,2 5 0 15,0 3 0-15,-1-5 0 16,1 0 0-16,-4-5 1 16,4-1-1-16,-2 0 1 0,2 0-1 15,-4-12 0 1,2-9 0-16,-2 4 0 16,-1-2 0-16,-3 4 0 0,3-1 0 0,-1 16 0 15,-1 8 0 1,0-14 0-16,0-15 0 0,-2 0 1 15,-2-5-1-15,0-8 0 16,2-6 0 0,-2-4 1-16,2-4-1 15,0-4 0-15,0-3 0 16,-3 0 0-16,1-2 0 0,0-1 0 16,2 0 0-16,0-3 0 15,0 0 0-15,0-3 0 16,0 0 0-16,0-3 0 15,0 4 0-15,0-4 0 16,0 0 0-16,0-4 0 16,0-1 0-16,0-5 0 15,0-2 0-15,0-9 0 16,0-3 0-16,2-7 0 16,3-6-1-16,1-4 1 15,1-4 0-15,1 2 0 16,-2-5-1-16,2 5 1 15,4 0 0-15,-3 7 0 0,-4 5 0 0,2 2 0 32,-5 5 0-32,2-2 0 0,1 1 0 0,-2 6 0 31,1 5 0-31,-1 2 0 0,-3 3 0 16,0 2 0-1,0 4 0-15,0-2 0 0,2 1 0 16,2 1 0-16,-1 0 0 0,-1-1 0 15,1 1 0 1,1 1 0-16,-4-3 0 16,1 1 0-16,-1 3-1 15,0 1 1-15,2-4-1 0,-2 4 1 16,5 2 0-16,-3 1 0 16,2 6 0-16,-1-2 0 15,1 5 0-15,-4 8 0 16,0 10 0-16,0 2 0 15,1 6 0-15,-2 0 0 16,1 6 0-16,-4 1 0 16,1 3 0-16,1-2 0 15,0-1 0-15,0-5 0 16,2-11 0-16,0 0 0 16,-3-2 1-16,1-3 0 15,0-3 0-15,1-2 0 16,-3-2 0-16,4-3 1 0,-3-4 0 15,1-1 1 1,2-1-2-16,-3-1 1 0,-1 0 0 16,-6 0 0-1,-6-2-2-15,2-2 1 0,-4-1 0 0,-1-4 1 32,-3-1-1-32,-3-6 1 15,-1-1-1-15,0-2 1 16,0 0-1-16,-4-9 0 0,0-1-1 15,-4-4 1-15,-3-3-1 0,-1 0 0 16,-1-5 0 0,-3-1 1-16,-1 1-1 0,4 0 0 15,-2-1 0 1,9 6 0-16,3 3-4 0,2 2 0 16,6 2-60-16,0-7 0 15,4-4 57-15,-27-35 0 16,3-1-4-16</inkml:trace>
  <inkml:trace contextRef="#ctx0" brushRef="#br1" timeOffset="-146385.86">6820 11732 1 0,'0'0'0'0,"23"-3"0"15,-18 3 0-15,-1 3 0 0,-4-1 0 16,-2 1 9 0,-1 8-5-1,-4 2 28-15,-2 10 0 0,-2 4-30 16,3 6 0 0,1 10 1-16,-2-4 0 0,0 6-1 15,4-1 0-15,-2 6-1 16,2-2 1-16,-4 4 1 15,6 1 0-15,-3 3-2 16,3 4 0-16,-2 2-1 16,5 15 1-16,0 11 0 15,1-4 0-15,6 0-1 16,-1-5 1-16,-3-3 0 0,2 1 0 16,-1-2 0-1,1 6 0-15,2-4 0 0,-5 2 1 16,1 2-2-16,-3 0 1 15,0 1 0-15,-3 4 1 16,3 1 1-16,-2 4 1 16,-5 2-2-16,2 3 0 15,-2-3-1-15,5-1 0 16,4 1-1-16,-4 1 1 16,-1 3-1-16,-3 0 1 15,3 1-1-15,-2 5 1 16,5 4 0-16,-7-1 0 15,1 0-1-15,3-4 1 0,0-6-1 16,1-5 1 0,2-6-1-16,0-16 1 0,5-9-1 15,-5-19 1 1,0-17 0-16,0-6 0 16,0-13 1-16,0 0 1 15,-3-3 2-15,3-2 1 16,-6 0-4-16,-2-7 0 0,-6-4-2 15,-2-2 1-15,-7-6-1 16,2-5 0-16,-7-7 0 0,1-7 0 16,-1-6 0-1,-4-5 0-15,3-2 0 0,-1-6 0 16,0-1 0 0,-5-12 0-16,-6-9-1 0,6 10 1 15,2 4 0 1,10 18 0-16,11 17 0 0,-1 2 0 15,8 9 0-15,-4 4 0 16,6 5-1-16,-4 1 0 16,5 6-1-16,-1-3 0 15,3 5-2-15,0 1 1 16,0 0 2-16,0 3 0 16,5 2 0-16,5 9 0 15,4 7 0-15,0 6 1 16,6 7 0-16,-3 9 0 15,4 10 0-15,-4 2 0 16,1 4-1-16,-4 4 0 0,1 4 1 16,-2-5 0-1,1-2 0-15,-2-5 0 16,5-5 0-16,-5-9 0 16,-3-5 0-16,0-9 0 0,0-4 0 15,-1-4 0 1,5-4 0-16,-5-3 0 0,1-3 0 15,0-4 0-15,-4-2 0 0,7-1 0 16,4-4 0 0,3-3 0-16,2-2-1 0,7-3 1 15,3-4 0 1,2-3 0-16,-1-2-7 0,1 0 1 16,-3-1-7-1,4-6 0-15,5-3-35 16,15-12-5-16,14-9 53 0,52-39 16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11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37.931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5-24T06:22:02.18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7448 11710 1 0,'0'0'0'15,"0"0"32"-15,0 0-5 16,0 0-26-16,0 0 0 16,0 0 4-16,0 0 1 15,0 0 1-15,0 0 0 16,0 0-4-16,0 0 1 0,-17-19 2 15,5 9 0 1,-1-6-3-16,1 4 1 0,-2 4-2 16,5-3 0-16,-3 3-1 15,4 2 1 1,-1-2-2-16,0 3 1 16,4 3 0-16,-4-3 1 15,6 1-2-15,-6 3 1 16,2 2-1-16,2-1 0 0,-4 0 0 15,2 0 0-15,2 2 0 16,0-2 1-16,1 2-1 16,4-2 0-16,-3 5 0 0,3-5 0 15,0 0 0-15,0 0 0 16,0 0-1-16,0 0 1 16,0 0-60-1,0 0-4-15,-2 0 64 0,-7 0 0 16</inkml:trace>
  <inkml:trace contextRef="#ctx0" brushRef="#br0" timeOffset="47026.11">14703 4771 66 0,'0'0'0'16,"0"0"5"-16,0 0 1 15,9-21-5-15,-6 8 1 16,2-4 0-16,1-2 0 15,1 2 5 1,-4-2 0-16,2 2-2 16,-3 5 0-16,0-1-4 0,-1 7 0 15,3-1-1-15,-4 5 0 16,0-1 0-16,3 15 0 16,3 7 0-16,-1 10 1 15,2 7-1-15,2 7 1 0,-1 5-1 16,1 3 1-1,0 8-1-15,-6 1 0 16,2 7 0-16,-8 1 1 16,-2-1-1-16,1-7 0 15,-1-8 0-15,0-8 1 16,-2-4-1-16,2-9 1 0,-1-7-1 16,3-5 0-1,-1-7-47-15,4-4 0 16,-3-1 45-16,12-14 0 0,-1 2-8 0</inkml:trace>
  <inkml:trace contextRef="#ctx0" brushRef="#br0" timeOffset="47306.26">14989 5307 1 0,'-5'1'0'0,"-2"6"46"15,1 0-5-15,-4 5-35 0,0 2 0 16,1 1-2 0,-10 4 0-16,-4-2-1 0,-7 2 1 15,-5-3 0 1,-3-4 1-16,-4 0-4 0,-1-7 0 16,-1 2 0-16,2-4 1 15,-3-3-2-15,1 0 0 16,2-3-35-16,2-4 1 15,4-5 11-15,4-4 1 16,3-1 21-16,2-10 1 0,3-1-7 16</inkml:trace>
  <inkml:trace contextRef="#ctx0" brushRef="#br0" timeOffset="47660.75">14954 4332 120 0,'-10'3'0'0,"-4"4"-2"0,14 2 0 15,12 3-2-15,-7-4 1 16,2 4 2-16,-7 7 0 15,-3 0 1-15,-4-2 0 16,-2-1 1-16,-9-4 1 16,-4 0 0-16,-6 0 0 15,-4-7 0-15,-4 2 0 16,-4-1-1-16,-6 0 1 16,-1 1-2-16,-2-2 0 15,-1 2-15-15,3-2 0 16,1-2-28-16,3 2-4 15,3-1 47-15,8-1 0 16</inkml:trace>
  <inkml:trace contextRef="#ctx0" brushRef="#br0" timeOffset="48006.31">15685 4811 133 0,'-6'-4'0'0,"-1"-4"0"0,4 16 0 16,1 13 0-16,-6-2 0 15,-6 1-1-15,-7-1 1 16,-9-3 0 0,-5-4 0-16,-7 0 0 15,0-7 1-15,-5 2-1 16,5-6 0-16,2-1-5 0,7 0 1 16,7-1-55-16,2 1-5 15,6-4 64-15,3 4 0 16</inkml:trace>
  <inkml:trace contextRef="#ctx0" brushRef="#br0" timeOffset="48265.74">15721 5092 1 0,'-10'-3'0'15,"-4"-1"32"-15,7 11-5 0,7 14-9 0,-9-1 1 32,-1 11-14-32,-11-7 1 0,-7-3-5 15,-3 1 1 1,-8-7-1-16,-3-1 0 16,-1-2-1-16,4-1 1 0,1-6-46 15,8-2 0-15,6-3 42 16,1 0 1-16,1-3-8 0</inkml:trace>
  <inkml:trace contextRef="#ctx0" brushRef="#br0" timeOffset="48956.2">16107 4723 127 0,'-7'0'0'16,"0"-3"-2"-16,5-1 1 16,6-4-1-16,-1 1 0 15,6-2 0-15,-6 1 0 16,6-8 2-16,-6 4 0 15,3 0 2-15,-1-3 0 16,2 3-2-16,2 0 1 0,1 0-1 0,1 3 0 31,2 2 0-31,-4 2 0 16,0 2-1-16,3-1 1 0,0 8-4 16,-1-1 1-16,1 6 1 15,0 6 0 1,0 6 1-16,-3 6 0 0,-4 1 0 15,-1 8 0-15,-8 5-1 0,1 2 1 16,1 3 0 0,-7-1 0-16,-1 1 0 0,-4 4 0 15,0 1 1-15,-7 1 0 16,-2-1 0-16,-1-4 0 16,-6-3 1-1,1-8 1-15,-1-5 1 16,-3-7 0-16,2-5 0 0,1-5 1 15,7-4-1-15,2-1 0 16,6-9 1-16,1 3 0 16,1-6-2-16,5-9 0 15,4-7-2-15,8 2 0 16,1-4-1-16,11 2 0 16,5-5-1-16,6 9 1 15,7-1-1-15,1 8 1 0,6 1-3 16,-2 7 0-1,-1 7 3-15,0 1 0 16,-3 2-2-16,-2 2 0 16,-8 6-34-16,-2-6 0 0,-8 0 31 15,1-5 0 1,0 1-6-16</inkml:trace>
  <inkml:trace contextRef="#ctx0" brushRef="#br0" timeOffset="49535.93">16468 5312 88 0,'-4'-4'0'0,"-8"-1"8"0,7 2 1 15,3 1 0 1,2-1 0-16,2 3-4 0,0-12 0 15,1-7-2-15,1-12 1 16,1-9-3-16,-2 3 1 16,6-10 0-16,0 3 1 15,-1 1-2-15,5-2 1 16,-1-1-2-16,3 5 1 16,5-2-1-16,-3 7 1 15,6 0-1-15,-6 5 0 16,2 10 0-16,-8 2 0 15,-1 2 0-15,-1 5 0 16,0 5-2-16,-4 4 1 16,2-2-1-16,0 6 1 15,0 6-2-15,-2 9 0 0,4 8 1 16,-2 8 0 0,-2 8 0-16,0 3 0 15,-1-1 1-15,3 7 1 0,2 4-1 16,-6 2 1-16,2 0 0 15,0-1 0-15,2 3 0 0,-1-12 0 16,-1-2 0 0,2-4 0-16,3-3 0 0,1-8 0 15,3-4 0 1,3-5 0-16,8-4 0 16,1-6 0-16,3-4-1 15,-4-5 0-15,-1-5-7 0,-1-6 1 16,-4-2-11-16,-1-3 0 15,-1 1-33-15</inkml:trace>
  <inkml:trace contextRef="#ctx0" brushRef="#br0" timeOffset="49725.51">16747 5216 1 0,'0'0'0'16,"7"-7"0"-16,-23 5 0 0,-10 2 0 15,-11-3 0-15,-3-1 0 16,-2-3 0 0,2-1 0-16,2-1 0 15</inkml:trace>
  <inkml:trace contextRef="#ctx0" brushRef="#br0" timeOffset="53751.59">15066 6376 49 0,'0'0'0'0,"3"0"8"0,4-9 1 15,5-3 4-15,-3 0 1 16,0-5 1-16,-2 2 0 16,-7-4-14-1,0-2 0-15,-6 0 2 0,3 3 0 16,-1-1-2-16,1 2 1 16,1 1-1-16,-3 4 0 15,3 4-1-15,1 1 0 16,1 3-1-16,0 4 0 15,-4 11-1-15,-3 4 0 16,-2 9 2-16,2 9 0 16,0 6-1-16,2 13 0 15,-2 8-1-15,2 3 1 16,0 7 0-16,1-1 1 16,-4 0-1-16,-1 13 1 15,0 4 0-15,2-12 0 16,2-7 0-16,0-21 0 15,1-22 0-15,-3 0 0 16,2-8 0-16,1-4 1 0,1-4 6 0,1-3 0 31,-1-1-4-31,-8-9 1 0,-1-7-2 16,-7-7 0 0,0-5 1-16,-2-7 0 0,0-2-3 15,0-3 1-15,-2-3 0 0,2-1 0 16,0 4-1-1,-3 0 1-15,1 2 0 0,1 5 0 16,1 1-1-16,2-3 1 16,-1 2-1-16,3 2 0 15,3 3-1-15,-2 0 0 16,1 5-12-16,2 0 1 16,5 5-53-16,-1 2-4 15,4 0 69-15,-2 5 0 16</inkml:trace>
  <inkml:trace contextRef="#ctx0" brushRef="#br0" timeOffset="54166.08">15679 6522 87 0,'-3'-7'0'0,"-6"-4"-1"15,6 17 0-15,-1 9 1 16,-3-3 0-16,0 5 8 16,-5-1 1-16,-2-1-1 15,-7-3 0-15,-3 0-6 0,1-5 0 16,-1 2 0-16,-2-4 0 16,-1-4-2-16,1 1 0 15,2-2-4-15,3 0 0 16,3 0-52-16,5 0-5 15,0-2 61-15,5 2 0 16</inkml:trace>
  <inkml:trace contextRef="#ctx0" brushRef="#br0" timeOffset="54446.06">15714 6803 67 0,'-8'-3'0'0,"-8"-6"15"15,9 12 0-15,5 3-9 16,0-3 0-16,2 6-4 16,-12 3 0-16,-10 3 0 15,-3-3 0-15,-8 4-2 16,2-4 0-16,-2 0-10 15,6-6 1-15,-1 3-37 0,9-4-5 16,4-1 51-16,1-4 0 16,5 0 0-16,5-12 0 15</inkml:trace>
  <inkml:trace contextRef="#ctx0" brushRef="#br0" timeOffset="54786.42">16098 6172 93 0,'-12'8'0'15,"-2"9"-3"-15,10-10 0 16,10-3-1-16,-3 1 1 15,4-2 2-15,0 9 1 0,0 4 3 16,2 4 1-16,-2 11-3 16,-2 5 0-16,-2 4-1 15,3 8 0-15,-6 7 0 16,1-4 0-16,1 1 0 16,-4-4 0-1,1-5-3-15,-6-6 0 0,-2-2-35 16,4-8-5-16,-2-3 43 15,0-8 0-15</inkml:trace>
  <inkml:trace contextRef="#ctx0" brushRef="#br0" timeOffset="55507.68">16265 6280 128 0,'-10'3'0'16,"-9"0"-3"-16,19-3 1 15,8-3-1-15,-1 0 0 16,2-1 3-16,-5 2 0 16,-1 1 0-16,2-1 1 15,-1 2 0-15,3 0 0 16,0-3-1-16,3-3 1 15,4 3-1-15,0-4 1 16,2 2-1-16,0-2 0 0,-1 4-1 16,1 1 1-1,1 4-1-15,-3 5 0 16,0-2 0-16,2 5 0 0,-4 2 0 16,-3 9 0-16,-4 1 1 15,0 7 0 1,-1 4 0-16,-4 5 0 15,-4 1 0-15,-1 2 0 0,0 5 0 0,-4-4 0 16,-3 4 1 0,0-5 0-16,-2 2 0 0,-2-9 1 15,2-1-1 1,-3-5 1-16,-1-3-1 16,6-6 1-16,-4-3-1 15,4-4 1-15,4-7 0 0,-1-2 0 16,4 1 0-16,-4-8 1 15,2-1-1-15,2-4 0 16,-1-4-1-16,6-1 0 16,2-1-1-16,2-4 0 15,-1 1 0-15,8 0 0 16,8-3 0-16,-2 6 0 16,8 3 0-16,6 3 0 15,0 6 0-15,6 3 0 16,1 1-1-16,1 10 0 15,3 1 0-15,-2 0 1 16,2 0-1-16,-8 3 0 16,0 0-1-16,-5 3 1 15,-6 1 0-15,-4-2 1 16,-5 2-13-16,-2-4 1 16,-1-1-40-16,-3-2-5 15,-1 2 57-15,2-13 0 16</inkml:trace>
  <inkml:trace contextRef="#ctx0" brushRef="#br0" timeOffset="65099.85">13022 8195 1 0,'0'0'0'0,"0"0"0"0,0 0 0 16,0 0 0-16,0 0 0 16,-4-19 28-16,4 4-4 15,0-4-23-15,0 2 0 16,-5-6 4-16,2 6 1 16,-1-2 3-16,4 2 0 15,-3-4-3-15,1 6 1 16,2 3-3-16,0 0 0 15,0 5-3-15,0 2 0 16,0 2-2-16,0-1 1 16,0 4 0-16,0 4 0 15,5 1 0-15,4 7 0 16,5 7 0-16,1 8 0 0,-1 4 0 16,2 3 0-1,2 4 0-15,-5 3 0 16,0 6-1-16,-1-5 1 15,0 6 0-15,-3-11 0 0,0-5 0 16,-6-4 0-16,2-4 0 0,-1-5 0 16,-3-6 3-1,1-2 0-15,3-3 6 0,-5-4 0 32,2-3-2-32,-2-1 1 15,0 0-7-15,-2-5 1 16,2-2-1-16,-7-13 0 0,-1-11 0 0,-3-4 0 15,-1-2 0-15,0-5 0 16,-2-4-1-16,2 2 1 16,0-8-1-16,-1 1 0 15,1-1 0-15,2-3 1 16,-3 4-1-16,1 6 1 16,3 2-1-16,4 7 0 15,-3 5 0-15,1 5 0 16,1 8 0-16,3-1 0 15,1 5 0-15,2 4 0 16,2 5-2-16,1-4 1 16,1 6 0-16,1-4 0 0,7 2-1 15,0 1 1 1,6 4-1-16,5 4 1 16,4 4-1-16,0 4 0 15,-1 4 0-15,-2 8 1 16,-1 0-1-16,-2 6 1 15,0 7-1-15,-4-5 0 16,4 2 1-16,-3-4 0 16,-1-3 0-16,-5-5 1 0,-3-1 0 0,0-6 0 15,-1 3-1 1,-2-3 1-16,-3-3-1 16,-3 0 1-16,-5 0-1 15,-6 4 0-15,-4 1 0 0,-5 2 1 16,0-4 0-16,-1-1 0 15,1 0-1-15,0-2 1 16,-3-4 0-16,7-1 0 16,4-2 0-16,1-1 0 15,5-3 1-15,0 1 1 16,3 0-2-16,-2-2 1 16,1-2-1-16,1-1 1 15,-1-1-1 1,2 1 0-16,4-1 0 0,0-1 1 15,3-2-1-15,4 2 0 16,3-3 0-16,5-1 0 16,1 4-1-16,8 3 0 15,7 4 0-15,-3 3 0 0,1 4 0 16,-1-1 1 0,3 8-1-16,-9-3 0 15,3 1 0-15,-5 3 1 16,3 2-1-16,-3 2 1 15,3 3-1-15,-4-5 1 16,-2-4-1-16,-3-1 1 0,-3-4-9 16,0 2 1-1,-1-3-39-15,-3-4-5 0,-4-2 52 16,2-3 0-16</inkml:trace>
  <inkml:trace contextRef="#ctx0" brushRef="#br0" timeOffset="65453.6">14047 8140 101 0,'-9'2'0'15,"-5"-1"0"-15,8 5 0 16,9-3 3-16,-3 0 0 16,3 3-1-16,-3-3 1 15,0-3-1-15,-3 2 0 16,-2 1 1-16,-11 1 0 16,-5-1-2-16,-8 0 0 15,-8 3-1-15,-1 1 1 16,-4-4-1-16,3 2 0 15,1-1-1-15,3-1 1 0,4 2-16 16,3-1 1 0,3-1-29-16,4 2-4 0,2 0 48 15,4 2 0 1</inkml:trace>
  <inkml:trace contextRef="#ctx0" brushRef="#br0" timeOffset="65756.06">14272 8346 121 0,'-9'-3'0'0,"-1"-8"-2"0,10 11 0 16,0 4-3-16,0-1 1 15,2 2-9-15,-11 6 1 16,-7 1 13-16,-8 0 1 16,-8 0-1-16,-6 0 1 15,-7-4-2-15,-2 2 1 16,-2 1-2-16,2-1 0 16,-4-1-40-16,9-2-5 15,11-4 46-15,1-3 0 16</inkml:trace>
  <inkml:trace contextRef="#ctx0" brushRef="#br0" timeOffset="66506.18">14877 7653 114 0,'0'0'0'16,"-3"0"-1"-16,3 0 1 15,-5 0 0-15,5 0 0 16,0 0-1-16,0 0 1 16,0 0-1-16,0 0 1 15,0 0-1-15,0 0 1 16,0 0 0-16,0 0 0 15,0 0-1-15,1 3 0 0,5 2-1 16,4 11 0 0,-1 8 1-16,1 10 0 0,1 11 0 15,-1-6 0 1,-1 6 0-16,-2-9 1 16,-4-5-1-16,3-4 1 15,-6-10 0-15,0 0 0 16,0-5 1-16,0-3 0 15,0-4 7-15,-4-1 1 0,2-1-4 16,2-3 0-16,-3 2-2 0,-4-4 1 16,-2 2-3-1,-5-10 1-15,-7-2-1 0,-1-2 1 16,1-1-1 0,-4-6 0-16,3 2 0 0,1-3 1 15,0 1-1 1,0 1 0-16,3-3 0 0,-3 3 0 15,4 2-1-15,1 3 1 16,6 0-1-16,-2 3 0 16,3 3 0-16,0-1 0 15,0 5-1-15,-3-1 1 16,0 1-18-16,0 4 0 16,1-3-36-16,3-1-4 15,1 2 58-15,1-4 0 16</inkml:trace>
  <inkml:trace contextRef="#ctx0" brushRef="#br0" timeOffset="69445.63">15526 8169 1 0,'-3'4'0'16,"-3"-4"0"-16,6 0 0 16,0 0 0-1,0 0 0-15,4 3 0 0,-4-3 0 16,5 2 0-16,-5-2 0 16,5 1 0-16,-5-1 0 15,4 2 0-15,-4-2 0 16,0 0 0-16,0 0 0 15,0 0 0-15,0 0 0 16,0 4 0-16,-6-1 0 16,3 1 0-16,-4 1 6 0,-2 2 4 15,-5-4 1 1,-3 2-8-16,-4 0 1 16,0-1-1-16,-9 3 1 15,-3-4-1-15,2 2 1 16,-6-1-2-16,1-1 0 15,-4 0-2-15,-1-1 0 0,-2 2 2 16,3-4 1-16,0 3-2 16,1-3 1-16,1 3 1 15,0 3 0-15,3-3-3 0,1-1 1 32,1 5 0-32,4-4 1 0,3-1 0 15,-1-1 0-15,5 1-3 16,-1 2 1-16,4-4-4 15,1 3 1-15,6-3-26 16,4 0 0-16,-1 0 29 0,2 0 0 16,2 0-8-1</inkml:trace>
  <inkml:trace contextRef="#ctx0" brushRef="#br0" timeOffset="70294.78">14877 8497 1 0,'-8'-2'0'0,"-5"1"16"15,5-3-5 1,4 4 11-16,4 0 1 0,4 0-14 15,1 0 0-15,-2 0-2 0,1 0 1 32,1-3-6-32,-1 3 0 0,1 0 1 15,-3 0 1 1,-1 3-1-16,8 1 0 0,0 1-2 0,3 2 1 16,2 5-2-16,0 0 1 15,2 3-1-15,-4 0 1 16,2 3-1-16,-2 1 1 15,0 5-1-15,-3-6 0 16,0 3 0 0,-4-4 0-16,-2 2 0 0,1-2 0 15,-3-1 0-15,-1-1 0 16,0 1 0-16,0-1 0 16,-1-3 0-16,-1-3 0 15,2-3 0-15,0 0 0 16,0-1 1-16,0-2 0 15,0-1-1-15,0-2 0 0,0 5 0 16,3-8 0 0,3 1-1-16,13-3 1 15,7-2-1-15,7-3 1 16,6-6-2-16,-5 2 1 16,0 2-1-16,-5 0 1 15,-1 2-1-15,-3 3 1 16,-5 2-1-16,-2 2 1 15,-6 1-1-15,-1 2 0 16,-3 5 1-16,-1-1 1 0,-3-1 0 0,-4 6 0 16,-2-1 0-1,-8 4 0-15,-6 4-1 16,-7-1 1-16,-5 0 0 16,0-3 1-16,-1 0-1 0,-1-3 1 15,-3-4-1-15,7-1 1 31,3-1 0-31,-1 1 0 0,1-1-1 0,2 2 1 16,0-5 0 0,-3 4 0-16,-2-4-1 0,-1-4 1 15,7 4-1 1,2-3 0-16,2 1 0 0,2 0 0 16,6 1-2-16,-5-3 1 15,7 4-14-15,-1-3 0 16,3-1-26-16,-1 3-4 15,1-6 45-15,1-2 0 16</inkml:trace>
  <inkml:trace contextRef="#ctx0" brushRef="#br0" timeOffset="70901.72">14921 8483 1 0,'-4'7'0'16,"1"3"0"-16,3-10 0 0,-2-5 0 16,2 0 0-16,2-2 18 15,-2 2-4-15,2 0-2 16,-2 2 1-1,-2-1-5-15,0-1 1 0,2 2-6 0,-3-1 1 16,3 4-2-16,-2-5 1 16,2 3-1-1,0 2 1-15,-2-1 3 16,2 1 0-16,0 0-4 16,0 0 0-16,4-7-1 0,-1 1 0 15,2 3 0-15,2-4 0 16,2 2-1-1,0 2 1-15,0-6-1 0,-4 6 1 16,2-4-1-16,-2 5 0 16,0-1 0-16,2 3 0 15,-5 0 0-15,1-4 0 16,1 4-1-16,-4 0 1 16,2 0 0-16,-2 0 0 15,0 0 0-15,-7 4 0 16,-6 2 0-16,-7 3 0 15,-7 3 0-15,3-3 0 16,0-1 0-16,-3 3 0 16,-1-6 0-16,6 2 0 15,3-2 0-15,1-2 1 0,6 1-1 0,3-3 0 32,1-1 0-32,-1 0 0 0,5 2-2 15,1-2 0-15,-1 0-50 0,4 0-5 16,-1-3 57-1,-3-8 0-15</inkml:trace>
  <inkml:trace contextRef="#ctx0" brushRef="#br0" timeOffset="71439.76">16077 8176 1 0,'-5'-3'0'0,"-7"-1"0"0,5 2 0 16,5 1 0 0,2 1 0-1,-5 0 13-15,5 0-5 0,0 0 5 16,0 0 0-16,0 0-13 0,-4 0 1 15,1-2 2-15,-3 2 0 16,3 0 6-16,-9 0 1 16,0 0-6-16,-2 0 1 15,-4 2-3-15,1-1 0 16,-4 5 1-16,-2-3 0 16,-1 4-2-16,3-2 1 15,3 2-1-15,1-2 1 16,-2-1-1-16,1-1 0 15,1 2-1-15,3-5 0 16,2 4-48-16,0-4-4 16,6 0 52-16,-2 1 0 15</inkml:trace>
  <inkml:trace contextRef="#ctx0" brushRef="#br0" timeOffset="71789.54">16168 8403 70 0,'-11'-7'0'0,"-8"-4"-2"16,17 11 1-16,6 9-1 15,-2-7 1 1,1 5 4-16,-3-4 1 0,0 0-4 15,-7-1 1-15,-3-2-1 0,-8 0 0 16,-8-2 1 0,-2 1 0-16,-5-1 0 15,-2-1 0-15,-1 3-1 16,-1 0 0-16,2 3 0 0,2-3 0 16,7 0-21-1,-4 0 0-15,-1 2 15 0,6-2 0 16,4 1 4-16,6-1 0 15,-1 0-8-15</inkml:trace>
  <inkml:trace contextRef="#ctx0" brushRef="#br0" timeOffset="72506">16405 8264 1 0,'5'-4'0'0,"2"-1"0"16,-2 5 0-16,-1 2 7 0,-1 1-4 15,-1 4 27-15,5-4 0 16,4 6-22-16,6-6 1 16,7 6-2-16,6-7 1 15,5 1-4-15,2 1 0 16,1-4-2-16,5 0 1 16,5 0-2-16,-1 0 0 15,7 0-1-15,-2 0 0 16,4 0 0-16,-6 0 1 0,3-4-1 15,-1 4 1 1,2 0-1-16,-2 0 1 16,2-2-1-16,-1 1 1 15,1-1-1-15,-4 2 1 0,1 0 0 16,1 0 0-16,4 0-1 0,-2 0 1 31,2 0-1-31,10 0 1 0,9 0 0 0,-22 0 0 31,-12-3 0-31,0 3 0 0,-8 0-1 0,0 0 1 16,-4 0-1 0,3 0 0-16,-3 0 0 0,-4 0 0 15,-2 0 0 1,-4-4 0-16,-2 2-3 0,1 1 0 16,-6 1-6-1,-2 0 0-15,1 0-66 0</inkml:trace>
  <inkml:trace contextRef="#ctx0" brushRef="#br0" timeOffset="76791.68">17061 7311 1 0,'0'5'0'0,"0"9"0"15,0-9 0 1,0-5 0-16,0 0 0 15,0 0 0-15,0 0 0 16,0-3 0-16,0 3 0 0,0-4 6 16,0 4-4-1,1 4 13-15,3 4 1 0,-4 8-11 16,2 6 0 0,1 11 0-16,1-2 1 0,1 5-1 15,-2 3 1-15,1 0-1 16,-1-1 0-16,-1 3-2 15,2 1 1-15,-3-3-1 0,1 1 0 16,3 1-1-16,-5-2 0 16,2 2-1-16,-2-6 1 15,0-1-1 1,0-6 1-16,2-8-1 0,-2-1 0 16,1-7-1-1,-1-3 1-15,4-4-1 0,-4 2 0 16,0-7-5-16,0 0 1 15,0-4-16-15,0-8 1 16,-4 0-18-16</inkml:trace>
  <inkml:trace contextRef="#ctx0" brushRef="#br0" timeOffset="78151.81">17300 7490 33 0,'1'-9'0'16,"3"-1"4"-16,-4 6 0 16,2 3 2-16,-2 1 0 15,0 0 0-15,1-4 1 16,1-3-1-16,2-6 0 15,-1-6-1-15,2-11 0 0,4-4-2 16,-2 5 1-16,2 3-2 16,1 2 1-16,6 4-2 15,-6-1 1-15,2 6-1 16,6 3 1 0,3 0-1-16,3 5 1 15,1 3-1-15,3 3 0 0,1 2-1 16,-1 1 1-16,-2 3-1 15,-3-1 1-15,-2 4-1 16,-4 4 0-16,1 4 0 16,-3 4 0-16,-4 11 0 15,-4 0 0-15,-4 7 0 16,-3 1 0-16,-1 8 0 16,-6-3 0-16,-4-1 0 0,-3 5 0 15,-7-2 0 1,0 1 0-16,-1 3 0 15,-8-8 0-15,0 3 0 0,1-9 0 16,-1-3 0-16,4-2 0 16,0-9 0-16,5-1 0 15,5-8 0-15,2-1 0 16,6-5 0-16,-1-2 1 16,0-3-1-16,2-2 1 15,2 0 0-15,1-2 0 16,1 1 0-16,5-6 0 15,3-2 0-15,7-3 0 16,6-5 0-16,8 5 0 0,7 2 0 16,3 1 0-1,5-3 0-15,2 2 0 16,2 1-1-16,1 4 0 16,-1-2 0-16,-6 4 0 15,-10 3-2-15,-3 0 0 16,-3 1-9-16,-4 5 0 0,0-3-59 15</inkml:trace>
  <inkml:trace contextRef="#ctx0" brushRef="#br0" timeOffset="78934.09">17012 8787 107 0,'3'-10'0'15,"4"-4"-2"-15,-5 5 1 16,2 6 0-16,-8 0 0 16,1-1 0-16,1-8 1 15,2-7 0-15,0-1 0 16,0-4 1-16,5 0 1 0,2 0 0 16,2 1 0-1,3 3-1-15,5 1 1 16,6 2-1-16,7 1 1 15,-1 4-2-15,1 4 1 0,-4 4-1 16,-3 1 0-16,-2 3 0 16,-2 7 0-16,0-1 0 15,-3 6 0-15,-4 6 0 0,-3-3 0 16,-1 6 0 0,-6 3 0-16,-2 7-1 0,-2-4 1 15,-8 4-1-15,-4 2 1 16,-3 3-1-16,-4-4 1 15,-2 4-1-15,-5-1 1 16,-2-3-1-16,3-1 1 16,-1-3-1-16,5-4 1 15,-1-6 0-15,4 0 0 16,8-6 0-16,-5-6 0 16,5 3 0-16,-2-6 0 15,3-1 0-15,2 2 1 16,4-4 0-16,-4-4 0 0,4-1 0 15,3-2 0-15,6-1 0 16,1-1 1 0,4 0 0-16,8 3 0 15,11-5 0-15,2 10 1 0,1 1-2 16,6 0 1 0,5 3-1-16,1 2 0 15,4 0-1-15,-3 2 1 16,3 2-1-16,-3-2 0 15,-4-2-2-15,2-4 0 0,1-1-13 16,-1-3 0-16,2-4-51 16</inkml:trace>
  <inkml:trace contextRef="#ctx0" brushRef="#br0" timeOffset="79371.36">18621 8113 110 0,'-5'0'0'0,"-2"1"-1"15,4-1 1 1,-1 2-2-16,4-2 1 0,0 0-1 16,0 0 0-1,-5 2-1-15,-4 1 0 16,-3 1 1-16,-5-1 1 0,-8 2 0 0,-6-1 0 15,-9-1 0 1,0-3 0-16,-7 0 0 16,8 0 1-16,1 0-1 15,1 0 1-15,9 2-3 0,2 1 0 16,5 1-35 0,6-1-4-16,4 2 42 0,8 5 0 15</inkml:trace>
  <inkml:trace contextRef="#ctx0" brushRef="#br0" timeOffset="79685.42">18635 8408 1 0,'-8'-5'0'15,"-10"-2"0"-15,10 5 0 16,4 5 0-16,-1 3 0 0,1 0 11 16,-8 3-4-16,-11 0 3 15,-4-1 1-15,-8 3-8 16,0-3 1-16,-4 4-1 16,1-5 0-16,-2 2-2 15,9-1 1 1,-1-3-1-16,8 0 0 0,3 1-1 15,5-3 0-15,6-3-21 0,1 0 0 16,2 0 20 0,3-3 0-16,3-4-6 0</inkml:trace>
  <inkml:trace contextRef="#ctx0" brushRef="#br0" timeOffset="80554.42">19725 7620 82 0,'-5'0'0'16,"-5"0"0"-16,3 0 0 0,1 2-1 15,-6 5 1-15,-2 5-2 16,-3 0 1-16,-2 3 0 0,-2 1 1 16,-2 1 0-1,-3 3 0-15,0 3 0 16,1 1 0-16,-3 3 1 16,4 4 0-16,1 2 0 0,1 3 1 15,-1-4-1-15,2 6 1 16,2 1 0-16,1 6 0 15,4-2 0-15,-1 5 0 16,1-3 0 0,2-1 0-16,3 3 0 0,4-11 0 15,-1-4-1-15,5-3 1 16,2 1 0-16,5-6 1 16,2-4-1-16,1 3 1 15,3-8 0-15,1 0 0 16,2-3 0-16,4-1 0 15,2-4-1-15,5-4 0 16,6-3-1-16,-1-3 1 0,2-6-1 16,-3 2 0-1,-2-1 0-15,-5-4 0 0,-2 0 0 16,-6-4 0 0,-3 1 0-16,2-6 0 15,-5-3 0-15,-4-3 0 0,-3-1-1 16,-4-1 1-16,-3 0-1 15,-4 3 1-15,1 2-1 0,-5 5 1 16,0 0-1 0,-7 6 0-16,-2-1 0 0,-8 5 0 15,-7 4 0 1,3-2 0-16,-3 4 0 16,4 1 0-16,0-1 0 15,1-3 0-15,4 5-1 16,6 1 0-16,1 0-2 15,3 1 0-15,6 1-7 16,3 2 1-16,-3-1-75 16</inkml:trace>
  <inkml:trace contextRef="#ctx0" brushRef="#br0" timeOffset="81733.54">20018 8346 1 0,'4'-3'0'0,"-4"-9"0"16,0 12 0 0,2 8 0-16,-2-4 0 0,0 1 0 15,0 2 0-15,0-4 0 0,0 2 0 16,1-1 0 0,10 1 0-16,4 2 7 15,13-2-5-15,11 5 14 16,1-1 1-16,3-1-14 15,5-1 0-15,4 2 0 0,-5-6 0 16,-3-1-2-16,-4-1 1 16,-6-1-1-1,0-3 1-15,-5 0 0 0,-3-6 0 16,-5 2 0-16,0-1 0 16,-7-1 0-16,-2-6 1 15,-3-8-2-15,-5-2 1 16,-4-6-1-16,-13-2 0 15,-4-5-1-15,-4 2 1 16,-5 4-1-16,2-1 1 16,-3-1-1-16,5 6 1 15,2 2-1-15,1 2 1 16,4 2-1-16,1-5 1 16,3-2-1-16,4 4 1 15,2 3-1-15,5 2 1 16,3-1-1-16,4 6 1 15,2 3-1-15,2-1 1 0,8 3-1 0,3 5 0 16,12-2 0 0,-3 7 1-16,7 7 0 15,-1-2 0-15,1 5 0 16,-8 3 0-16,0-1 0 16,-1 5 0-16,1 2 0 0,-4-1 0 15,0 3 0-15,-5-2 0 16,2 3 0-16,-6 1 0 15,-4-6 0-15,-1 5 0 16,-4 2-1-16,-1 0 1 16,-1 5 0-16,-6 0 0 15,-7 4 0-15,-2-4 0 16,-5 2 0-16,0-2 0 16,-3-1 0-16,1-1 0 15,-2-1-1-15,3-4 1 16,1-3-1-16,2 0 1 15,-1-4-1-15,5-3 1 16,2-1-1-16,-1-1 1 16,2 2-1-16,2-5 1 15,-1 2 0-15,3-1 0 16,1-3 0-16,0 2 1 0,1 0 0 16,3 2 0-1,3-3 0-15,1 3 0 16,1 3 0-16,10-7 0 15,6 2 0-15,3-4 0 16,7 3-1-16,-4-3 1 0,6-3-1 16,-6 2 1-1,-1-1-1-15,-2 1 1 0,-4 2-1 0,-3-1 1 16,-5 0-1 0,-4 1 1-16,-2-2-1 15,-1 1 0 1,-2-3 0-16,-4 0 0 0,1 0-1 15,-1 0 1-15,1 0-1 0,-4 0 1 16,3 0-1-16,-3 0 0 16,4 0-1-16,-1 0 0 15,3 0-5 1,-6-12 1-16,0 0-100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BFA3707-2F03-4FC4-904E-325A4C6F57C3}" type="datetimeFigureOut">
              <a:rPr lang="ar-OM" smtClean="0"/>
              <a:t>13/10/1442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1A062CD-0D87-4961-9C42-5913512F4D9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4918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7040f09d0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7040f09d0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204670">
            <a:off x="1135208" y="697323"/>
            <a:ext cx="9748488" cy="5471567"/>
            <a:chOff x="238125" y="847975"/>
            <a:chExt cx="7143400" cy="4009400"/>
          </a:xfrm>
        </p:grpSpPr>
        <p:sp>
          <p:nvSpPr>
            <p:cNvPr id="10" name="Google Shape;10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1274744" y="722945"/>
            <a:ext cx="9642637" cy="5412156"/>
            <a:chOff x="238125" y="847975"/>
            <a:chExt cx="7143400" cy="4009400"/>
          </a:xfrm>
        </p:grpSpPr>
        <p:sp>
          <p:nvSpPr>
            <p:cNvPr id="41" name="Google Shape;41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2"/>
          <p:cNvSpPr txBox="1">
            <a:spLocks noGrp="1"/>
          </p:cNvSpPr>
          <p:nvPr>
            <p:ph type="ctrTitle"/>
          </p:nvPr>
        </p:nvSpPr>
        <p:spPr>
          <a:xfrm rot="950">
            <a:off x="3924400" y="1680067"/>
            <a:ext cx="4343200" cy="19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2" name="Google Shape;72;p2"/>
          <p:cNvSpPr txBox="1">
            <a:spLocks noGrp="1"/>
          </p:cNvSpPr>
          <p:nvPr>
            <p:ph type="subTitle" idx="1"/>
          </p:nvPr>
        </p:nvSpPr>
        <p:spPr>
          <a:xfrm rot="1327">
            <a:off x="4023067" y="3992700"/>
            <a:ext cx="4145600" cy="11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026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 rot="162584">
            <a:off x="4676570" y="814585"/>
            <a:ext cx="4636884" cy="5268515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5" name="Google Shape;75;p3"/>
          <p:cNvGrpSpPr/>
          <p:nvPr/>
        </p:nvGrpSpPr>
        <p:grpSpPr>
          <a:xfrm rot="-1013395" flipH="1">
            <a:off x="2191354" y="1830107"/>
            <a:ext cx="2716601" cy="2742716"/>
            <a:chOff x="1626000" y="605300"/>
            <a:chExt cx="4068375" cy="4132125"/>
          </a:xfrm>
        </p:grpSpPr>
        <p:sp>
          <p:nvSpPr>
            <p:cNvPr id="76" name="Google Shape;76;p3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FFC5CB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8" name="Google Shape;78;p3"/>
          <p:cNvSpPr txBox="1">
            <a:spLocks noGrp="1"/>
          </p:cNvSpPr>
          <p:nvPr>
            <p:ph type="ctrTitle"/>
          </p:nvPr>
        </p:nvSpPr>
        <p:spPr>
          <a:xfrm rot="162489">
            <a:off x="4713848" y="1698783"/>
            <a:ext cx="4622363" cy="22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subTitle" idx="1"/>
          </p:nvPr>
        </p:nvSpPr>
        <p:spPr>
          <a:xfrm rot="162502">
            <a:off x="5041717" y="4438228"/>
            <a:ext cx="3767008" cy="9622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title" idx="2" hasCustomPrompt="1"/>
          </p:nvPr>
        </p:nvSpPr>
        <p:spPr>
          <a:xfrm rot="-532199">
            <a:off x="2754708" y="2587957"/>
            <a:ext cx="1590217" cy="122667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9pPr>
          </a:lstStyle>
          <a:p>
            <a:r>
              <a:t>xx%</a:t>
            </a:r>
          </a:p>
        </p:txBody>
      </p:sp>
      <p:sp>
        <p:nvSpPr>
          <p:cNvPr id="81" name="Google Shape;81;p3"/>
          <p:cNvSpPr/>
          <p:nvPr/>
        </p:nvSpPr>
        <p:spPr>
          <a:xfrm rot="4642448">
            <a:off x="4034148" y="1568395"/>
            <a:ext cx="924619" cy="966917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3"/>
          <p:cNvSpPr/>
          <p:nvPr/>
        </p:nvSpPr>
        <p:spPr>
          <a:xfrm rot="-2537103">
            <a:off x="1829203" y="2678159"/>
            <a:ext cx="924608" cy="966960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6570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85" name="Google Shape;85;p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2336800" y="1983933"/>
            <a:ext cx="7518400" cy="37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 Thin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2436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5"/>
          <p:cNvGrpSpPr/>
          <p:nvPr/>
        </p:nvGrpSpPr>
        <p:grpSpPr>
          <a:xfrm>
            <a:off x="805089" y="459374"/>
            <a:ext cx="10581756" cy="5939257"/>
            <a:chOff x="238125" y="847975"/>
            <a:chExt cx="7143400" cy="4009400"/>
          </a:xfrm>
        </p:grpSpPr>
        <p:sp>
          <p:nvSpPr>
            <p:cNvPr id="119" name="Google Shape;119;p5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9" name="Google Shape;149;p5"/>
          <p:cNvSpPr txBox="1">
            <a:spLocks noGrp="1"/>
          </p:cNvSpPr>
          <p:nvPr>
            <p:ph type="ctrTitle"/>
          </p:nvPr>
        </p:nvSpPr>
        <p:spPr>
          <a:xfrm flipH="1">
            <a:off x="7171532" y="2764309"/>
            <a:ext cx="23676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ubTitle" idx="1"/>
          </p:nvPr>
        </p:nvSpPr>
        <p:spPr>
          <a:xfrm flipH="1">
            <a:off x="6455867" y="3706232"/>
            <a:ext cx="3798800" cy="13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ctrTitle" idx="2"/>
          </p:nvPr>
        </p:nvSpPr>
        <p:spPr>
          <a:xfrm flipH="1">
            <a:off x="2604005" y="2764301"/>
            <a:ext cx="24236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subTitle" idx="3"/>
          </p:nvPr>
        </p:nvSpPr>
        <p:spPr>
          <a:xfrm flipH="1">
            <a:off x="1916400" y="3706247"/>
            <a:ext cx="3798800" cy="13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title" idx="4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012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156" name="Google Shape;156;p6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270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7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189" name="Google Shape;189;p7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9" name="Google Shape;219;p7"/>
          <p:cNvSpPr txBox="1">
            <a:spLocks noGrp="1"/>
          </p:cNvSpPr>
          <p:nvPr>
            <p:ph type="subTitle" idx="1"/>
          </p:nvPr>
        </p:nvSpPr>
        <p:spPr>
          <a:xfrm flipH="1">
            <a:off x="1420767" y="1613833"/>
            <a:ext cx="9350800" cy="47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517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>
            <a:spLocks noGrp="1"/>
          </p:cNvSpPr>
          <p:nvPr>
            <p:ph type="title"/>
          </p:nvPr>
        </p:nvSpPr>
        <p:spPr>
          <a:xfrm>
            <a:off x="2784067" y="1914800"/>
            <a:ext cx="6715200" cy="30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6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>
            <a:spLocks noGrp="1"/>
          </p:cNvSpPr>
          <p:nvPr>
            <p:ph type="subTitle" idx="1"/>
          </p:nvPr>
        </p:nvSpPr>
        <p:spPr>
          <a:xfrm rot="212600">
            <a:off x="4822903" y="1894206"/>
            <a:ext cx="4375164" cy="928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25" name="Google Shape;225;p9"/>
          <p:cNvSpPr txBox="1">
            <a:spLocks noGrp="1"/>
          </p:cNvSpPr>
          <p:nvPr>
            <p:ph type="body" idx="2"/>
          </p:nvPr>
        </p:nvSpPr>
        <p:spPr>
          <a:xfrm rot="212793">
            <a:off x="4083615" y="3279293"/>
            <a:ext cx="6000692" cy="21673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50798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unito Light"/>
              <a:buChar char="●"/>
              <a:defRPr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 rtl="0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 rtl="0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14856" rtl="0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 rtl="0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 rot="-552747">
            <a:off x="1529627" y="1080873"/>
            <a:ext cx="2578459" cy="19916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65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 txBox="1">
            <a:spLocks noGrp="1"/>
          </p:cNvSpPr>
          <p:nvPr>
            <p:ph type="ctrTitle"/>
          </p:nvPr>
        </p:nvSpPr>
        <p:spPr>
          <a:xfrm rot="248135" flipH="1">
            <a:off x="4999628" y="1807684"/>
            <a:ext cx="5457811" cy="2053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29" name="Google Shape;229;p10"/>
          <p:cNvSpPr txBox="1">
            <a:spLocks noGrp="1"/>
          </p:cNvSpPr>
          <p:nvPr>
            <p:ph type="subTitle" idx="1"/>
          </p:nvPr>
        </p:nvSpPr>
        <p:spPr>
          <a:xfrm rot="248338" flipH="1">
            <a:off x="5361019" y="3752890"/>
            <a:ext cx="4561096" cy="1373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66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Big picture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>
            <a:spLocks noGrp="1"/>
          </p:cNvSpPr>
          <p:nvPr>
            <p:ph type="title"/>
          </p:nvPr>
        </p:nvSpPr>
        <p:spPr>
          <a:xfrm rot="-185949">
            <a:off x="565266" y="3235339"/>
            <a:ext cx="3277593" cy="25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523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 txBox="1">
            <a:spLocks noGrp="1"/>
          </p:cNvSpPr>
          <p:nvPr>
            <p:ph type="title" hasCustomPrompt="1"/>
          </p:nvPr>
        </p:nvSpPr>
        <p:spPr>
          <a:xfrm rot="184">
            <a:off x="2354567" y="1762267"/>
            <a:ext cx="7482800" cy="16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34" name="Google Shape;234;p12"/>
          <p:cNvSpPr txBox="1">
            <a:spLocks noGrp="1"/>
          </p:cNvSpPr>
          <p:nvPr>
            <p:ph type="subTitle" idx="1"/>
          </p:nvPr>
        </p:nvSpPr>
        <p:spPr>
          <a:xfrm flipH="1">
            <a:off x="3322033" y="3637633"/>
            <a:ext cx="55480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2790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13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237" name="Google Shape;237;p13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7" name="Google Shape;267;p13"/>
          <p:cNvSpPr txBox="1">
            <a:spLocks noGrp="1"/>
          </p:cNvSpPr>
          <p:nvPr>
            <p:ph type="title" hasCustomPrompt="1"/>
          </p:nvPr>
        </p:nvSpPr>
        <p:spPr>
          <a:xfrm flipH="1">
            <a:off x="8602932" y="2453820"/>
            <a:ext cx="1612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8" name="Google Shape;268;p13"/>
          <p:cNvSpPr txBox="1">
            <a:spLocks noGrp="1"/>
          </p:cNvSpPr>
          <p:nvPr>
            <p:ph type="subTitle" idx="1"/>
          </p:nvPr>
        </p:nvSpPr>
        <p:spPr>
          <a:xfrm flipH="1">
            <a:off x="1354600" y="4607600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subTitle" idx="2"/>
          </p:nvPr>
        </p:nvSpPr>
        <p:spPr>
          <a:xfrm>
            <a:off x="7983933" y="4640465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subTitle" idx="3"/>
          </p:nvPr>
        </p:nvSpPr>
        <p:spPr>
          <a:xfrm flipH="1">
            <a:off x="4670585" y="4607600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ubTitle" idx="4"/>
          </p:nvPr>
        </p:nvSpPr>
        <p:spPr>
          <a:xfrm flipH="1">
            <a:off x="1354617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ubTitle" idx="5"/>
          </p:nvPr>
        </p:nvSpPr>
        <p:spPr>
          <a:xfrm>
            <a:off x="7983900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3" name="Google Shape;273;p13"/>
          <p:cNvSpPr txBox="1">
            <a:spLocks noGrp="1"/>
          </p:cNvSpPr>
          <p:nvPr>
            <p:ph type="subTitle" idx="6"/>
          </p:nvPr>
        </p:nvSpPr>
        <p:spPr>
          <a:xfrm flipH="1">
            <a:off x="4670600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7" hasCustomPrompt="1"/>
          </p:nvPr>
        </p:nvSpPr>
        <p:spPr>
          <a:xfrm rot="477559">
            <a:off x="5213479" y="2453884"/>
            <a:ext cx="1765003" cy="77024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13"/>
          <p:cNvSpPr txBox="1">
            <a:spLocks noGrp="1"/>
          </p:cNvSpPr>
          <p:nvPr>
            <p:ph type="title" idx="8" hasCustomPrompt="1"/>
          </p:nvPr>
        </p:nvSpPr>
        <p:spPr>
          <a:xfrm rot="-498617">
            <a:off x="2060382" y="2453749"/>
            <a:ext cx="1439111" cy="770467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6" name="Google Shape;276;p13"/>
          <p:cNvSpPr txBox="1">
            <a:spLocks noGrp="1"/>
          </p:cNvSpPr>
          <p:nvPr>
            <p:ph type="title" idx="9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733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 txBox="1">
            <a:spLocks noGrp="1"/>
          </p:cNvSpPr>
          <p:nvPr>
            <p:ph type="title"/>
          </p:nvPr>
        </p:nvSpPr>
        <p:spPr>
          <a:xfrm rot="-452303">
            <a:off x="1166528" y="1085036"/>
            <a:ext cx="2530672" cy="13750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71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/>
          <p:nvPr/>
        </p:nvSpPr>
        <p:spPr>
          <a:xfrm rot="60017">
            <a:off x="1396145" y="260475"/>
            <a:ext cx="9400076" cy="1860983"/>
          </a:xfrm>
          <a:custGeom>
            <a:avLst/>
            <a:gdLst/>
            <a:ahLst/>
            <a:cxnLst/>
            <a:rect l="l" t="t" r="r" b="b"/>
            <a:pathLst>
              <a:path w="144795" h="29926" extrusionOk="0">
                <a:moveTo>
                  <a:pt x="140320" y="2923"/>
                </a:moveTo>
                <a:cubicBezTo>
                  <a:pt x="140941" y="2923"/>
                  <a:pt x="141536" y="3402"/>
                  <a:pt x="141536" y="4124"/>
                </a:cubicBezTo>
                <a:cubicBezTo>
                  <a:pt x="141554" y="4800"/>
                  <a:pt x="141016" y="5337"/>
                  <a:pt x="140341" y="5354"/>
                </a:cubicBezTo>
                <a:cubicBezTo>
                  <a:pt x="139266" y="5354"/>
                  <a:pt x="138712" y="4055"/>
                  <a:pt x="139457" y="3292"/>
                </a:cubicBezTo>
                <a:cubicBezTo>
                  <a:pt x="139707" y="3037"/>
                  <a:pt x="140017" y="2923"/>
                  <a:pt x="140320" y="2923"/>
                </a:cubicBezTo>
                <a:close/>
                <a:moveTo>
                  <a:pt x="136315" y="2958"/>
                </a:moveTo>
                <a:cubicBezTo>
                  <a:pt x="136937" y="2958"/>
                  <a:pt x="137534" y="3441"/>
                  <a:pt x="137534" y="4176"/>
                </a:cubicBezTo>
                <a:cubicBezTo>
                  <a:pt x="137534" y="4835"/>
                  <a:pt x="136996" y="5389"/>
                  <a:pt x="136338" y="5389"/>
                </a:cubicBezTo>
                <a:cubicBezTo>
                  <a:pt x="136331" y="5389"/>
                  <a:pt x="136323" y="5389"/>
                  <a:pt x="136316" y="5389"/>
                </a:cubicBezTo>
                <a:cubicBezTo>
                  <a:pt x="135239" y="5389"/>
                  <a:pt x="134697" y="4102"/>
                  <a:pt x="135454" y="3327"/>
                </a:cubicBezTo>
                <a:cubicBezTo>
                  <a:pt x="135703" y="3072"/>
                  <a:pt x="136012" y="2958"/>
                  <a:pt x="136315" y="2958"/>
                </a:cubicBezTo>
                <a:close/>
                <a:moveTo>
                  <a:pt x="132304" y="3005"/>
                </a:moveTo>
                <a:cubicBezTo>
                  <a:pt x="132923" y="3005"/>
                  <a:pt x="133513" y="3480"/>
                  <a:pt x="133513" y="4211"/>
                </a:cubicBezTo>
                <a:cubicBezTo>
                  <a:pt x="133531" y="4869"/>
                  <a:pt x="132994" y="5424"/>
                  <a:pt x="132318" y="5424"/>
                </a:cubicBezTo>
                <a:cubicBezTo>
                  <a:pt x="132311" y="5424"/>
                  <a:pt x="132304" y="5424"/>
                  <a:pt x="132297" y="5424"/>
                </a:cubicBezTo>
                <a:cubicBezTo>
                  <a:pt x="131236" y="5424"/>
                  <a:pt x="130694" y="4136"/>
                  <a:pt x="131434" y="3379"/>
                </a:cubicBezTo>
                <a:cubicBezTo>
                  <a:pt x="131686" y="3121"/>
                  <a:pt x="131999" y="3005"/>
                  <a:pt x="132304" y="3005"/>
                </a:cubicBezTo>
                <a:close/>
                <a:moveTo>
                  <a:pt x="128290" y="3052"/>
                </a:moveTo>
                <a:cubicBezTo>
                  <a:pt x="128908" y="3052"/>
                  <a:pt x="129499" y="3523"/>
                  <a:pt x="129511" y="4245"/>
                </a:cubicBezTo>
                <a:cubicBezTo>
                  <a:pt x="129511" y="4921"/>
                  <a:pt x="128973" y="5458"/>
                  <a:pt x="128315" y="5476"/>
                </a:cubicBezTo>
                <a:cubicBezTo>
                  <a:pt x="127223" y="5476"/>
                  <a:pt x="126669" y="4193"/>
                  <a:pt x="127431" y="3414"/>
                </a:cubicBezTo>
                <a:cubicBezTo>
                  <a:pt x="127681" y="3164"/>
                  <a:pt x="127989" y="3052"/>
                  <a:pt x="128290" y="3052"/>
                </a:cubicBezTo>
                <a:close/>
                <a:moveTo>
                  <a:pt x="124271" y="3087"/>
                </a:moveTo>
                <a:cubicBezTo>
                  <a:pt x="124894" y="3087"/>
                  <a:pt x="125490" y="3563"/>
                  <a:pt x="125490" y="4297"/>
                </a:cubicBezTo>
                <a:cubicBezTo>
                  <a:pt x="125508" y="4956"/>
                  <a:pt x="124971" y="5510"/>
                  <a:pt x="124295" y="5510"/>
                </a:cubicBezTo>
                <a:cubicBezTo>
                  <a:pt x="124288" y="5511"/>
                  <a:pt x="124281" y="5511"/>
                  <a:pt x="124274" y="5511"/>
                </a:cubicBezTo>
                <a:cubicBezTo>
                  <a:pt x="123213" y="5511"/>
                  <a:pt x="122671" y="4223"/>
                  <a:pt x="123411" y="3448"/>
                </a:cubicBezTo>
                <a:cubicBezTo>
                  <a:pt x="123660" y="3199"/>
                  <a:pt x="123969" y="3087"/>
                  <a:pt x="124271" y="3087"/>
                </a:cubicBezTo>
                <a:close/>
                <a:moveTo>
                  <a:pt x="120259" y="3138"/>
                </a:moveTo>
                <a:cubicBezTo>
                  <a:pt x="120877" y="3138"/>
                  <a:pt x="121476" y="3610"/>
                  <a:pt x="121488" y="4332"/>
                </a:cubicBezTo>
                <a:cubicBezTo>
                  <a:pt x="121488" y="5008"/>
                  <a:pt x="120951" y="5545"/>
                  <a:pt x="120275" y="5562"/>
                </a:cubicBezTo>
                <a:cubicBezTo>
                  <a:pt x="119200" y="5562"/>
                  <a:pt x="118646" y="4263"/>
                  <a:pt x="119408" y="3500"/>
                </a:cubicBezTo>
                <a:cubicBezTo>
                  <a:pt x="119653" y="3250"/>
                  <a:pt x="119958" y="3138"/>
                  <a:pt x="120259" y="3138"/>
                </a:cubicBezTo>
                <a:close/>
                <a:moveTo>
                  <a:pt x="116241" y="3177"/>
                </a:moveTo>
                <a:cubicBezTo>
                  <a:pt x="116866" y="3177"/>
                  <a:pt x="117468" y="3658"/>
                  <a:pt x="117468" y="4384"/>
                </a:cubicBezTo>
                <a:cubicBezTo>
                  <a:pt x="117468" y="5060"/>
                  <a:pt x="116930" y="5597"/>
                  <a:pt x="116272" y="5597"/>
                </a:cubicBezTo>
                <a:cubicBezTo>
                  <a:pt x="116265" y="5597"/>
                  <a:pt x="116258" y="5597"/>
                  <a:pt x="116250" y="5597"/>
                </a:cubicBezTo>
                <a:cubicBezTo>
                  <a:pt x="115173" y="5597"/>
                  <a:pt x="114631" y="4310"/>
                  <a:pt x="115388" y="3535"/>
                </a:cubicBezTo>
                <a:cubicBezTo>
                  <a:pt x="115635" y="3288"/>
                  <a:pt x="115941" y="3177"/>
                  <a:pt x="116241" y="3177"/>
                </a:cubicBezTo>
                <a:close/>
                <a:moveTo>
                  <a:pt x="112237" y="3217"/>
                </a:moveTo>
                <a:cubicBezTo>
                  <a:pt x="112854" y="3217"/>
                  <a:pt x="113453" y="3697"/>
                  <a:pt x="113465" y="4419"/>
                </a:cubicBezTo>
                <a:cubicBezTo>
                  <a:pt x="113465" y="5095"/>
                  <a:pt x="112928" y="5632"/>
                  <a:pt x="112252" y="5649"/>
                </a:cubicBezTo>
                <a:cubicBezTo>
                  <a:pt x="111177" y="5649"/>
                  <a:pt x="110623" y="4349"/>
                  <a:pt x="111385" y="3587"/>
                </a:cubicBezTo>
                <a:cubicBezTo>
                  <a:pt x="111630" y="3331"/>
                  <a:pt x="111935" y="3217"/>
                  <a:pt x="112237" y="3217"/>
                </a:cubicBezTo>
                <a:close/>
                <a:moveTo>
                  <a:pt x="108222" y="3260"/>
                </a:moveTo>
                <a:cubicBezTo>
                  <a:pt x="108840" y="3260"/>
                  <a:pt x="109433" y="3736"/>
                  <a:pt x="109445" y="4471"/>
                </a:cubicBezTo>
                <a:cubicBezTo>
                  <a:pt x="109445" y="5129"/>
                  <a:pt x="108907" y="5684"/>
                  <a:pt x="108249" y="5684"/>
                </a:cubicBezTo>
                <a:cubicBezTo>
                  <a:pt x="108242" y="5684"/>
                  <a:pt x="108235" y="5684"/>
                  <a:pt x="108227" y="5684"/>
                </a:cubicBezTo>
                <a:cubicBezTo>
                  <a:pt x="107150" y="5684"/>
                  <a:pt x="106608" y="4396"/>
                  <a:pt x="107365" y="3622"/>
                </a:cubicBezTo>
                <a:cubicBezTo>
                  <a:pt x="107614" y="3372"/>
                  <a:pt x="107921" y="3260"/>
                  <a:pt x="108222" y="3260"/>
                </a:cubicBezTo>
                <a:close/>
                <a:moveTo>
                  <a:pt x="104213" y="3312"/>
                </a:moveTo>
                <a:cubicBezTo>
                  <a:pt x="104829" y="3312"/>
                  <a:pt x="105424" y="3783"/>
                  <a:pt x="105424" y="4505"/>
                </a:cubicBezTo>
                <a:cubicBezTo>
                  <a:pt x="105442" y="5181"/>
                  <a:pt x="104905" y="5718"/>
                  <a:pt x="104229" y="5736"/>
                </a:cubicBezTo>
                <a:cubicBezTo>
                  <a:pt x="103155" y="5736"/>
                  <a:pt x="102600" y="4436"/>
                  <a:pt x="103362" y="3674"/>
                </a:cubicBezTo>
                <a:cubicBezTo>
                  <a:pt x="103607" y="3424"/>
                  <a:pt x="103912" y="3312"/>
                  <a:pt x="104213" y="3312"/>
                </a:cubicBezTo>
                <a:close/>
                <a:moveTo>
                  <a:pt x="100191" y="3347"/>
                </a:moveTo>
                <a:cubicBezTo>
                  <a:pt x="100810" y="3347"/>
                  <a:pt x="101410" y="3823"/>
                  <a:pt x="101422" y="4557"/>
                </a:cubicBezTo>
                <a:cubicBezTo>
                  <a:pt x="101422" y="5216"/>
                  <a:pt x="100885" y="5753"/>
                  <a:pt x="100226" y="5770"/>
                </a:cubicBezTo>
                <a:cubicBezTo>
                  <a:pt x="100219" y="5770"/>
                  <a:pt x="100212" y="5770"/>
                  <a:pt x="100204" y="5770"/>
                </a:cubicBezTo>
                <a:cubicBezTo>
                  <a:pt x="99127" y="5770"/>
                  <a:pt x="98585" y="4483"/>
                  <a:pt x="99342" y="3708"/>
                </a:cubicBezTo>
                <a:cubicBezTo>
                  <a:pt x="99586" y="3459"/>
                  <a:pt x="99891" y="3347"/>
                  <a:pt x="100191" y="3347"/>
                </a:cubicBezTo>
                <a:close/>
                <a:moveTo>
                  <a:pt x="96185" y="3390"/>
                </a:moveTo>
                <a:cubicBezTo>
                  <a:pt x="96807" y="3390"/>
                  <a:pt x="97402" y="3870"/>
                  <a:pt x="97402" y="4592"/>
                </a:cubicBezTo>
                <a:cubicBezTo>
                  <a:pt x="97419" y="5268"/>
                  <a:pt x="96882" y="5805"/>
                  <a:pt x="96206" y="5805"/>
                </a:cubicBezTo>
                <a:lnTo>
                  <a:pt x="96206" y="5822"/>
                </a:lnTo>
                <a:cubicBezTo>
                  <a:pt x="95132" y="5822"/>
                  <a:pt x="94577" y="4523"/>
                  <a:pt x="95322" y="3760"/>
                </a:cubicBezTo>
                <a:cubicBezTo>
                  <a:pt x="95572" y="3505"/>
                  <a:pt x="95882" y="3390"/>
                  <a:pt x="96185" y="3390"/>
                </a:cubicBezTo>
                <a:close/>
                <a:moveTo>
                  <a:pt x="92168" y="3433"/>
                </a:moveTo>
                <a:cubicBezTo>
                  <a:pt x="92787" y="3433"/>
                  <a:pt x="93387" y="3909"/>
                  <a:pt x="93399" y="4644"/>
                </a:cubicBezTo>
                <a:cubicBezTo>
                  <a:pt x="93399" y="5302"/>
                  <a:pt x="92862" y="5840"/>
                  <a:pt x="92203" y="5857"/>
                </a:cubicBezTo>
                <a:cubicBezTo>
                  <a:pt x="92196" y="5857"/>
                  <a:pt x="92189" y="5857"/>
                  <a:pt x="92182" y="5857"/>
                </a:cubicBezTo>
                <a:cubicBezTo>
                  <a:pt x="91104" y="5857"/>
                  <a:pt x="90562" y="4570"/>
                  <a:pt x="91319" y="3795"/>
                </a:cubicBezTo>
                <a:cubicBezTo>
                  <a:pt x="91563" y="3546"/>
                  <a:pt x="91868" y="3433"/>
                  <a:pt x="92168" y="3433"/>
                </a:cubicBezTo>
                <a:close/>
                <a:moveTo>
                  <a:pt x="88158" y="3477"/>
                </a:moveTo>
                <a:cubicBezTo>
                  <a:pt x="88776" y="3477"/>
                  <a:pt x="89367" y="3957"/>
                  <a:pt x="89379" y="4679"/>
                </a:cubicBezTo>
                <a:cubicBezTo>
                  <a:pt x="89396" y="5354"/>
                  <a:pt x="88859" y="5892"/>
                  <a:pt x="88183" y="5909"/>
                </a:cubicBezTo>
                <a:cubicBezTo>
                  <a:pt x="87109" y="5909"/>
                  <a:pt x="86537" y="4609"/>
                  <a:pt x="87299" y="3847"/>
                </a:cubicBezTo>
                <a:cubicBezTo>
                  <a:pt x="87549" y="3591"/>
                  <a:pt x="87857" y="3477"/>
                  <a:pt x="88158" y="3477"/>
                </a:cubicBezTo>
                <a:close/>
                <a:moveTo>
                  <a:pt x="84142" y="3512"/>
                </a:moveTo>
                <a:cubicBezTo>
                  <a:pt x="84764" y="3512"/>
                  <a:pt x="85359" y="3991"/>
                  <a:pt x="85359" y="4713"/>
                </a:cubicBezTo>
                <a:cubicBezTo>
                  <a:pt x="85359" y="5389"/>
                  <a:pt x="84839" y="5926"/>
                  <a:pt x="84163" y="5944"/>
                </a:cubicBezTo>
                <a:cubicBezTo>
                  <a:pt x="84156" y="5944"/>
                  <a:pt x="84149" y="5944"/>
                  <a:pt x="84142" y="5944"/>
                </a:cubicBezTo>
                <a:cubicBezTo>
                  <a:pt x="83081" y="5944"/>
                  <a:pt x="82522" y="4639"/>
                  <a:pt x="83279" y="3882"/>
                </a:cubicBezTo>
                <a:cubicBezTo>
                  <a:pt x="83529" y="3626"/>
                  <a:pt x="83839" y="3512"/>
                  <a:pt x="84142" y="3512"/>
                </a:cubicBezTo>
                <a:close/>
                <a:moveTo>
                  <a:pt x="80127" y="3554"/>
                </a:moveTo>
                <a:cubicBezTo>
                  <a:pt x="80745" y="3554"/>
                  <a:pt x="81344" y="4026"/>
                  <a:pt x="81356" y="4748"/>
                </a:cubicBezTo>
                <a:cubicBezTo>
                  <a:pt x="81356" y="5424"/>
                  <a:pt x="80819" y="5978"/>
                  <a:pt x="80143" y="5978"/>
                </a:cubicBezTo>
                <a:cubicBezTo>
                  <a:pt x="80136" y="5978"/>
                  <a:pt x="80129" y="5978"/>
                  <a:pt x="80122" y="5978"/>
                </a:cubicBezTo>
                <a:cubicBezTo>
                  <a:pt x="79061" y="5978"/>
                  <a:pt x="78519" y="4691"/>
                  <a:pt x="79276" y="3916"/>
                </a:cubicBezTo>
                <a:cubicBezTo>
                  <a:pt x="79521" y="3666"/>
                  <a:pt x="79826" y="3554"/>
                  <a:pt x="80127" y="3554"/>
                </a:cubicBezTo>
                <a:close/>
                <a:moveTo>
                  <a:pt x="76115" y="3595"/>
                </a:moveTo>
                <a:cubicBezTo>
                  <a:pt x="76730" y="3595"/>
                  <a:pt x="77324" y="4069"/>
                  <a:pt x="77336" y="4800"/>
                </a:cubicBezTo>
                <a:cubicBezTo>
                  <a:pt x="77336" y="5458"/>
                  <a:pt x="76816" y="6013"/>
                  <a:pt x="76140" y="6030"/>
                </a:cubicBezTo>
                <a:lnTo>
                  <a:pt x="76157" y="6030"/>
                </a:lnTo>
                <a:cubicBezTo>
                  <a:pt x="76150" y="6030"/>
                  <a:pt x="76143" y="6030"/>
                  <a:pt x="76136" y="6030"/>
                </a:cubicBezTo>
                <a:cubicBezTo>
                  <a:pt x="75058" y="6030"/>
                  <a:pt x="74499" y="4743"/>
                  <a:pt x="75256" y="3968"/>
                </a:cubicBezTo>
                <a:cubicBezTo>
                  <a:pt x="75503" y="3710"/>
                  <a:pt x="75811" y="3595"/>
                  <a:pt x="76115" y="3595"/>
                </a:cubicBezTo>
                <a:close/>
                <a:moveTo>
                  <a:pt x="72112" y="3641"/>
                </a:moveTo>
                <a:cubicBezTo>
                  <a:pt x="72730" y="3641"/>
                  <a:pt x="73321" y="4112"/>
                  <a:pt x="73333" y="4835"/>
                </a:cubicBezTo>
                <a:cubicBezTo>
                  <a:pt x="73350" y="5510"/>
                  <a:pt x="72813" y="6065"/>
                  <a:pt x="72137" y="6065"/>
                </a:cubicBezTo>
                <a:cubicBezTo>
                  <a:pt x="72130" y="6065"/>
                  <a:pt x="72123" y="6065"/>
                  <a:pt x="72116" y="6065"/>
                </a:cubicBezTo>
                <a:cubicBezTo>
                  <a:pt x="71055" y="6065"/>
                  <a:pt x="70496" y="4777"/>
                  <a:pt x="71253" y="4003"/>
                </a:cubicBezTo>
                <a:cubicBezTo>
                  <a:pt x="71503" y="3753"/>
                  <a:pt x="71811" y="3641"/>
                  <a:pt x="72112" y="3641"/>
                </a:cubicBezTo>
                <a:close/>
                <a:moveTo>
                  <a:pt x="68093" y="3676"/>
                </a:moveTo>
                <a:cubicBezTo>
                  <a:pt x="68716" y="3676"/>
                  <a:pt x="69313" y="4152"/>
                  <a:pt x="69313" y="4887"/>
                </a:cubicBezTo>
                <a:cubicBezTo>
                  <a:pt x="69330" y="5562"/>
                  <a:pt x="68793" y="6117"/>
                  <a:pt x="68117" y="6117"/>
                </a:cubicBezTo>
                <a:cubicBezTo>
                  <a:pt x="67043" y="6117"/>
                  <a:pt x="66488" y="4817"/>
                  <a:pt x="67233" y="4037"/>
                </a:cubicBezTo>
                <a:cubicBezTo>
                  <a:pt x="67483" y="3788"/>
                  <a:pt x="67791" y="3676"/>
                  <a:pt x="68093" y="3676"/>
                </a:cubicBezTo>
                <a:close/>
                <a:moveTo>
                  <a:pt x="64082" y="3720"/>
                </a:moveTo>
                <a:cubicBezTo>
                  <a:pt x="64699" y="3720"/>
                  <a:pt x="65298" y="4199"/>
                  <a:pt x="65310" y="4921"/>
                </a:cubicBezTo>
                <a:cubicBezTo>
                  <a:pt x="65310" y="5597"/>
                  <a:pt x="64773" y="6152"/>
                  <a:pt x="64097" y="6152"/>
                </a:cubicBezTo>
                <a:cubicBezTo>
                  <a:pt x="64090" y="6152"/>
                  <a:pt x="64083" y="6152"/>
                  <a:pt x="64076" y="6152"/>
                </a:cubicBezTo>
                <a:cubicBezTo>
                  <a:pt x="63015" y="6152"/>
                  <a:pt x="62473" y="4864"/>
                  <a:pt x="63230" y="4089"/>
                </a:cubicBezTo>
                <a:cubicBezTo>
                  <a:pt x="63475" y="3834"/>
                  <a:pt x="63781" y="3720"/>
                  <a:pt x="64082" y="3720"/>
                </a:cubicBezTo>
                <a:close/>
                <a:moveTo>
                  <a:pt x="60070" y="3763"/>
                </a:moveTo>
                <a:cubicBezTo>
                  <a:pt x="60693" y="3763"/>
                  <a:pt x="61290" y="4238"/>
                  <a:pt x="61290" y="4973"/>
                </a:cubicBezTo>
                <a:cubicBezTo>
                  <a:pt x="61307" y="5632"/>
                  <a:pt x="60770" y="6186"/>
                  <a:pt x="60094" y="6186"/>
                </a:cubicBezTo>
                <a:cubicBezTo>
                  <a:pt x="60087" y="6186"/>
                  <a:pt x="60080" y="6186"/>
                  <a:pt x="60073" y="6186"/>
                </a:cubicBezTo>
                <a:cubicBezTo>
                  <a:pt x="58995" y="6186"/>
                  <a:pt x="58453" y="4899"/>
                  <a:pt x="59210" y="4124"/>
                </a:cubicBezTo>
                <a:cubicBezTo>
                  <a:pt x="59460" y="3875"/>
                  <a:pt x="59768" y="3763"/>
                  <a:pt x="60070" y="3763"/>
                </a:cubicBezTo>
                <a:close/>
                <a:moveTo>
                  <a:pt x="56059" y="3806"/>
                </a:moveTo>
                <a:cubicBezTo>
                  <a:pt x="56677" y="3806"/>
                  <a:pt x="57275" y="4286"/>
                  <a:pt x="57287" y="5008"/>
                </a:cubicBezTo>
                <a:cubicBezTo>
                  <a:pt x="57287" y="5684"/>
                  <a:pt x="56750" y="6221"/>
                  <a:pt x="56074" y="6238"/>
                </a:cubicBezTo>
                <a:cubicBezTo>
                  <a:pt x="56067" y="6238"/>
                  <a:pt x="56060" y="6238"/>
                  <a:pt x="56053" y="6238"/>
                </a:cubicBezTo>
                <a:cubicBezTo>
                  <a:pt x="54992" y="6238"/>
                  <a:pt x="54450" y="4934"/>
                  <a:pt x="55208" y="4176"/>
                </a:cubicBezTo>
                <a:cubicBezTo>
                  <a:pt x="55452" y="3920"/>
                  <a:pt x="55758" y="3806"/>
                  <a:pt x="56059" y="3806"/>
                </a:cubicBezTo>
                <a:close/>
                <a:moveTo>
                  <a:pt x="52044" y="3849"/>
                </a:moveTo>
                <a:cubicBezTo>
                  <a:pt x="52663" y="3849"/>
                  <a:pt x="53255" y="4325"/>
                  <a:pt x="53267" y="5060"/>
                </a:cubicBezTo>
                <a:cubicBezTo>
                  <a:pt x="53267" y="5718"/>
                  <a:pt x="52730" y="6273"/>
                  <a:pt x="52071" y="6273"/>
                </a:cubicBezTo>
                <a:cubicBezTo>
                  <a:pt x="52064" y="6273"/>
                  <a:pt x="52057" y="6273"/>
                  <a:pt x="52050" y="6273"/>
                </a:cubicBezTo>
                <a:cubicBezTo>
                  <a:pt x="50990" y="6273"/>
                  <a:pt x="50447" y="4985"/>
                  <a:pt x="51187" y="4211"/>
                </a:cubicBezTo>
                <a:cubicBezTo>
                  <a:pt x="51437" y="3962"/>
                  <a:pt x="51743" y="3849"/>
                  <a:pt x="52044" y="3849"/>
                </a:cubicBezTo>
                <a:close/>
                <a:moveTo>
                  <a:pt x="48030" y="3893"/>
                </a:moveTo>
                <a:cubicBezTo>
                  <a:pt x="48652" y="3893"/>
                  <a:pt x="49247" y="4372"/>
                  <a:pt x="49247" y="5095"/>
                </a:cubicBezTo>
                <a:cubicBezTo>
                  <a:pt x="49264" y="5770"/>
                  <a:pt x="48727" y="6307"/>
                  <a:pt x="48051" y="6325"/>
                </a:cubicBezTo>
                <a:cubicBezTo>
                  <a:pt x="48044" y="6325"/>
                  <a:pt x="48037" y="6325"/>
                  <a:pt x="48030" y="6325"/>
                </a:cubicBezTo>
                <a:cubicBezTo>
                  <a:pt x="46970" y="6325"/>
                  <a:pt x="46427" y="5020"/>
                  <a:pt x="47167" y="4263"/>
                </a:cubicBezTo>
                <a:cubicBezTo>
                  <a:pt x="47417" y="4007"/>
                  <a:pt x="47727" y="3893"/>
                  <a:pt x="48030" y="3893"/>
                </a:cubicBezTo>
                <a:close/>
                <a:moveTo>
                  <a:pt x="44021" y="3936"/>
                </a:moveTo>
                <a:cubicBezTo>
                  <a:pt x="44640" y="3936"/>
                  <a:pt x="45232" y="4412"/>
                  <a:pt x="45244" y="5146"/>
                </a:cubicBezTo>
                <a:cubicBezTo>
                  <a:pt x="45244" y="5805"/>
                  <a:pt x="44707" y="6359"/>
                  <a:pt x="44048" y="6359"/>
                </a:cubicBezTo>
                <a:cubicBezTo>
                  <a:pt x="44041" y="6360"/>
                  <a:pt x="44034" y="6360"/>
                  <a:pt x="44027" y="6360"/>
                </a:cubicBezTo>
                <a:cubicBezTo>
                  <a:pt x="42950" y="6360"/>
                  <a:pt x="42424" y="5072"/>
                  <a:pt x="43165" y="4297"/>
                </a:cubicBezTo>
                <a:cubicBezTo>
                  <a:pt x="43414" y="4048"/>
                  <a:pt x="43720" y="3936"/>
                  <a:pt x="44021" y="3936"/>
                </a:cubicBezTo>
                <a:close/>
                <a:moveTo>
                  <a:pt x="40007" y="3980"/>
                </a:moveTo>
                <a:cubicBezTo>
                  <a:pt x="40629" y="3980"/>
                  <a:pt x="41224" y="4459"/>
                  <a:pt x="41224" y="5181"/>
                </a:cubicBezTo>
                <a:cubicBezTo>
                  <a:pt x="41241" y="5857"/>
                  <a:pt x="40704" y="6394"/>
                  <a:pt x="40028" y="6411"/>
                </a:cubicBezTo>
                <a:cubicBezTo>
                  <a:pt x="38954" y="6411"/>
                  <a:pt x="38399" y="5112"/>
                  <a:pt x="39144" y="4349"/>
                </a:cubicBezTo>
                <a:cubicBezTo>
                  <a:pt x="39394" y="4094"/>
                  <a:pt x="39704" y="3980"/>
                  <a:pt x="40007" y="3980"/>
                </a:cubicBezTo>
                <a:close/>
                <a:moveTo>
                  <a:pt x="36000" y="4022"/>
                </a:moveTo>
                <a:cubicBezTo>
                  <a:pt x="36618" y="4022"/>
                  <a:pt x="37209" y="4494"/>
                  <a:pt x="37221" y="5216"/>
                </a:cubicBezTo>
                <a:cubicBezTo>
                  <a:pt x="37221" y="5892"/>
                  <a:pt x="36684" y="6446"/>
                  <a:pt x="36025" y="6446"/>
                </a:cubicBezTo>
                <a:cubicBezTo>
                  <a:pt x="36018" y="6446"/>
                  <a:pt x="36011" y="6446"/>
                  <a:pt x="36004" y="6446"/>
                </a:cubicBezTo>
                <a:cubicBezTo>
                  <a:pt x="34926" y="6446"/>
                  <a:pt x="34384" y="5159"/>
                  <a:pt x="35142" y="4384"/>
                </a:cubicBezTo>
                <a:cubicBezTo>
                  <a:pt x="35392" y="4134"/>
                  <a:pt x="35699" y="4022"/>
                  <a:pt x="36000" y="4022"/>
                </a:cubicBezTo>
                <a:close/>
                <a:moveTo>
                  <a:pt x="31992" y="4062"/>
                </a:moveTo>
                <a:cubicBezTo>
                  <a:pt x="32611" y="4062"/>
                  <a:pt x="33201" y="4537"/>
                  <a:pt x="33201" y="5268"/>
                </a:cubicBezTo>
                <a:cubicBezTo>
                  <a:pt x="33201" y="5926"/>
                  <a:pt x="32681" y="6481"/>
                  <a:pt x="32005" y="6481"/>
                </a:cubicBezTo>
                <a:cubicBezTo>
                  <a:pt x="31998" y="6481"/>
                  <a:pt x="31991" y="6481"/>
                  <a:pt x="31984" y="6481"/>
                </a:cubicBezTo>
                <a:cubicBezTo>
                  <a:pt x="30923" y="6481"/>
                  <a:pt x="30364" y="5193"/>
                  <a:pt x="31121" y="4436"/>
                </a:cubicBezTo>
                <a:cubicBezTo>
                  <a:pt x="31374" y="4178"/>
                  <a:pt x="31686" y="4062"/>
                  <a:pt x="31992" y="4062"/>
                </a:cubicBezTo>
                <a:close/>
                <a:moveTo>
                  <a:pt x="27970" y="4109"/>
                </a:moveTo>
                <a:cubicBezTo>
                  <a:pt x="28587" y="4109"/>
                  <a:pt x="29186" y="4580"/>
                  <a:pt x="29198" y="5302"/>
                </a:cubicBezTo>
                <a:cubicBezTo>
                  <a:pt x="29198" y="5978"/>
                  <a:pt x="28661" y="6533"/>
                  <a:pt x="27985" y="6533"/>
                </a:cubicBezTo>
                <a:cubicBezTo>
                  <a:pt x="26911" y="6533"/>
                  <a:pt x="26356" y="5250"/>
                  <a:pt x="27119" y="4471"/>
                </a:cubicBezTo>
                <a:cubicBezTo>
                  <a:pt x="27363" y="4221"/>
                  <a:pt x="27669" y="4109"/>
                  <a:pt x="27970" y="4109"/>
                </a:cubicBezTo>
                <a:close/>
                <a:moveTo>
                  <a:pt x="23955" y="4144"/>
                </a:moveTo>
                <a:cubicBezTo>
                  <a:pt x="24574" y="4144"/>
                  <a:pt x="25166" y="4620"/>
                  <a:pt x="25178" y="5354"/>
                </a:cubicBezTo>
                <a:cubicBezTo>
                  <a:pt x="25178" y="6013"/>
                  <a:pt x="24641" y="6567"/>
                  <a:pt x="23982" y="6567"/>
                </a:cubicBezTo>
                <a:cubicBezTo>
                  <a:pt x="23975" y="6568"/>
                  <a:pt x="23968" y="6568"/>
                  <a:pt x="23961" y="6568"/>
                </a:cubicBezTo>
                <a:cubicBezTo>
                  <a:pt x="22883" y="6568"/>
                  <a:pt x="22341" y="5280"/>
                  <a:pt x="23099" y="4505"/>
                </a:cubicBezTo>
                <a:cubicBezTo>
                  <a:pt x="23348" y="4256"/>
                  <a:pt x="23654" y="4144"/>
                  <a:pt x="23955" y="4144"/>
                </a:cubicBezTo>
                <a:close/>
                <a:moveTo>
                  <a:pt x="19942" y="4188"/>
                </a:moveTo>
                <a:cubicBezTo>
                  <a:pt x="20565" y="4188"/>
                  <a:pt x="21163" y="4667"/>
                  <a:pt x="21175" y="5389"/>
                </a:cubicBezTo>
                <a:cubicBezTo>
                  <a:pt x="21175" y="6065"/>
                  <a:pt x="20638" y="6602"/>
                  <a:pt x="19962" y="6619"/>
                </a:cubicBezTo>
                <a:cubicBezTo>
                  <a:pt x="19955" y="6620"/>
                  <a:pt x="19948" y="6620"/>
                  <a:pt x="19941" y="6620"/>
                </a:cubicBezTo>
                <a:cubicBezTo>
                  <a:pt x="18881" y="6620"/>
                  <a:pt x="18338" y="5315"/>
                  <a:pt x="19078" y="4557"/>
                </a:cubicBezTo>
                <a:cubicBezTo>
                  <a:pt x="19328" y="4302"/>
                  <a:pt x="19638" y="4188"/>
                  <a:pt x="19942" y="4188"/>
                </a:cubicBezTo>
                <a:close/>
                <a:moveTo>
                  <a:pt x="15932" y="4231"/>
                </a:moveTo>
                <a:cubicBezTo>
                  <a:pt x="16551" y="4231"/>
                  <a:pt x="17143" y="4706"/>
                  <a:pt x="17155" y="5441"/>
                </a:cubicBezTo>
                <a:cubicBezTo>
                  <a:pt x="17155" y="6100"/>
                  <a:pt x="16618" y="6654"/>
                  <a:pt x="15959" y="6654"/>
                </a:cubicBezTo>
                <a:cubicBezTo>
                  <a:pt x="15952" y="6654"/>
                  <a:pt x="15945" y="6654"/>
                  <a:pt x="15938" y="6654"/>
                </a:cubicBezTo>
                <a:cubicBezTo>
                  <a:pt x="14860" y="6654"/>
                  <a:pt x="14318" y="5367"/>
                  <a:pt x="15076" y="4592"/>
                </a:cubicBezTo>
                <a:cubicBezTo>
                  <a:pt x="15325" y="4343"/>
                  <a:pt x="15631" y="4231"/>
                  <a:pt x="15932" y="4231"/>
                </a:cubicBezTo>
                <a:close/>
                <a:moveTo>
                  <a:pt x="11922" y="4270"/>
                </a:moveTo>
                <a:cubicBezTo>
                  <a:pt x="12537" y="4270"/>
                  <a:pt x="13123" y="4745"/>
                  <a:pt x="13135" y="5476"/>
                </a:cubicBezTo>
                <a:cubicBezTo>
                  <a:pt x="13152" y="6134"/>
                  <a:pt x="12615" y="6689"/>
                  <a:pt x="11939" y="6706"/>
                </a:cubicBezTo>
                <a:cubicBezTo>
                  <a:pt x="10865" y="6706"/>
                  <a:pt x="10310" y="5424"/>
                  <a:pt x="11055" y="4644"/>
                </a:cubicBezTo>
                <a:cubicBezTo>
                  <a:pt x="11308" y="4386"/>
                  <a:pt x="11618" y="4270"/>
                  <a:pt x="11922" y="4270"/>
                </a:cubicBezTo>
                <a:close/>
                <a:moveTo>
                  <a:pt x="7901" y="4317"/>
                </a:moveTo>
                <a:cubicBezTo>
                  <a:pt x="8520" y="4317"/>
                  <a:pt x="9120" y="4793"/>
                  <a:pt x="9132" y="5528"/>
                </a:cubicBezTo>
                <a:cubicBezTo>
                  <a:pt x="9132" y="6186"/>
                  <a:pt x="8595" y="6741"/>
                  <a:pt x="7936" y="6741"/>
                </a:cubicBezTo>
                <a:cubicBezTo>
                  <a:pt x="7929" y="6741"/>
                  <a:pt x="7922" y="6741"/>
                  <a:pt x="7915" y="6741"/>
                </a:cubicBezTo>
                <a:cubicBezTo>
                  <a:pt x="6837" y="6741"/>
                  <a:pt x="6295" y="5453"/>
                  <a:pt x="7053" y="4679"/>
                </a:cubicBezTo>
                <a:cubicBezTo>
                  <a:pt x="7296" y="4429"/>
                  <a:pt x="7601" y="4317"/>
                  <a:pt x="7901" y="4317"/>
                </a:cubicBezTo>
                <a:close/>
                <a:moveTo>
                  <a:pt x="3895" y="4361"/>
                </a:moveTo>
                <a:cubicBezTo>
                  <a:pt x="4517" y="4361"/>
                  <a:pt x="5112" y="4840"/>
                  <a:pt x="5112" y="5562"/>
                </a:cubicBezTo>
                <a:cubicBezTo>
                  <a:pt x="5129" y="6238"/>
                  <a:pt x="4592" y="6775"/>
                  <a:pt x="3916" y="6793"/>
                </a:cubicBezTo>
                <a:cubicBezTo>
                  <a:pt x="2842" y="6793"/>
                  <a:pt x="2287" y="5493"/>
                  <a:pt x="3033" y="4731"/>
                </a:cubicBezTo>
                <a:cubicBezTo>
                  <a:pt x="3283" y="4475"/>
                  <a:pt x="3592" y="4361"/>
                  <a:pt x="3895" y="4361"/>
                </a:cubicBezTo>
                <a:close/>
                <a:moveTo>
                  <a:pt x="144240" y="0"/>
                </a:moveTo>
                <a:lnTo>
                  <a:pt x="0" y="2928"/>
                </a:lnTo>
                <a:lnTo>
                  <a:pt x="537" y="29926"/>
                </a:lnTo>
                <a:lnTo>
                  <a:pt x="144794" y="26997"/>
                </a:lnTo>
                <a:lnTo>
                  <a:pt x="1442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783F04">
                <a:alpha val="33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1" name="Google Shape;281;p15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237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6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284" name="Google Shape;284;p16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4" name="Google Shape;314;p16"/>
          <p:cNvSpPr txBox="1">
            <a:spLocks noGrp="1"/>
          </p:cNvSpPr>
          <p:nvPr>
            <p:ph type="ctrTitle"/>
          </p:nvPr>
        </p:nvSpPr>
        <p:spPr>
          <a:xfrm flipH="1">
            <a:off x="1960104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subTitle" idx="1"/>
          </p:nvPr>
        </p:nvSpPr>
        <p:spPr>
          <a:xfrm flipH="1">
            <a:off x="1579767" y="3991000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16" name="Google Shape;316;p16"/>
          <p:cNvSpPr txBox="1">
            <a:spLocks noGrp="1"/>
          </p:cNvSpPr>
          <p:nvPr>
            <p:ph type="ctrTitle" idx="2"/>
          </p:nvPr>
        </p:nvSpPr>
        <p:spPr>
          <a:xfrm flipH="1">
            <a:off x="5060863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7" name="Google Shape;317;p16"/>
          <p:cNvSpPr txBox="1">
            <a:spLocks noGrp="1"/>
          </p:cNvSpPr>
          <p:nvPr>
            <p:ph type="subTitle" idx="3"/>
          </p:nvPr>
        </p:nvSpPr>
        <p:spPr>
          <a:xfrm flipH="1">
            <a:off x="4680469" y="3990988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18" name="Google Shape;318;p16"/>
          <p:cNvSpPr txBox="1">
            <a:spLocks noGrp="1"/>
          </p:cNvSpPr>
          <p:nvPr>
            <p:ph type="ctrTitle" idx="4"/>
          </p:nvPr>
        </p:nvSpPr>
        <p:spPr>
          <a:xfrm flipH="1">
            <a:off x="8158567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9" name="Google Shape;319;p16"/>
          <p:cNvSpPr txBox="1">
            <a:spLocks noGrp="1"/>
          </p:cNvSpPr>
          <p:nvPr>
            <p:ph type="subTitle" idx="5"/>
          </p:nvPr>
        </p:nvSpPr>
        <p:spPr>
          <a:xfrm flipH="1">
            <a:off x="7778167" y="3991000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20" name="Google Shape;320;p16"/>
          <p:cNvSpPr txBox="1">
            <a:spLocks noGrp="1"/>
          </p:cNvSpPr>
          <p:nvPr>
            <p:ph type="title" idx="6"/>
          </p:nvPr>
        </p:nvSpPr>
        <p:spPr>
          <a:xfrm>
            <a:off x="1193800" y="5576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16"/>
          <p:cNvSpPr txBox="1">
            <a:spLocks noGrp="1"/>
          </p:cNvSpPr>
          <p:nvPr>
            <p:ph type="title" idx="7" hasCustomPrompt="1"/>
          </p:nvPr>
        </p:nvSpPr>
        <p:spPr>
          <a:xfrm>
            <a:off x="2354567" y="2380533"/>
            <a:ext cx="12456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2" name="Google Shape;322;p16"/>
          <p:cNvSpPr txBox="1">
            <a:spLocks noGrp="1"/>
          </p:cNvSpPr>
          <p:nvPr>
            <p:ph type="title" idx="8" hasCustomPrompt="1"/>
          </p:nvPr>
        </p:nvSpPr>
        <p:spPr>
          <a:xfrm>
            <a:off x="5476933" y="2380533"/>
            <a:ext cx="12456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3" name="Google Shape;323;p16"/>
          <p:cNvSpPr txBox="1">
            <a:spLocks noGrp="1"/>
          </p:cNvSpPr>
          <p:nvPr>
            <p:ph type="title" idx="9" hasCustomPrompt="1"/>
          </p:nvPr>
        </p:nvSpPr>
        <p:spPr>
          <a:xfrm>
            <a:off x="8576167" y="2380533"/>
            <a:ext cx="12456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800782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17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326" name="Google Shape;326;p17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7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7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7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6" name="Google Shape;356;p17"/>
          <p:cNvSpPr txBox="1">
            <a:spLocks noGrp="1"/>
          </p:cNvSpPr>
          <p:nvPr>
            <p:ph type="subTitle" idx="1"/>
          </p:nvPr>
        </p:nvSpPr>
        <p:spPr>
          <a:xfrm flipH="1">
            <a:off x="6470167" y="1798667"/>
            <a:ext cx="2121600" cy="103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357" name="Google Shape;357;p17"/>
          <p:cNvSpPr txBox="1">
            <a:spLocks noGrp="1"/>
          </p:cNvSpPr>
          <p:nvPr>
            <p:ph type="subTitle" idx="2"/>
          </p:nvPr>
        </p:nvSpPr>
        <p:spPr>
          <a:xfrm flipH="1">
            <a:off x="5664567" y="2632567"/>
            <a:ext cx="2927200" cy="1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58" name="Google Shape;358;p17"/>
          <p:cNvSpPr txBox="1">
            <a:spLocks noGrp="1"/>
          </p:cNvSpPr>
          <p:nvPr>
            <p:ph type="subTitle" idx="3"/>
          </p:nvPr>
        </p:nvSpPr>
        <p:spPr>
          <a:xfrm flipH="1">
            <a:off x="3666167" y="3584767"/>
            <a:ext cx="2121600" cy="103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359" name="Google Shape;359;p17"/>
          <p:cNvSpPr txBox="1">
            <a:spLocks noGrp="1"/>
          </p:cNvSpPr>
          <p:nvPr>
            <p:ph type="subTitle" idx="4"/>
          </p:nvPr>
        </p:nvSpPr>
        <p:spPr>
          <a:xfrm flipH="1">
            <a:off x="3666467" y="4418667"/>
            <a:ext cx="2927200" cy="1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60" name="Google Shape;360;p1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3519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18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363" name="Google Shape;363;p18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3" name="Google Shape;393;p18"/>
          <p:cNvSpPr txBox="1">
            <a:spLocks noGrp="1"/>
          </p:cNvSpPr>
          <p:nvPr>
            <p:ph type="ctrTitle"/>
          </p:nvPr>
        </p:nvSpPr>
        <p:spPr>
          <a:xfrm flipH="1">
            <a:off x="3121057" y="1843420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4" name="Google Shape;394;p18"/>
          <p:cNvSpPr txBox="1">
            <a:spLocks noGrp="1"/>
          </p:cNvSpPr>
          <p:nvPr>
            <p:ph type="subTitle" idx="1"/>
          </p:nvPr>
        </p:nvSpPr>
        <p:spPr>
          <a:xfrm flipH="1">
            <a:off x="1566665" y="2439548"/>
            <a:ext cx="363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5" name="Google Shape;395;p18"/>
          <p:cNvSpPr txBox="1">
            <a:spLocks noGrp="1"/>
          </p:cNvSpPr>
          <p:nvPr>
            <p:ph type="ctrTitle" idx="2"/>
          </p:nvPr>
        </p:nvSpPr>
        <p:spPr>
          <a:xfrm flipH="1">
            <a:off x="6990143" y="1843420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6" name="Google Shape;396;p18"/>
          <p:cNvSpPr txBox="1">
            <a:spLocks noGrp="1"/>
          </p:cNvSpPr>
          <p:nvPr>
            <p:ph type="subTitle" idx="3"/>
          </p:nvPr>
        </p:nvSpPr>
        <p:spPr>
          <a:xfrm flipH="1">
            <a:off x="6989999" y="2442681"/>
            <a:ext cx="363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8"/>
          <p:cNvSpPr txBox="1">
            <a:spLocks noGrp="1"/>
          </p:cNvSpPr>
          <p:nvPr>
            <p:ph type="ctrTitle" idx="4"/>
          </p:nvPr>
        </p:nvSpPr>
        <p:spPr>
          <a:xfrm flipH="1">
            <a:off x="3121057" y="372218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8" name="Google Shape;398;p18"/>
          <p:cNvSpPr txBox="1">
            <a:spLocks noGrp="1"/>
          </p:cNvSpPr>
          <p:nvPr>
            <p:ph type="subTitle" idx="5"/>
          </p:nvPr>
        </p:nvSpPr>
        <p:spPr>
          <a:xfrm flipH="1">
            <a:off x="1566667" y="4316621"/>
            <a:ext cx="363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9" name="Google Shape;399;p18"/>
          <p:cNvSpPr txBox="1">
            <a:spLocks noGrp="1"/>
          </p:cNvSpPr>
          <p:nvPr>
            <p:ph type="ctrTitle" idx="6"/>
          </p:nvPr>
        </p:nvSpPr>
        <p:spPr>
          <a:xfrm flipH="1">
            <a:off x="6990143" y="3722183"/>
            <a:ext cx="2420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00" name="Google Shape;400;p18"/>
          <p:cNvSpPr txBox="1">
            <a:spLocks noGrp="1"/>
          </p:cNvSpPr>
          <p:nvPr>
            <p:ph type="subTitle" idx="7"/>
          </p:nvPr>
        </p:nvSpPr>
        <p:spPr>
          <a:xfrm flipH="1">
            <a:off x="6990000" y="4316588"/>
            <a:ext cx="363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01" name="Google Shape;401;p18"/>
          <p:cNvSpPr txBox="1">
            <a:spLocks noGrp="1"/>
          </p:cNvSpPr>
          <p:nvPr>
            <p:ph type="title" idx="8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4216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19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04" name="Google Shape;404;p19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9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34" name="Google Shape;434;p19"/>
          <p:cNvSpPr txBox="1">
            <a:spLocks noGrp="1"/>
          </p:cNvSpPr>
          <p:nvPr>
            <p:ph type="ctrTitle"/>
          </p:nvPr>
        </p:nvSpPr>
        <p:spPr>
          <a:xfrm flipH="1">
            <a:off x="1766035" y="2281737"/>
            <a:ext cx="20808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5" name="Google Shape;435;p19"/>
          <p:cNvSpPr txBox="1">
            <a:spLocks noGrp="1"/>
          </p:cNvSpPr>
          <p:nvPr>
            <p:ph type="subTitle" idx="1"/>
          </p:nvPr>
        </p:nvSpPr>
        <p:spPr>
          <a:xfrm flipH="1">
            <a:off x="1396648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6" name="Google Shape;436;p19"/>
          <p:cNvSpPr txBox="1">
            <a:spLocks noGrp="1"/>
          </p:cNvSpPr>
          <p:nvPr>
            <p:ph type="ctrTitle" idx="2"/>
          </p:nvPr>
        </p:nvSpPr>
        <p:spPr>
          <a:xfrm flipH="1">
            <a:off x="4843985" y="2281733"/>
            <a:ext cx="25040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7" name="Google Shape;437;p19"/>
          <p:cNvSpPr txBox="1">
            <a:spLocks noGrp="1"/>
          </p:cNvSpPr>
          <p:nvPr>
            <p:ph type="subTitle" idx="3"/>
          </p:nvPr>
        </p:nvSpPr>
        <p:spPr>
          <a:xfrm flipH="1">
            <a:off x="4686212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8" name="Google Shape;438;p19"/>
          <p:cNvSpPr txBox="1">
            <a:spLocks noGrp="1"/>
          </p:cNvSpPr>
          <p:nvPr>
            <p:ph type="ctrTitle" idx="4"/>
          </p:nvPr>
        </p:nvSpPr>
        <p:spPr>
          <a:xfrm flipH="1">
            <a:off x="8336667" y="2281737"/>
            <a:ext cx="20808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9" name="Google Shape;439;p19"/>
          <p:cNvSpPr txBox="1">
            <a:spLocks noGrp="1"/>
          </p:cNvSpPr>
          <p:nvPr>
            <p:ph type="subTitle" idx="5"/>
          </p:nvPr>
        </p:nvSpPr>
        <p:spPr>
          <a:xfrm flipH="1">
            <a:off x="7967276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0" name="Google Shape;440;p19"/>
          <p:cNvSpPr txBox="1">
            <a:spLocks noGrp="1"/>
          </p:cNvSpPr>
          <p:nvPr>
            <p:ph type="ctrTitle" idx="6"/>
          </p:nvPr>
        </p:nvSpPr>
        <p:spPr>
          <a:xfrm flipH="1">
            <a:off x="1766035" y="4430232"/>
            <a:ext cx="20808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41" name="Google Shape;441;p19"/>
          <p:cNvSpPr txBox="1">
            <a:spLocks noGrp="1"/>
          </p:cNvSpPr>
          <p:nvPr>
            <p:ph type="subTitle" idx="7"/>
          </p:nvPr>
        </p:nvSpPr>
        <p:spPr>
          <a:xfrm flipH="1">
            <a:off x="1396648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2" name="Google Shape;442;p19"/>
          <p:cNvSpPr txBox="1">
            <a:spLocks noGrp="1"/>
          </p:cNvSpPr>
          <p:nvPr>
            <p:ph type="ctrTitle" idx="8"/>
          </p:nvPr>
        </p:nvSpPr>
        <p:spPr>
          <a:xfrm flipH="1">
            <a:off x="5055600" y="4430232"/>
            <a:ext cx="20808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43" name="Google Shape;443;p19"/>
          <p:cNvSpPr txBox="1">
            <a:spLocks noGrp="1"/>
          </p:cNvSpPr>
          <p:nvPr>
            <p:ph type="subTitle" idx="9"/>
          </p:nvPr>
        </p:nvSpPr>
        <p:spPr>
          <a:xfrm flipH="1">
            <a:off x="4686212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4" name="Google Shape;444;p19"/>
          <p:cNvSpPr txBox="1">
            <a:spLocks noGrp="1"/>
          </p:cNvSpPr>
          <p:nvPr>
            <p:ph type="ctrTitle" idx="13"/>
          </p:nvPr>
        </p:nvSpPr>
        <p:spPr>
          <a:xfrm flipH="1">
            <a:off x="8336667" y="4430232"/>
            <a:ext cx="2080800" cy="6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45" name="Google Shape;445;p19"/>
          <p:cNvSpPr txBox="1">
            <a:spLocks noGrp="1"/>
          </p:cNvSpPr>
          <p:nvPr>
            <p:ph type="subTitle" idx="14"/>
          </p:nvPr>
        </p:nvSpPr>
        <p:spPr>
          <a:xfrm flipH="1">
            <a:off x="7967276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6" name="Google Shape;446;p19"/>
          <p:cNvSpPr txBox="1">
            <a:spLocks noGrp="1"/>
          </p:cNvSpPr>
          <p:nvPr>
            <p:ph type="title" idx="15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2546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504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1_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7296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1_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0311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1_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9083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1_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9575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1_Small numbers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9" name="Google Shape;449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9" name="Google Shape;479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0" name="Google Shape;480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1" name="Google Shape;481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3"/>
          </p:nvPr>
        </p:nvSpPr>
        <p:spPr>
          <a:xfrm flipH="1">
            <a:off x="2528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3" name="Google Shape;483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4" name="Google Shape;484;p20"/>
          <p:cNvSpPr txBox="1">
            <a:spLocks noGrp="1"/>
          </p:cNvSpPr>
          <p:nvPr>
            <p:ph type="subTitle" idx="5"/>
          </p:nvPr>
        </p:nvSpPr>
        <p:spPr>
          <a:xfrm flipH="1">
            <a:off x="2528367" y="4882900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5" name="Google Shape;485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9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7075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2">
  <p:cSld name="Header 2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1"/>
          <p:cNvSpPr/>
          <p:nvPr/>
        </p:nvSpPr>
        <p:spPr>
          <a:xfrm rot="-219180" flipH="1">
            <a:off x="2844222" y="814611"/>
            <a:ext cx="4636860" cy="5268488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9" name="Google Shape;489;p21"/>
          <p:cNvSpPr/>
          <p:nvPr/>
        </p:nvSpPr>
        <p:spPr>
          <a:xfrm rot="215472">
            <a:off x="7073049" y="1769890"/>
            <a:ext cx="3485651" cy="2476361"/>
          </a:xfrm>
          <a:custGeom>
            <a:avLst/>
            <a:gdLst/>
            <a:ahLst/>
            <a:cxnLst/>
            <a:rect l="l" t="t" r="r" b="b"/>
            <a:pathLst>
              <a:path w="289820" h="205901" extrusionOk="0">
                <a:moveTo>
                  <a:pt x="152726" y="1"/>
                </a:moveTo>
                <a:cubicBezTo>
                  <a:pt x="146425" y="1"/>
                  <a:pt x="140094" y="2767"/>
                  <a:pt x="135797" y="8344"/>
                </a:cubicBezTo>
                <a:lnTo>
                  <a:pt x="10672" y="171715"/>
                </a:lnTo>
                <a:cubicBezTo>
                  <a:pt x="1" y="185692"/>
                  <a:pt x="10011" y="205900"/>
                  <a:pt x="27576" y="205900"/>
                </a:cubicBezTo>
                <a:lnTo>
                  <a:pt x="262717" y="205900"/>
                </a:lnTo>
                <a:cubicBezTo>
                  <a:pt x="279715" y="205900"/>
                  <a:pt x="289820" y="186919"/>
                  <a:pt x="280376" y="172754"/>
                </a:cubicBezTo>
                <a:lnTo>
                  <a:pt x="170266" y="9382"/>
                </a:lnTo>
                <a:cubicBezTo>
                  <a:pt x="166124" y="3145"/>
                  <a:pt x="159443" y="1"/>
                  <a:pt x="152726" y="1"/>
                </a:cubicBezTo>
                <a:close/>
              </a:path>
            </a:pathLst>
          </a:custGeom>
          <a:solidFill>
            <a:srgbClr val="CCEEF7"/>
          </a:solidFill>
          <a:ln>
            <a:noFill/>
          </a:ln>
          <a:effectLst>
            <a:outerShdw blurRad="57150" dist="1905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0" name="Google Shape;490;p21"/>
          <p:cNvSpPr txBox="1">
            <a:spLocks noGrp="1"/>
          </p:cNvSpPr>
          <p:nvPr>
            <p:ph type="ctrTitle"/>
          </p:nvPr>
        </p:nvSpPr>
        <p:spPr>
          <a:xfrm rot="-219092" flipH="1">
            <a:off x="2690107" y="2029987"/>
            <a:ext cx="4905159" cy="2208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91" name="Google Shape;491;p21"/>
          <p:cNvSpPr txBox="1">
            <a:spLocks noGrp="1"/>
          </p:cNvSpPr>
          <p:nvPr>
            <p:ph type="subTitle" idx="1"/>
          </p:nvPr>
        </p:nvSpPr>
        <p:spPr>
          <a:xfrm rot="-219126" flipH="1">
            <a:off x="3360725" y="4437696"/>
            <a:ext cx="3792903" cy="982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92" name="Google Shape;492;p21"/>
          <p:cNvSpPr txBox="1">
            <a:spLocks noGrp="1"/>
          </p:cNvSpPr>
          <p:nvPr>
            <p:ph type="title" idx="2" hasCustomPrompt="1"/>
          </p:nvPr>
        </p:nvSpPr>
        <p:spPr>
          <a:xfrm rot="475373" flipH="1">
            <a:off x="7946452" y="2680297"/>
            <a:ext cx="1845617" cy="122692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3" name="Google Shape;493;p21"/>
          <p:cNvSpPr/>
          <p:nvPr/>
        </p:nvSpPr>
        <p:spPr>
          <a:xfrm rot="3182543">
            <a:off x="8342866" y="1547572"/>
            <a:ext cx="1189433" cy="1243897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4" name="Google Shape;494;p21"/>
          <p:cNvGrpSpPr/>
          <p:nvPr/>
        </p:nvGrpSpPr>
        <p:grpSpPr>
          <a:xfrm rot="-219139" flipH="1">
            <a:off x="4650269" y="1075672"/>
            <a:ext cx="596065" cy="715491"/>
            <a:chOff x="2279900" y="1356008"/>
            <a:chExt cx="355973" cy="427192"/>
          </a:xfrm>
        </p:grpSpPr>
        <p:sp>
          <p:nvSpPr>
            <p:cNvPr id="495" name="Google Shape;495;p21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D9D9D9">
                    <a:alpha val="67058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96" name="Google Shape;496;p21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497" name="Google Shape;497;p21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" name="Google Shape;498;p21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9" name="Google Shape;499;p21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28575" dist="9525" dir="6480000" algn="bl" rotWithShape="0">
                  <a:srgbClr val="BF9000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8589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2"/>
          <p:cNvSpPr txBox="1">
            <a:spLocks noGrp="1"/>
          </p:cNvSpPr>
          <p:nvPr>
            <p:ph type="ctrTitle"/>
          </p:nvPr>
        </p:nvSpPr>
        <p:spPr>
          <a:xfrm flipH="1">
            <a:off x="4450367" y="4489900"/>
            <a:ext cx="3628400" cy="10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502" name="Google Shape;502;p22"/>
          <p:cNvSpPr txBox="1">
            <a:spLocks noGrp="1"/>
          </p:cNvSpPr>
          <p:nvPr>
            <p:ph type="subTitle" idx="1"/>
          </p:nvPr>
        </p:nvSpPr>
        <p:spPr>
          <a:xfrm flipH="1">
            <a:off x="2812433" y="1621100"/>
            <a:ext cx="6905200" cy="17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1764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1">
  <p:cSld name="Technology design 1"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23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05" name="Google Shape;505;p23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23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3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3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3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3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3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3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3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3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3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3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23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23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23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23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23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3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3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3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3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3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3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5" name="Google Shape;535;p23"/>
          <p:cNvSpPr txBox="1">
            <a:spLocks noGrp="1"/>
          </p:cNvSpPr>
          <p:nvPr>
            <p:ph type="subTitle" idx="1"/>
          </p:nvPr>
        </p:nvSpPr>
        <p:spPr>
          <a:xfrm rot="-316556" flipH="1">
            <a:off x="2556211" y="2694681"/>
            <a:ext cx="2418647" cy="14766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23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7181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2">
  <p:cSld name="Technology design 2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24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39" name="Google Shape;539;p2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2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2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2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9" name="Google Shape;569;p24"/>
          <p:cNvSpPr txBox="1">
            <a:spLocks noGrp="1"/>
          </p:cNvSpPr>
          <p:nvPr>
            <p:ph type="subTitle" idx="1"/>
          </p:nvPr>
        </p:nvSpPr>
        <p:spPr>
          <a:xfrm rot="410524" flipH="1">
            <a:off x="7414914" y="2949861"/>
            <a:ext cx="2551773" cy="14768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4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349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25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73" name="Google Shape;573;p25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25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25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25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25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25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25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25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25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25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25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25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25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25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25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25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25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25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25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25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25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25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25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25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25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25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25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25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25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3" name="Google Shape;603;p25"/>
          <p:cNvSpPr txBox="1">
            <a:spLocks noGrp="1"/>
          </p:cNvSpPr>
          <p:nvPr>
            <p:ph type="body" idx="1"/>
          </p:nvPr>
        </p:nvSpPr>
        <p:spPr>
          <a:xfrm>
            <a:off x="1534567" y="1654800"/>
            <a:ext cx="4570000" cy="42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ignika Negative SemiBold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604" name="Google Shape;604;p25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605" name="Google Shape;605;p25"/>
          <p:cNvSpPr txBox="1">
            <a:spLocks noGrp="1"/>
          </p:cNvSpPr>
          <p:nvPr>
            <p:ph type="body" idx="2"/>
          </p:nvPr>
        </p:nvSpPr>
        <p:spPr>
          <a:xfrm>
            <a:off x="6226000" y="1654800"/>
            <a:ext cx="5006000" cy="42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ignika Negative SemiBold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134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" name="Google Shape;607;p26"/>
          <p:cNvGrpSpPr/>
          <p:nvPr/>
        </p:nvGrpSpPr>
        <p:grpSpPr>
          <a:xfrm rot="-143982">
            <a:off x="1387024" y="653325"/>
            <a:ext cx="9417545" cy="5285817"/>
            <a:chOff x="238125" y="722768"/>
            <a:chExt cx="7143400" cy="4009400"/>
          </a:xfrm>
        </p:grpSpPr>
        <p:sp>
          <p:nvSpPr>
            <p:cNvPr id="608" name="Google Shape;608;p26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2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2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2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2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2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8" name="Google Shape;638;p26"/>
          <p:cNvGrpSpPr/>
          <p:nvPr/>
        </p:nvGrpSpPr>
        <p:grpSpPr>
          <a:xfrm>
            <a:off x="1387071" y="653300"/>
            <a:ext cx="9417859" cy="5285993"/>
            <a:chOff x="238125" y="722768"/>
            <a:chExt cx="7143400" cy="4009400"/>
          </a:xfrm>
        </p:grpSpPr>
        <p:sp>
          <p:nvSpPr>
            <p:cNvPr id="639" name="Google Shape;639;p26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2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2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2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2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2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2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2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2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2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2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2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2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2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2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2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2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2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2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2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2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2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2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2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2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2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2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2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2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2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9" name="Google Shape;669;p26"/>
          <p:cNvSpPr txBox="1">
            <a:spLocks noGrp="1"/>
          </p:cNvSpPr>
          <p:nvPr>
            <p:ph type="subTitle" idx="1"/>
          </p:nvPr>
        </p:nvSpPr>
        <p:spPr>
          <a:xfrm>
            <a:off x="2876767" y="2052900"/>
            <a:ext cx="6438400" cy="2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70" name="Google Shape;670;p26"/>
          <p:cNvSpPr txBox="1">
            <a:spLocks noGrp="1"/>
          </p:cNvSpPr>
          <p:nvPr>
            <p:ph type="title"/>
          </p:nvPr>
        </p:nvSpPr>
        <p:spPr>
          <a:xfrm>
            <a:off x="4152267" y="895333"/>
            <a:ext cx="3887200" cy="12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671" name="Google Shape;671;p26"/>
          <p:cNvSpPr txBox="1"/>
          <p:nvPr/>
        </p:nvSpPr>
        <p:spPr>
          <a:xfrm>
            <a:off x="4032467" y="4646300"/>
            <a:ext cx="41268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including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and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22553832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">
  <p:cSld name="Big title and text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27"/>
          <p:cNvGrpSpPr/>
          <p:nvPr/>
        </p:nvGrpSpPr>
        <p:grpSpPr>
          <a:xfrm rot="243592">
            <a:off x="1457076" y="1138285"/>
            <a:ext cx="9198101" cy="4742232"/>
            <a:chOff x="2016900" y="1269275"/>
            <a:chExt cx="6591250" cy="2916825"/>
          </a:xfrm>
        </p:grpSpPr>
        <p:sp>
          <p:nvSpPr>
            <p:cNvPr id="674" name="Google Shape;674;p27"/>
            <p:cNvSpPr/>
            <p:nvPr/>
          </p:nvSpPr>
          <p:spPr>
            <a:xfrm>
              <a:off x="2028525" y="1278000"/>
              <a:ext cx="6579625" cy="2908100"/>
            </a:xfrm>
            <a:custGeom>
              <a:avLst/>
              <a:gdLst/>
              <a:ahLst/>
              <a:cxnLst/>
              <a:rect l="l" t="t" r="r" b="b"/>
              <a:pathLst>
                <a:path w="263185" h="116324" extrusionOk="0">
                  <a:moveTo>
                    <a:pt x="1" y="0"/>
                  </a:moveTo>
                  <a:lnTo>
                    <a:pt x="1" y="116324"/>
                  </a:lnTo>
                  <a:lnTo>
                    <a:pt x="263184" y="116324"/>
                  </a:lnTo>
                  <a:lnTo>
                    <a:pt x="2631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783F04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2016900" y="17302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27"/>
            <p:cNvSpPr/>
            <p:nvPr/>
          </p:nvSpPr>
          <p:spPr>
            <a:xfrm>
              <a:off x="2016900" y="18756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27"/>
            <p:cNvSpPr/>
            <p:nvPr/>
          </p:nvSpPr>
          <p:spPr>
            <a:xfrm>
              <a:off x="2016900" y="21620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27"/>
            <p:cNvSpPr/>
            <p:nvPr/>
          </p:nvSpPr>
          <p:spPr>
            <a:xfrm>
              <a:off x="2016900" y="23074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2016900" y="25953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2016900" y="27407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2016900" y="30272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2016900" y="31726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2016900" y="34605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2016900" y="3605925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0"/>
                  </a:moveTo>
                  <a:lnTo>
                    <a:pt x="263649" y="0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2016900" y="38923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27"/>
            <p:cNvSpPr/>
            <p:nvPr/>
          </p:nvSpPr>
          <p:spPr>
            <a:xfrm>
              <a:off x="2016900" y="4037775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0"/>
                  </a:moveTo>
                  <a:lnTo>
                    <a:pt x="263649" y="0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2892250" y="1269275"/>
              <a:ext cx="25" cy="2916825"/>
            </a:xfrm>
            <a:custGeom>
              <a:avLst/>
              <a:gdLst/>
              <a:ahLst/>
              <a:cxnLst/>
              <a:rect l="l" t="t" r="r" b="b"/>
              <a:pathLst>
                <a:path w="1" h="116673" fill="none" extrusionOk="0">
                  <a:moveTo>
                    <a:pt x="0" y="0"/>
                  </a:moveTo>
                  <a:lnTo>
                    <a:pt x="0" y="116673"/>
                  </a:lnTo>
                </a:path>
              </a:pathLst>
            </a:custGeom>
            <a:solidFill>
              <a:srgbClr val="E72D53"/>
            </a:solidFill>
            <a:ln w="18900" cap="flat" cmpd="sng">
              <a:solidFill>
                <a:srgbClr val="E72D53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8" name="Google Shape;688;p27"/>
          <p:cNvSpPr txBox="1">
            <a:spLocks noGrp="1"/>
          </p:cNvSpPr>
          <p:nvPr>
            <p:ph type="title"/>
          </p:nvPr>
        </p:nvSpPr>
        <p:spPr>
          <a:xfrm rot="-261720">
            <a:off x="1544505" y="1265283"/>
            <a:ext cx="3113419" cy="17738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9" name="Google Shape;689;p27"/>
          <p:cNvSpPr txBox="1">
            <a:spLocks noGrp="1"/>
          </p:cNvSpPr>
          <p:nvPr>
            <p:ph type="subTitle" idx="1"/>
          </p:nvPr>
        </p:nvSpPr>
        <p:spPr>
          <a:xfrm rot="251627" flipH="1">
            <a:off x="5272733" y="2205222"/>
            <a:ext cx="3834267" cy="26839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72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5818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85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 Negative Light"/>
              <a:buChar char="●"/>
              <a:defRPr sz="18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gnika Negative Light"/>
              <a:buChar char="○"/>
              <a:defRPr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843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93" r:id="rId20"/>
    <p:sldLayoutId id="2147483692" r:id="rId21"/>
    <p:sldLayoutId id="2147483691" r:id="rId22"/>
    <p:sldLayoutId id="2147483690" r:id="rId23"/>
    <p:sldLayoutId id="214748368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9.xml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customXml" Target="../ink/ink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customXml" Target="../ink/ink4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file:///C:\Program%20Files\Inknoe%20ClassPoint\Images\slide_annotate_without%20result_default.png" TargetMode="Externa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2"/>
          <p:cNvSpPr txBox="1">
            <a:spLocks noGrp="1"/>
          </p:cNvSpPr>
          <p:nvPr>
            <p:ph type="ctrTitle"/>
          </p:nvPr>
        </p:nvSpPr>
        <p:spPr>
          <a:xfrm rot="950">
            <a:off x="3924400" y="2057766"/>
            <a:ext cx="4343200" cy="199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ar-OM" sz="9600" b="1" dirty="0">
                <a:cs typeface="+mj-cs"/>
              </a:rPr>
              <a:t>المقاومة</a:t>
            </a:r>
            <a:br>
              <a:rPr lang="ar-OM" sz="9600" b="1" dirty="0">
                <a:cs typeface="+mj-cs"/>
              </a:rPr>
            </a:br>
            <a:r>
              <a:rPr lang="ar-OM" sz="9600" b="1" dirty="0">
                <a:cs typeface="+mj-cs"/>
              </a:rPr>
              <a:t>الكهربائية</a:t>
            </a:r>
            <a:endParaRPr sz="9600" b="1" dirty="0">
              <a:cs typeface="+mj-cs"/>
            </a:endParaRPr>
          </a:p>
        </p:txBody>
      </p:sp>
      <p:sp>
        <p:nvSpPr>
          <p:cNvPr id="701" name="Google Shape;701;p32"/>
          <p:cNvSpPr txBox="1">
            <a:spLocks noGrp="1"/>
          </p:cNvSpPr>
          <p:nvPr>
            <p:ph type="subTitle" idx="1"/>
          </p:nvPr>
        </p:nvSpPr>
        <p:spPr>
          <a:xfrm rot="1327">
            <a:off x="984592" y="4671612"/>
            <a:ext cx="4145600" cy="110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ar-OM" dirty="0">
                <a:cs typeface="+mj-cs"/>
              </a:rPr>
              <a:t>إعداد : منى </a:t>
            </a:r>
            <a:r>
              <a:rPr lang="ar-OM" dirty="0" err="1">
                <a:cs typeface="+mj-cs"/>
              </a:rPr>
              <a:t>المنذرية</a:t>
            </a:r>
            <a:r>
              <a:rPr lang="ar-OM" dirty="0">
                <a:cs typeface="+mj-cs"/>
              </a:rPr>
              <a:t> </a:t>
            </a:r>
            <a:endParaRPr dirty="0">
              <a:cs typeface="+mj-cs"/>
            </a:endParaRPr>
          </a:p>
        </p:txBody>
      </p:sp>
      <p:grpSp>
        <p:nvGrpSpPr>
          <p:cNvPr id="702" name="Google Shape;702;p32"/>
          <p:cNvGrpSpPr/>
          <p:nvPr/>
        </p:nvGrpSpPr>
        <p:grpSpPr>
          <a:xfrm>
            <a:off x="8984811" y="723434"/>
            <a:ext cx="2402068" cy="2410068"/>
            <a:chOff x="6966933" y="849500"/>
            <a:chExt cx="1801551" cy="1807551"/>
          </a:xfrm>
        </p:grpSpPr>
        <p:grpSp>
          <p:nvGrpSpPr>
            <p:cNvPr id="703" name="Google Shape;703;p32"/>
            <p:cNvGrpSpPr/>
            <p:nvPr/>
          </p:nvGrpSpPr>
          <p:grpSpPr>
            <a:xfrm rot="475911">
              <a:off x="7069452" y="952018"/>
              <a:ext cx="1596514" cy="1596514"/>
              <a:chOff x="1189525" y="238125"/>
              <a:chExt cx="5208300" cy="5208300"/>
            </a:xfrm>
          </p:grpSpPr>
          <p:sp>
            <p:nvSpPr>
              <p:cNvPr id="704" name="Google Shape;704;p32"/>
              <p:cNvSpPr/>
              <p:nvPr/>
            </p:nvSpPr>
            <p:spPr>
              <a:xfrm>
                <a:off x="1189525" y="238125"/>
                <a:ext cx="5208300" cy="520830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208332" extrusionOk="0">
                    <a:moveTo>
                      <a:pt x="208332" y="0"/>
                    </a:moveTo>
                    <a:lnTo>
                      <a:pt x="208332" y="170651"/>
                    </a:lnTo>
                    <a:cubicBezTo>
                      <a:pt x="208332" y="170912"/>
                      <a:pt x="208332" y="171086"/>
                      <a:pt x="208332" y="171260"/>
                    </a:cubicBezTo>
                    <a:cubicBezTo>
                      <a:pt x="208245" y="171695"/>
                      <a:pt x="208158" y="172043"/>
                      <a:pt x="208071" y="172391"/>
                    </a:cubicBezTo>
                    <a:cubicBezTo>
                      <a:pt x="207984" y="172565"/>
                      <a:pt x="207984" y="172740"/>
                      <a:pt x="207897" y="172914"/>
                    </a:cubicBezTo>
                    <a:cubicBezTo>
                      <a:pt x="207897" y="173001"/>
                      <a:pt x="207810" y="173175"/>
                      <a:pt x="207723" y="173349"/>
                    </a:cubicBezTo>
                    <a:cubicBezTo>
                      <a:pt x="207635" y="173523"/>
                      <a:pt x="207548" y="173697"/>
                      <a:pt x="207461" y="173871"/>
                    </a:cubicBezTo>
                    <a:cubicBezTo>
                      <a:pt x="207287" y="174219"/>
                      <a:pt x="207113" y="174480"/>
                      <a:pt x="206852" y="174741"/>
                    </a:cubicBezTo>
                    <a:cubicBezTo>
                      <a:pt x="206765" y="174915"/>
                      <a:pt x="206678" y="175002"/>
                      <a:pt x="206591" y="175176"/>
                    </a:cubicBezTo>
                    <a:cubicBezTo>
                      <a:pt x="206330" y="175350"/>
                      <a:pt x="206156" y="175611"/>
                      <a:pt x="205895" y="175785"/>
                    </a:cubicBezTo>
                    <a:cubicBezTo>
                      <a:pt x="205808" y="175872"/>
                      <a:pt x="205721" y="175959"/>
                      <a:pt x="205547" y="176046"/>
                    </a:cubicBezTo>
                    <a:cubicBezTo>
                      <a:pt x="205460" y="176133"/>
                      <a:pt x="205373" y="176220"/>
                      <a:pt x="205199" y="176307"/>
                    </a:cubicBezTo>
                    <a:lnTo>
                      <a:pt x="204851" y="176569"/>
                    </a:lnTo>
                    <a:cubicBezTo>
                      <a:pt x="204416" y="176743"/>
                      <a:pt x="204068" y="176917"/>
                      <a:pt x="203632" y="177091"/>
                    </a:cubicBezTo>
                    <a:cubicBezTo>
                      <a:pt x="203458" y="177091"/>
                      <a:pt x="203371" y="177178"/>
                      <a:pt x="203197" y="177178"/>
                    </a:cubicBezTo>
                    <a:lnTo>
                      <a:pt x="202849" y="177265"/>
                    </a:lnTo>
                    <a:cubicBezTo>
                      <a:pt x="202675" y="177265"/>
                      <a:pt x="202588" y="177265"/>
                      <a:pt x="202414" y="177265"/>
                    </a:cubicBezTo>
                    <a:cubicBezTo>
                      <a:pt x="202327" y="177265"/>
                      <a:pt x="202240" y="177265"/>
                      <a:pt x="202153" y="177265"/>
                    </a:cubicBezTo>
                    <a:lnTo>
                      <a:pt x="201892" y="177265"/>
                    </a:lnTo>
                    <a:lnTo>
                      <a:pt x="201283" y="177265"/>
                    </a:lnTo>
                    <a:cubicBezTo>
                      <a:pt x="200848" y="177265"/>
                      <a:pt x="200500" y="177178"/>
                      <a:pt x="200065" y="177091"/>
                    </a:cubicBezTo>
                    <a:cubicBezTo>
                      <a:pt x="199978" y="177004"/>
                      <a:pt x="199890" y="177004"/>
                      <a:pt x="199716" y="176917"/>
                    </a:cubicBezTo>
                    <a:cubicBezTo>
                      <a:pt x="194147" y="175089"/>
                      <a:pt x="189187" y="166996"/>
                      <a:pt x="189187" y="166996"/>
                    </a:cubicBezTo>
                    <a:cubicBezTo>
                      <a:pt x="189187" y="166996"/>
                      <a:pt x="120178" y="208332"/>
                      <a:pt x="37594" y="208332"/>
                    </a:cubicBezTo>
                    <a:lnTo>
                      <a:pt x="0" y="2083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100013" dist="19050" dir="5400000" algn="bl" rotWithShape="0">
                  <a:srgbClr val="999999">
                    <a:alpha val="48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32"/>
              <p:cNvSpPr/>
              <p:nvPr/>
            </p:nvSpPr>
            <p:spPr>
              <a:xfrm>
                <a:off x="6221575" y="4671900"/>
                <a:ext cx="218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72" h="1" extrusionOk="0">
                    <a:moveTo>
                      <a:pt x="871" y="1"/>
                    </a:moveTo>
                    <a:cubicBezTo>
                      <a:pt x="784" y="1"/>
                      <a:pt x="697" y="1"/>
                      <a:pt x="610" y="1"/>
                    </a:cubicBezTo>
                    <a:cubicBezTo>
                      <a:pt x="349" y="1"/>
                      <a:pt x="175" y="1"/>
                      <a:pt x="1" y="1"/>
                    </a:cubicBezTo>
                    <a:lnTo>
                      <a:pt x="610" y="1"/>
                    </a:lnTo>
                    <a:close/>
                  </a:path>
                </a:pathLst>
              </a:custGeom>
              <a:solidFill>
                <a:srgbClr val="F0DC7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32"/>
              <p:cNvSpPr/>
              <p:nvPr/>
            </p:nvSpPr>
            <p:spPr>
              <a:xfrm>
                <a:off x="1189525" y="238125"/>
                <a:ext cx="5208300" cy="96595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38638" extrusionOk="0">
                    <a:moveTo>
                      <a:pt x="0" y="0"/>
                    </a:moveTo>
                    <a:lnTo>
                      <a:pt x="208332" y="0"/>
                    </a:lnTo>
                    <a:lnTo>
                      <a:pt x="208332" y="38638"/>
                    </a:lnTo>
                    <a:lnTo>
                      <a:pt x="0" y="38638"/>
                    </a:lnTo>
                    <a:close/>
                  </a:path>
                </a:pathLst>
              </a:custGeom>
              <a:gradFill>
                <a:gsLst>
                  <a:gs pos="0">
                    <a:srgbClr val="FFE49E"/>
                  </a:gs>
                  <a:gs pos="100000">
                    <a:srgbClr val="DAC489">
                      <a:alpha val="3098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32"/>
              <p:cNvSpPr/>
              <p:nvPr/>
            </p:nvSpPr>
            <p:spPr>
              <a:xfrm>
                <a:off x="2129350" y="4406475"/>
                <a:ext cx="4268475" cy="1039950"/>
              </a:xfrm>
              <a:custGeom>
                <a:avLst/>
                <a:gdLst/>
                <a:ahLst/>
                <a:cxnLst/>
                <a:rect l="l" t="t" r="r" b="b"/>
                <a:pathLst>
                  <a:path w="170739" h="41598" extrusionOk="0">
                    <a:moveTo>
                      <a:pt x="170739" y="3917"/>
                    </a:moveTo>
                    <a:lnTo>
                      <a:pt x="170739" y="8877"/>
                    </a:lnTo>
                    <a:cubicBezTo>
                      <a:pt x="170042" y="20973"/>
                      <a:pt x="153073" y="25760"/>
                      <a:pt x="133928" y="30894"/>
                    </a:cubicBezTo>
                    <a:cubicBezTo>
                      <a:pt x="115392" y="35854"/>
                      <a:pt x="63179" y="41598"/>
                      <a:pt x="44121" y="41598"/>
                    </a:cubicBezTo>
                    <a:lnTo>
                      <a:pt x="1" y="41598"/>
                    </a:lnTo>
                    <a:cubicBezTo>
                      <a:pt x="82585" y="41598"/>
                      <a:pt x="151594" y="1"/>
                      <a:pt x="151594" y="1"/>
                    </a:cubicBezTo>
                    <a:cubicBezTo>
                      <a:pt x="151594" y="1"/>
                      <a:pt x="156554" y="8442"/>
                      <a:pt x="162123" y="10183"/>
                    </a:cubicBezTo>
                    <a:cubicBezTo>
                      <a:pt x="162297" y="10270"/>
                      <a:pt x="162385" y="10270"/>
                      <a:pt x="162472" y="10357"/>
                    </a:cubicBezTo>
                    <a:cubicBezTo>
                      <a:pt x="162733" y="10357"/>
                      <a:pt x="162907" y="10444"/>
                      <a:pt x="163081" y="10444"/>
                    </a:cubicBezTo>
                    <a:cubicBezTo>
                      <a:pt x="163342" y="10531"/>
                      <a:pt x="163516" y="10531"/>
                      <a:pt x="163690" y="10531"/>
                    </a:cubicBezTo>
                    <a:cubicBezTo>
                      <a:pt x="163864" y="10531"/>
                      <a:pt x="164038" y="10531"/>
                      <a:pt x="164212" y="10531"/>
                    </a:cubicBezTo>
                    <a:lnTo>
                      <a:pt x="164560" y="10531"/>
                    </a:lnTo>
                    <a:cubicBezTo>
                      <a:pt x="164647" y="10531"/>
                      <a:pt x="164734" y="10531"/>
                      <a:pt x="164821" y="10531"/>
                    </a:cubicBezTo>
                    <a:cubicBezTo>
                      <a:pt x="164995" y="10531"/>
                      <a:pt x="165082" y="10531"/>
                      <a:pt x="165256" y="10531"/>
                    </a:cubicBezTo>
                    <a:lnTo>
                      <a:pt x="165604" y="10444"/>
                    </a:lnTo>
                    <a:cubicBezTo>
                      <a:pt x="165778" y="10444"/>
                      <a:pt x="165865" y="10444"/>
                      <a:pt x="166039" y="10357"/>
                    </a:cubicBezTo>
                    <a:cubicBezTo>
                      <a:pt x="166475" y="10270"/>
                      <a:pt x="166823" y="10096"/>
                      <a:pt x="167258" y="9835"/>
                    </a:cubicBezTo>
                    <a:cubicBezTo>
                      <a:pt x="167345" y="9747"/>
                      <a:pt x="167519" y="9660"/>
                      <a:pt x="167606" y="9573"/>
                    </a:cubicBezTo>
                    <a:cubicBezTo>
                      <a:pt x="167780" y="9573"/>
                      <a:pt x="167867" y="9486"/>
                      <a:pt x="167954" y="9312"/>
                    </a:cubicBezTo>
                    <a:cubicBezTo>
                      <a:pt x="168128" y="9225"/>
                      <a:pt x="168215" y="9138"/>
                      <a:pt x="168302" y="9051"/>
                    </a:cubicBezTo>
                    <a:cubicBezTo>
                      <a:pt x="168563" y="8877"/>
                      <a:pt x="168737" y="8616"/>
                      <a:pt x="168998" y="8442"/>
                    </a:cubicBezTo>
                    <a:cubicBezTo>
                      <a:pt x="169085" y="8268"/>
                      <a:pt x="169172" y="8181"/>
                      <a:pt x="169259" y="8007"/>
                    </a:cubicBezTo>
                    <a:cubicBezTo>
                      <a:pt x="169520" y="7746"/>
                      <a:pt x="169694" y="7485"/>
                      <a:pt x="169868" y="7137"/>
                    </a:cubicBezTo>
                    <a:cubicBezTo>
                      <a:pt x="169955" y="6963"/>
                      <a:pt x="170042" y="6789"/>
                      <a:pt x="170130" y="6615"/>
                    </a:cubicBezTo>
                    <a:cubicBezTo>
                      <a:pt x="170217" y="6441"/>
                      <a:pt x="170217" y="6267"/>
                      <a:pt x="170304" y="6180"/>
                    </a:cubicBezTo>
                    <a:cubicBezTo>
                      <a:pt x="170391" y="6006"/>
                      <a:pt x="170391" y="5831"/>
                      <a:pt x="170478" y="5657"/>
                    </a:cubicBezTo>
                    <a:cubicBezTo>
                      <a:pt x="170565" y="5309"/>
                      <a:pt x="170652" y="4961"/>
                      <a:pt x="170739" y="4526"/>
                    </a:cubicBezTo>
                    <a:cubicBezTo>
                      <a:pt x="170739" y="4352"/>
                      <a:pt x="170739" y="4178"/>
                      <a:pt x="170739" y="3917"/>
                    </a:cubicBez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57150" dist="19050" dir="5400000" algn="bl" rotWithShape="0">
                  <a:srgbClr val="783F04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08" name="Google Shape;708;p32"/>
            <p:cNvSpPr/>
            <p:nvPr/>
          </p:nvSpPr>
          <p:spPr>
            <a:xfrm rot="475911">
              <a:off x="7268000" y="2249519"/>
              <a:ext cx="1308427" cy="318779"/>
            </a:xfrm>
            <a:custGeom>
              <a:avLst/>
              <a:gdLst/>
              <a:ahLst/>
              <a:cxnLst/>
              <a:rect l="l" t="t" r="r" b="b"/>
              <a:pathLst>
                <a:path w="170739" h="41598" extrusionOk="0">
                  <a:moveTo>
                    <a:pt x="170739" y="3917"/>
                  </a:moveTo>
                  <a:lnTo>
                    <a:pt x="170739" y="8877"/>
                  </a:lnTo>
                  <a:cubicBezTo>
                    <a:pt x="170042" y="20973"/>
                    <a:pt x="153073" y="25760"/>
                    <a:pt x="133928" y="30894"/>
                  </a:cubicBezTo>
                  <a:cubicBezTo>
                    <a:pt x="115392" y="35854"/>
                    <a:pt x="63179" y="41598"/>
                    <a:pt x="44121" y="41598"/>
                  </a:cubicBezTo>
                  <a:lnTo>
                    <a:pt x="1" y="41598"/>
                  </a:lnTo>
                  <a:cubicBezTo>
                    <a:pt x="82585" y="41598"/>
                    <a:pt x="151594" y="1"/>
                    <a:pt x="151594" y="1"/>
                  </a:cubicBezTo>
                  <a:cubicBezTo>
                    <a:pt x="151594" y="1"/>
                    <a:pt x="156554" y="8442"/>
                    <a:pt x="162123" y="10183"/>
                  </a:cubicBezTo>
                  <a:cubicBezTo>
                    <a:pt x="162297" y="10270"/>
                    <a:pt x="162385" y="10270"/>
                    <a:pt x="162472" y="10357"/>
                  </a:cubicBezTo>
                  <a:cubicBezTo>
                    <a:pt x="162733" y="10357"/>
                    <a:pt x="162907" y="10444"/>
                    <a:pt x="163081" y="10444"/>
                  </a:cubicBezTo>
                  <a:cubicBezTo>
                    <a:pt x="163342" y="10531"/>
                    <a:pt x="163516" y="10531"/>
                    <a:pt x="163690" y="10531"/>
                  </a:cubicBezTo>
                  <a:cubicBezTo>
                    <a:pt x="163864" y="10531"/>
                    <a:pt x="164038" y="10531"/>
                    <a:pt x="164212" y="10531"/>
                  </a:cubicBezTo>
                  <a:lnTo>
                    <a:pt x="164560" y="10531"/>
                  </a:lnTo>
                  <a:cubicBezTo>
                    <a:pt x="164647" y="10531"/>
                    <a:pt x="164734" y="10531"/>
                    <a:pt x="164821" y="10531"/>
                  </a:cubicBezTo>
                  <a:cubicBezTo>
                    <a:pt x="164995" y="10531"/>
                    <a:pt x="165082" y="10531"/>
                    <a:pt x="165256" y="10531"/>
                  </a:cubicBezTo>
                  <a:lnTo>
                    <a:pt x="165604" y="10444"/>
                  </a:lnTo>
                  <a:cubicBezTo>
                    <a:pt x="165778" y="10444"/>
                    <a:pt x="165865" y="10444"/>
                    <a:pt x="166039" y="10357"/>
                  </a:cubicBezTo>
                  <a:cubicBezTo>
                    <a:pt x="166475" y="10270"/>
                    <a:pt x="166823" y="10096"/>
                    <a:pt x="167258" y="9835"/>
                  </a:cubicBezTo>
                  <a:cubicBezTo>
                    <a:pt x="167345" y="9747"/>
                    <a:pt x="167519" y="9660"/>
                    <a:pt x="167606" y="9573"/>
                  </a:cubicBezTo>
                  <a:cubicBezTo>
                    <a:pt x="167780" y="9573"/>
                    <a:pt x="167867" y="9486"/>
                    <a:pt x="167954" y="9312"/>
                  </a:cubicBezTo>
                  <a:cubicBezTo>
                    <a:pt x="168128" y="9225"/>
                    <a:pt x="168215" y="9138"/>
                    <a:pt x="168302" y="9051"/>
                  </a:cubicBezTo>
                  <a:cubicBezTo>
                    <a:pt x="168563" y="8877"/>
                    <a:pt x="168737" y="8616"/>
                    <a:pt x="168998" y="8442"/>
                  </a:cubicBezTo>
                  <a:cubicBezTo>
                    <a:pt x="169085" y="8268"/>
                    <a:pt x="169172" y="8181"/>
                    <a:pt x="169259" y="8007"/>
                  </a:cubicBezTo>
                  <a:cubicBezTo>
                    <a:pt x="169520" y="7746"/>
                    <a:pt x="169694" y="7485"/>
                    <a:pt x="169868" y="7137"/>
                  </a:cubicBezTo>
                  <a:cubicBezTo>
                    <a:pt x="169955" y="6963"/>
                    <a:pt x="170042" y="6789"/>
                    <a:pt x="170130" y="6615"/>
                  </a:cubicBezTo>
                  <a:cubicBezTo>
                    <a:pt x="170217" y="6441"/>
                    <a:pt x="170217" y="6267"/>
                    <a:pt x="170304" y="6180"/>
                  </a:cubicBezTo>
                  <a:cubicBezTo>
                    <a:pt x="170391" y="6006"/>
                    <a:pt x="170391" y="5831"/>
                    <a:pt x="170478" y="5657"/>
                  </a:cubicBezTo>
                  <a:cubicBezTo>
                    <a:pt x="170565" y="5309"/>
                    <a:pt x="170652" y="4961"/>
                    <a:pt x="170739" y="4526"/>
                  </a:cubicBezTo>
                  <a:cubicBezTo>
                    <a:pt x="170739" y="4352"/>
                    <a:pt x="170739" y="4178"/>
                    <a:pt x="170739" y="3917"/>
                  </a:cubicBezTo>
                  <a:close/>
                </a:path>
              </a:pathLst>
            </a:custGeom>
            <a:solidFill>
              <a:srgbClr val="F7D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l" defTabSz="1219170" rtl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09" name="Google Shape;709;p32"/>
          <p:cNvSpPr/>
          <p:nvPr/>
        </p:nvSpPr>
        <p:spPr>
          <a:xfrm rot="5920567">
            <a:off x="10186865" y="378752"/>
            <a:ext cx="393951" cy="1013469"/>
          </a:xfrm>
          <a:custGeom>
            <a:avLst/>
            <a:gdLst/>
            <a:ahLst/>
            <a:cxnLst/>
            <a:rect l="l" t="t" r="r" b="b"/>
            <a:pathLst>
              <a:path w="45249" h="87700" extrusionOk="0">
                <a:moveTo>
                  <a:pt x="676" y="1"/>
                </a:moveTo>
                <a:lnTo>
                  <a:pt x="193" y="290"/>
                </a:lnTo>
                <a:lnTo>
                  <a:pt x="1" y="387"/>
                </a:lnTo>
                <a:lnTo>
                  <a:pt x="3088" y="82489"/>
                </a:lnTo>
                <a:lnTo>
                  <a:pt x="3667" y="82972"/>
                </a:lnTo>
                <a:lnTo>
                  <a:pt x="4149" y="82586"/>
                </a:lnTo>
                <a:lnTo>
                  <a:pt x="4631" y="82296"/>
                </a:lnTo>
                <a:lnTo>
                  <a:pt x="5114" y="82682"/>
                </a:lnTo>
                <a:lnTo>
                  <a:pt x="5693" y="83165"/>
                </a:lnTo>
                <a:lnTo>
                  <a:pt x="6175" y="82875"/>
                </a:lnTo>
                <a:lnTo>
                  <a:pt x="6657" y="82489"/>
                </a:lnTo>
                <a:lnTo>
                  <a:pt x="7236" y="82972"/>
                </a:lnTo>
                <a:lnTo>
                  <a:pt x="7719" y="83358"/>
                </a:lnTo>
                <a:lnTo>
                  <a:pt x="8201" y="83068"/>
                </a:lnTo>
                <a:lnTo>
                  <a:pt x="8683" y="82779"/>
                </a:lnTo>
                <a:lnTo>
                  <a:pt x="9262" y="83165"/>
                </a:lnTo>
                <a:lnTo>
                  <a:pt x="9745" y="83647"/>
                </a:lnTo>
                <a:lnTo>
                  <a:pt x="10227" y="83358"/>
                </a:lnTo>
                <a:lnTo>
                  <a:pt x="10806" y="82972"/>
                </a:lnTo>
                <a:lnTo>
                  <a:pt x="11288" y="83454"/>
                </a:lnTo>
                <a:lnTo>
                  <a:pt x="11771" y="83840"/>
                </a:lnTo>
                <a:lnTo>
                  <a:pt x="11867" y="83840"/>
                </a:lnTo>
                <a:lnTo>
                  <a:pt x="12350" y="83550"/>
                </a:lnTo>
                <a:lnTo>
                  <a:pt x="12832" y="83261"/>
                </a:lnTo>
                <a:lnTo>
                  <a:pt x="13314" y="83647"/>
                </a:lnTo>
                <a:lnTo>
                  <a:pt x="13797" y="84129"/>
                </a:lnTo>
                <a:lnTo>
                  <a:pt x="13893" y="84129"/>
                </a:lnTo>
                <a:lnTo>
                  <a:pt x="14376" y="83743"/>
                </a:lnTo>
                <a:lnTo>
                  <a:pt x="14858" y="83454"/>
                </a:lnTo>
                <a:lnTo>
                  <a:pt x="15340" y="83936"/>
                </a:lnTo>
                <a:lnTo>
                  <a:pt x="15919" y="84322"/>
                </a:lnTo>
                <a:lnTo>
                  <a:pt x="16402" y="84033"/>
                </a:lnTo>
                <a:lnTo>
                  <a:pt x="16884" y="83743"/>
                </a:lnTo>
                <a:lnTo>
                  <a:pt x="17366" y="84129"/>
                </a:lnTo>
                <a:lnTo>
                  <a:pt x="17945" y="84612"/>
                </a:lnTo>
                <a:lnTo>
                  <a:pt x="18428" y="84226"/>
                </a:lnTo>
                <a:lnTo>
                  <a:pt x="18910" y="83936"/>
                </a:lnTo>
                <a:lnTo>
                  <a:pt x="19392" y="84322"/>
                </a:lnTo>
                <a:lnTo>
                  <a:pt x="19971" y="84805"/>
                </a:lnTo>
                <a:lnTo>
                  <a:pt x="20454" y="84515"/>
                </a:lnTo>
                <a:lnTo>
                  <a:pt x="20936" y="84226"/>
                </a:lnTo>
                <a:lnTo>
                  <a:pt x="21515" y="84612"/>
                </a:lnTo>
                <a:lnTo>
                  <a:pt x="21997" y="85094"/>
                </a:lnTo>
                <a:lnTo>
                  <a:pt x="22480" y="84708"/>
                </a:lnTo>
                <a:lnTo>
                  <a:pt x="22962" y="84419"/>
                </a:lnTo>
                <a:lnTo>
                  <a:pt x="23541" y="84901"/>
                </a:lnTo>
                <a:lnTo>
                  <a:pt x="24023" y="85287"/>
                </a:lnTo>
                <a:lnTo>
                  <a:pt x="24120" y="85287"/>
                </a:lnTo>
                <a:lnTo>
                  <a:pt x="24602" y="84998"/>
                </a:lnTo>
                <a:lnTo>
                  <a:pt x="25085" y="84612"/>
                </a:lnTo>
                <a:lnTo>
                  <a:pt x="25567" y="85094"/>
                </a:lnTo>
                <a:lnTo>
                  <a:pt x="26049" y="85576"/>
                </a:lnTo>
                <a:lnTo>
                  <a:pt x="26146" y="85576"/>
                </a:lnTo>
                <a:lnTo>
                  <a:pt x="26628" y="85191"/>
                </a:lnTo>
                <a:lnTo>
                  <a:pt x="27111" y="84901"/>
                </a:lnTo>
                <a:lnTo>
                  <a:pt x="27593" y="85287"/>
                </a:lnTo>
                <a:lnTo>
                  <a:pt x="28075" y="85769"/>
                </a:lnTo>
                <a:lnTo>
                  <a:pt x="28172" y="85769"/>
                </a:lnTo>
                <a:lnTo>
                  <a:pt x="28654" y="85480"/>
                </a:lnTo>
                <a:lnTo>
                  <a:pt x="29137" y="85094"/>
                </a:lnTo>
                <a:lnTo>
                  <a:pt x="29619" y="85576"/>
                </a:lnTo>
                <a:lnTo>
                  <a:pt x="30198" y="85962"/>
                </a:lnTo>
                <a:lnTo>
                  <a:pt x="30680" y="85673"/>
                </a:lnTo>
                <a:lnTo>
                  <a:pt x="31163" y="85384"/>
                </a:lnTo>
                <a:lnTo>
                  <a:pt x="31645" y="85769"/>
                </a:lnTo>
                <a:lnTo>
                  <a:pt x="32224" y="86252"/>
                </a:lnTo>
                <a:lnTo>
                  <a:pt x="32706" y="85962"/>
                </a:lnTo>
                <a:lnTo>
                  <a:pt x="33189" y="85576"/>
                </a:lnTo>
                <a:lnTo>
                  <a:pt x="33768" y="86059"/>
                </a:lnTo>
                <a:lnTo>
                  <a:pt x="34250" y="86445"/>
                </a:lnTo>
                <a:lnTo>
                  <a:pt x="34732" y="86155"/>
                </a:lnTo>
                <a:lnTo>
                  <a:pt x="35215" y="85866"/>
                </a:lnTo>
                <a:lnTo>
                  <a:pt x="35794" y="86252"/>
                </a:lnTo>
                <a:lnTo>
                  <a:pt x="36276" y="86734"/>
                </a:lnTo>
                <a:lnTo>
                  <a:pt x="36855" y="86445"/>
                </a:lnTo>
                <a:lnTo>
                  <a:pt x="37337" y="86059"/>
                </a:lnTo>
                <a:lnTo>
                  <a:pt x="37820" y="86541"/>
                </a:lnTo>
                <a:lnTo>
                  <a:pt x="38302" y="86927"/>
                </a:lnTo>
                <a:lnTo>
                  <a:pt x="38398" y="86927"/>
                </a:lnTo>
                <a:lnTo>
                  <a:pt x="38881" y="86638"/>
                </a:lnTo>
                <a:lnTo>
                  <a:pt x="39363" y="86348"/>
                </a:lnTo>
                <a:lnTo>
                  <a:pt x="39846" y="86734"/>
                </a:lnTo>
                <a:lnTo>
                  <a:pt x="40328" y="87217"/>
                </a:lnTo>
                <a:lnTo>
                  <a:pt x="40424" y="87217"/>
                </a:lnTo>
                <a:lnTo>
                  <a:pt x="40907" y="86831"/>
                </a:lnTo>
                <a:lnTo>
                  <a:pt x="41389" y="86541"/>
                </a:lnTo>
                <a:lnTo>
                  <a:pt x="41872" y="87024"/>
                </a:lnTo>
                <a:lnTo>
                  <a:pt x="42450" y="87410"/>
                </a:lnTo>
                <a:lnTo>
                  <a:pt x="42933" y="87120"/>
                </a:lnTo>
                <a:lnTo>
                  <a:pt x="43415" y="86734"/>
                </a:lnTo>
                <a:lnTo>
                  <a:pt x="43898" y="87217"/>
                </a:lnTo>
                <a:lnTo>
                  <a:pt x="44477" y="87603"/>
                </a:lnTo>
                <a:lnTo>
                  <a:pt x="44477" y="87699"/>
                </a:lnTo>
                <a:lnTo>
                  <a:pt x="44959" y="87313"/>
                </a:lnTo>
                <a:lnTo>
                  <a:pt x="45248" y="87120"/>
                </a:lnTo>
                <a:lnTo>
                  <a:pt x="42258" y="5403"/>
                </a:lnTo>
                <a:lnTo>
                  <a:pt x="41968" y="5210"/>
                </a:lnTo>
                <a:lnTo>
                  <a:pt x="41486" y="4728"/>
                </a:lnTo>
                <a:lnTo>
                  <a:pt x="41003" y="5017"/>
                </a:lnTo>
                <a:lnTo>
                  <a:pt x="40521" y="5403"/>
                </a:lnTo>
                <a:lnTo>
                  <a:pt x="39942" y="4921"/>
                </a:lnTo>
                <a:lnTo>
                  <a:pt x="39460" y="4535"/>
                </a:lnTo>
                <a:lnTo>
                  <a:pt x="38977" y="4824"/>
                </a:lnTo>
                <a:lnTo>
                  <a:pt x="38398" y="5114"/>
                </a:lnTo>
                <a:lnTo>
                  <a:pt x="37916" y="4728"/>
                </a:lnTo>
                <a:lnTo>
                  <a:pt x="37434" y="4246"/>
                </a:lnTo>
                <a:lnTo>
                  <a:pt x="37337" y="4246"/>
                </a:lnTo>
                <a:lnTo>
                  <a:pt x="36855" y="4632"/>
                </a:lnTo>
                <a:lnTo>
                  <a:pt x="36372" y="4921"/>
                </a:lnTo>
                <a:lnTo>
                  <a:pt x="35890" y="4439"/>
                </a:lnTo>
                <a:lnTo>
                  <a:pt x="35408" y="4053"/>
                </a:lnTo>
                <a:lnTo>
                  <a:pt x="35311" y="4053"/>
                </a:lnTo>
                <a:lnTo>
                  <a:pt x="34829" y="4342"/>
                </a:lnTo>
                <a:lnTo>
                  <a:pt x="34346" y="4632"/>
                </a:lnTo>
                <a:lnTo>
                  <a:pt x="33864" y="4246"/>
                </a:lnTo>
                <a:lnTo>
                  <a:pt x="33382" y="3763"/>
                </a:lnTo>
                <a:lnTo>
                  <a:pt x="33285" y="3763"/>
                </a:lnTo>
                <a:lnTo>
                  <a:pt x="32803" y="4149"/>
                </a:lnTo>
                <a:lnTo>
                  <a:pt x="32320" y="4439"/>
                </a:lnTo>
                <a:lnTo>
                  <a:pt x="31838" y="3956"/>
                </a:lnTo>
                <a:lnTo>
                  <a:pt x="31259" y="3570"/>
                </a:lnTo>
                <a:lnTo>
                  <a:pt x="30777" y="3860"/>
                </a:lnTo>
                <a:lnTo>
                  <a:pt x="30294" y="4149"/>
                </a:lnTo>
                <a:lnTo>
                  <a:pt x="29812" y="3763"/>
                </a:lnTo>
                <a:lnTo>
                  <a:pt x="29233" y="3281"/>
                </a:lnTo>
                <a:lnTo>
                  <a:pt x="28751" y="3667"/>
                </a:lnTo>
                <a:lnTo>
                  <a:pt x="28268" y="3956"/>
                </a:lnTo>
                <a:lnTo>
                  <a:pt x="27689" y="3474"/>
                </a:lnTo>
                <a:lnTo>
                  <a:pt x="27207" y="3088"/>
                </a:lnTo>
                <a:lnTo>
                  <a:pt x="26725" y="3377"/>
                </a:lnTo>
                <a:lnTo>
                  <a:pt x="26242" y="3763"/>
                </a:lnTo>
                <a:lnTo>
                  <a:pt x="25663" y="3281"/>
                </a:lnTo>
                <a:lnTo>
                  <a:pt x="25181" y="2895"/>
                </a:lnTo>
                <a:lnTo>
                  <a:pt x="25085" y="2798"/>
                </a:lnTo>
                <a:lnTo>
                  <a:pt x="24602" y="3184"/>
                </a:lnTo>
                <a:lnTo>
                  <a:pt x="24120" y="3474"/>
                </a:lnTo>
                <a:lnTo>
                  <a:pt x="23637" y="3088"/>
                </a:lnTo>
                <a:lnTo>
                  <a:pt x="23155" y="2605"/>
                </a:lnTo>
                <a:lnTo>
                  <a:pt x="23059" y="2605"/>
                </a:lnTo>
                <a:lnTo>
                  <a:pt x="22576" y="2895"/>
                </a:lnTo>
                <a:lnTo>
                  <a:pt x="22094" y="3281"/>
                </a:lnTo>
                <a:lnTo>
                  <a:pt x="21611" y="2798"/>
                </a:lnTo>
                <a:lnTo>
                  <a:pt x="21129" y="2413"/>
                </a:lnTo>
                <a:lnTo>
                  <a:pt x="21033" y="2413"/>
                </a:lnTo>
                <a:lnTo>
                  <a:pt x="20550" y="2702"/>
                </a:lnTo>
                <a:lnTo>
                  <a:pt x="20068" y="2991"/>
                </a:lnTo>
                <a:lnTo>
                  <a:pt x="19585" y="2605"/>
                </a:lnTo>
                <a:lnTo>
                  <a:pt x="19007" y="2123"/>
                </a:lnTo>
                <a:lnTo>
                  <a:pt x="18524" y="2413"/>
                </a:lnTo>
                <a:lnTo>
                  <a:pt x="18042" y="2798"/>
                </a:lnTo>
                <a:lnTo>
                  <a:pt x="17559" y="2316"/>
                </a:lnTo>
                <a:lnTo>
                  <a:pt x="16981" y="1930"/>
                </a:lnTo>
                <a:lnTo>
                  <a:pt x="16498" y="2220"/>
                </a:lnTo>
                <a:lnTo>
                  <a:pt x="16016" y="2509"/>
                </a:lnTo>
                <a:lnTo>
                  <a:pt x="15437" y="2123"/>
                </a:lnTo>
                <a:lnTo>
                  <a:pt x="14955" y="1641"/>
                </a:lnTo>
                <a:lnTo>
                  <a:pt x="14472" y="2027"/>
                </a:lnTo>
                <a:lnTo>
                  <a:pt x="13990" y="2316"/>
                </a:lnTo>
                <a:lnTo>
                  <a:pt x="13411" y="1834"/>
                </a:lnTo>
                <a:lnTo>
                  <a:pt x="12928" y="1448"/>
                </a:lnTo>
                <a:lnTo>
                  <a:pt x="12350" y="1737"/>
                </a:lnTo>
                <a:lnTo>
                  <a:pt x="11867" y="2027"/>
                </a:lnTo>
                <a:lnTo>
                  <a:pt x="11385" y="1641"/>
                </a:lnTo>
                <a:lnTo>
                  <a:pt x="10902" y="1158"/>
                </a:lnTo>
                <a:lnTo>
                  <a:pt x="10806" y="1158"/>
                </a:lnTo>
                <a:lnTo>
                  <a:pt x="10324" y="1448"/>
                </a:lnTo>
                <a:lnTo>
                  <a:pt x="9841" y="1834"/>
                </a:lnTo>
                <a:lnTo>
                  <a:pt x="9359" y="1351"/>
                </a:lnTo>
                <a:lnTo>
                  <a:pt x="8876" y="965"/>
                </a:lnTo>
                <a:lnTo>
                  <a:pt x="8780" y="965"/>
                </a:lnTo>
                <a:lnTo>
                  <a:pt x="8298" y="1255"/>
                </a:lnTo>
                <a:lnTo>
                  <a:pt x="7815" y="1544"/>
                </a:lnTo>
                <a:lnTo>
                  <a:pt x="7333" y="1158"/>
                </a:lnTo>
                <a:lnTo>
                  <a:pt x="6754" y="676"/>
                </a:lnTo>
                <a:lnTo>
                  <a:pt x="6272" y="1062"/>
                </a:lnTo>
                <a:lnTo>
                  <a:pt x="5789" y="1351"/>
                </a:lnTo>
                <a:lnTo>
                  <a:pt x="5307" y="869"/>
                </a:lnTo>
                <a:lnTo>
                  <a:pt x="4728" y="483"/>
                </a:lnTo>
                <a:lnTo>
                  <a:pt x="4246" y="772"/>
                </a:lnTo>
                <a:lnTo>
                  <a:pt x="3763" y="1158"/>
                </a:lnTo>
                <a:lnTo>
                  <a:pt x="3184" y="676"/>
                </a:lnTo>
                <a:lnTo>
                  <a:pt x="2702" y="290"/>
                </a:lnTo>
                <a:lnTo>
                  <a:pt x="2702" y="194"/>
                </a:lnTo>
                <a:lnTo>
                  <a:pt x="2220" y="579"/>
                </a:lnTo>
                <a:lnTo>
                  <a:pt x="1737" y="869"/>
                </a:lnTo>
                <a:lnTo>
                  <a:pt x="1158" y="483"/>
                </a:lnTo>
                <a:lnTo>
                  <a:pt x="676" y="1"/>
                </a:lnTo>
                <a:close/>
              </a:path>
            </a:pathLst>
          </a:custGeom>
          <a:solidFill>
            <a:srgbClr val="FFFFFF">
              <a:alpha val="69270"/>
            </a:srgbClr>
          </a:solidFill>
          <a:ln>
            <a:noFill/>
          </a:ln>
          <a:effectLst>
            <a:outerShdw blurRad="57150" dist="1905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defTabSz="1219170" rtl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0" name="Google Shape;710;p32"/>
          <p:cNvSpPr/>
          <p:nvPr/>
        </p:nvSpPr>
        <p:spPr>
          <a:xfrm>
            <a:off x="9449901" y="1386567"/>
            <a:ext cx="1294065" cy="1221636"/>
          </a:xfrm>
          <a:custGeom>
            <a:avLst/>
            <a:gdLst/>
            <a:ahLst/>
            <a:cxnLst/>
            <a:rect l="l" t="t" r="r" b="b"/>
            <a:pathLst>
              <a:path w="65445" h="61782" extrusionOk="0">
                <a:moveTo>
                  <a:pt x="33201" y="1250"/>
                </a:moveTo>
                <a:lnTo>
                  <a:pt x="33808" y="2605"/>
                </a:lnTo>
                <a:cubicBezTo>
                  <a:pt x="33552" y="2301"/>
                  <a:pt x="33271" y="1974"/>
                  <a:pt x="32968" y="1671"/>
                </a:cubicBezTo>
                <a:lnTo>
                  <a:pt x="33201" y="1250"/>
                </a:lnTo>
                <a:close/>
                <a:moveTo>
                  <a:pt x="34205" y="2651"/>
                </a:moveTo>
                <a:lnTo>
                  <a:pt x="34205" y="2651"/>
                </a:lnTo>
                <a:cubicBezTo>
                  <a:pt x="34859" y="3772"/>
                  <a:pt x="35489" y="4939"/>
                  <a:pt x="36050" y="6107"/>
                </a:cubicBezTo>
                <a:cubicBezTo>
                  <a:pt x="35653" y="5313"/>
                  <a:pt x="35209" y="4519"/>
                  <a:pt x="34696" y="3772"/>
                </a:cubicBezTo>
                <a:lnTo>
                  <a:pt x="34205" y="2651"/>
                </a:lnTo>
                <a:close/>
                <a:moveTo>
                  <a:pt x="36166" y="6317"/>
                </a:moveTo>
                <a:cubicBezTo>
                  <a:pt x="37100" y="8325"/>
                  <a:pt x="37964" y="10380"/>
                  <a:pt x="38711" y="12481"/>
                </a:cubicBezTo>
                <a:cubicBezTo>
                  <a:pt x="38805" y="12738"/>
                  <a:pt x="38898" y="12995"/>
                  <a:pt x="38992" y="13228"/>
                </a:cubicBezTo>
                <a:lnTo>
                  <a:pt x="37707" y="10426"/>
                </a:lnTo>
                <a:cubicBezTo>
                  <a:pt x="37427" y="9516"/>
                  <a:pt x="37124" y="8605"/>
                  <a:pt x="36774" y="7718"/>
                </a:cubicBezTo>
                <a:cubicBezTo>
                  <a:pt x="36563" y="7228"/>
                  <a:pt x="36377" y="6784"/>
                  <a:pt x="36166" y="6317"/>
                </a:cubicBezTo>
                <a:close/>
                <a:moveTo>
                  <a:pt x="33341" y="573"/>
                </a:moveTo>
                <a:cubicBezTo>
                  <a:pt x="35606" y="3469"/>
                  <a:pt x="37497" y="6644"/>
                  <a:pt x="38945" y="10029"/>
                </a:cubicBezTo>
                <a:cubicBezTo>
                  <a:pt x="40182" y="12995"/>
                  <a:pt x="41093" y="16053"/>
                  <a:pt x="41677" y="19205"/>
                </a:cubicBezTo>
                <a:lnTo>
                  <a:pt x="40673" y="16987"/>
                </a:lnTo>
                <a:cubicBezTo>
                  <a:pt x="40509" y="16497"/>
                  <a:pt x="40346" y="16007"/>
                  <a:pt x="40182" y="15516"/>
                </a:cubicBezTo>
                <a:cubicBezTo>
                  <a:pt x="39575" y="13672"/>
                  <a:pt x="38922" y="11851"/>
                  <a:pt x="38221" y="10053"/>
                </a:cubicBezTo>
                <a:cubicBezTo>
                  <a:pt x="36937" y="6737"/>
                  <a:pt x="35303" y="3585"/>
                  <a:pt x="33318" y="620"/>
                </a:cubicBezTo>
                <a:cubicBezTo>
                  <a:pt x="33318" y="597"/>
                  <a:pt x="33341" y="573"/>
                  <a:pt x="33341" y="573"/>
                </a:cubicBezTo>
                <a:close/>
                <a:moveTo>
                  <a:pt x="42260" y="19859"/>
                </a:moveTo>
                <a:lnTo>
                  <a:pt x="42260" y="19859"/>
                </a:lnTo>
                <a:cubicBezTo>
                  <a:pt x="42774" y="19999"/>
                  <a:pt x="43311" y="20116"/>
                  <a:pt x="43848" y="20209"/>
                </a:cubicBezTo>
                <a:lnTo>
                  <a:pt x="43848" y="20233"/>
                </a:lnTo>
                <a:cubicBezTo>
                  <a:pt x="43334" y="20233"/>
                  <a:pt x="42821" y="20256"/>
                  <a:pt x="42307" y="20256"/>
                </a:cubicBezTo>
                <a:cubicBezTo>
                  <a:pt x="42307" y="20139"/>
                  <a:pt x="42260" y="19999"/>
                  <a:pt x="42260" y="19859"/>
                </a:cubicBezTo>
                <a:close/>
                <a:moveTo>
                  <a:pt x="41630" y="19929"/>
                </a:moveTo>
                <a:lnTo>
                  <a:pt x="41630" y="19929"/>
                </a:lnTo>
                <a:cubicBezTo>
                  <a:pt x="41677" y="20046"/>
                  <a:pt x="41747" y="20162"/>
                  <a:pt x="41793" y="20279"/>
                </a:cubicBezTo>
                <a:lnTo>
                  <a:pt x="41723" y="20303"/>
                </a:lnTo>
                <a:cubicBezTo>
                  <a:pt x="41677" y="20162"/>
                  <a:pt x="41653" y="20046"/>
                  <a:pt x="41630" y="19929"/>
                </a:cubicBezTo>
                <a:close/>
                <a:moveTo>
                  <a:pt x="38385" y="12761"/>
                </a:moveTo>
                <a:lnTo>
                  <a:pt x="38385" y="12761"/>
                </a:lnTo>
                <a:cubicBezTo>
                  <a:pt x="38968" y="14069"/>
                  <a:pt x="39575" y="15376"/>
                  <a:pt x="40159" y="16684"/>
                </a:cubicBezTo>
                <a:lnTo>
                  <a:pt x="40859" y="18785"/>
                </a:lnTo>
                <a:cubicBezTo>
                  <a:pt x="40906" y="18972"/>
                  <a:pt x="40976" y="19159"/>
                  <a:pt x="41023" y="19322"/>
                </a:cubicBezTo>
                <a:lnTo>
                  <a:pt x="40906" y="19322"/>
                </a:lnTo>
                <a:cubicBezTo>
                  <a:pt x="40900" y="19320"/>
                  <a:pt x="40894" y="19319"/>
                  <a:pt x="40888" y="19319"/>
                </a:cubicBezTo>
                <a:cubicBezTo>
                  <a:pt x="40829" y="19319"/>
                  <a:pt x="40798" y="19417"/>
                  <a:pt x="40883" y="19439"/>
                </a:cubicBezTo>
                <a:lnTo>
                  <a:pt x="41093" y="19509"/>
                </a:lnTo>
                <a:cubicBezTo>
                  <a:pt x="41163" y="19766"/>
                  <a:pt x="41256" y="20046"/>
                  <a:pt x="41350" y="20303"/>
                </a:cubicBezTo>
                <a:cubicBezTo>
                  <a:pt x="41116" y="20326"/>
                  <a:pt x="40859" y="20326"/>
                  <a:pt x="40626" y="20349"/>
                </a:cubicBezTo>
                <a:cubicBezTo>
                  <a:pt x="40579" y="20256"/>
                  <a:pt x="40533" y="20162"/>
                  <a:pt x="40486" y="20046"/>
                </a:cubicBezTo>
                <a:cubicBezTo>
                  <a:pt x="40276" y="19462"/>
                  <a:pt x="40089" y="18878"/>
                  <a:pt x="39902" y="18271"/>
                </a:cubicBezTo>
                <a:cubicBezTo>
                  <a:pt x="39529" y="17057"/>
                  <a:pt x="39202" y="15843"/>
                  <a:pt x="38875" y="14629"/>
                </a:cubicBezTo>
                <a:cubicBezTo>
                  <a:pt x="38711" y="13999"/>
                  <a:pt x="38548" y="13368"/>
                  <a:pt x="38385" y="12761"/>
                </a:cubicBezTo>
                <a:close/>
                <a:moveTo>
                  <a:pt x="47521" y="19654"/>
                </a:moveTo>
                <a:cubicBezTo>
                  <a:pt x="49456" y="19654"/>
                  <a:pt x="51392" y="19713"/>
                  <a:pt x="53327" y="19836"/>
                </a:cubicBezTo>
                <a:lnTo>
                  <a:pt x="53327" y="19859"/>
                </a:lnTo>
                <a:cubicBezTo>
                  <a:pt x="55195" y="19976"/>
                  <a:pt x="57016" y="20162"/>
                  <a:pt x="58861" y="20396"/>
                </a:cubicBezTo>
                <a:cubicBezTo>
                  <a:pt x="59468" y="20466"/>
                  <a:pt x="60075" y="20559"/>
                  <a:pt x="60682" y="20653"/>
                </a:cubicBezTo>
                <a:cubicBezTo>
                  <a:pt x="57787" y="20396"/>
                  <a:pt x="54845" y="20419"/>
                  <a:pt x="51973" y="20349"/>
                </a:cubicBezTo>
                <a:cubicBezTo>
                  <a:pt x="50292" y="20326"/>
                  <a:pt x="48564" y="20256"/>
                  <a:pt x="46860" y="20233"/>
                </a:cubicBezTo>
                <a:cubicBezTo>
                  <a:pt x="45693" y="20116"/>
                  <a:pt x="44525" y="19952"/>
                  <a:pt x="43381" y="19742"/>
                </a:cubicBezTo>
                <a:cubicBezTo>
                  <a:pt x="44761" y="19684"/>
                  <a:pt x="46141" y="19654"/>
                  <a:pt x="47521" y="19654"/>
                </a:cubicBezTo>
                <a:close/>
                <a:moveTo>
                  <a:pt x="40766" y="20536"/>
                </a:moveTo>
                <a:lnTo>
                  <a:pt x="41420" y="20559"/>
                </a:lnTo>
                <a:cubicBezTo>
                  <a:pt x="41467" y="20723"/>
                  <a:pt x="41513" y="20910"/>
                  <a:pt x="41560" y="21073"/>
                </a:cubicBezTo>
                <a:cubicBezTo>
                  <a:pt x="41233" y="20980"/>
                  <a:pt x="40953" y="20816"/>
                  <a:pt x="40766" y="20536"/>
                </a:cubicBezTo>
                <a:close/>
                <a:moveTo>
                  <a:pt x="41933" y="20583"/>
                </a:moveTo>
                <a:lnTo>
                  <a:pt x="41980" y="20699"/>
                </a:lnTo>
                <a:lnTo>
                  <a:pt x="42004" y="20910"/>
                </a:lnTo>
                <a:cubicBezTo>
                  <a:pt x="42027" y="20980"/>
                  <a:pt x="42074" y="21026"/>
                  <a:pt x="42120" y="21026"/>
                </a:cubicBezTo>
                <a:cubicBezTo>
                  <a:pt x="42074" y="21050"/>
                  <a:pt x="42027" y="21096"/>
                  <a:pt x="42027" y="21166"/>
                </a:cubicBezTo>
                <a:lnTo>
                  <a:pt x="41980" y="21166"/>
                </a:lnTo>
                <a:cubicBezTo>
                  <a:pt x="41910" y="20980"/>
                  <a:pt x="41840" y="20770"/>
                  <a:pt x="41793" y="20583"/>
                </a:cubicBezTo>
                <a:close/>
                <a:moveTo>
                  <a:pt x="46440" y="20583"/>
                </a:moveTo>
                <a:cubicBezTo>
                  <a:pt x="48448" y="20793"/>
                  <a:pt x="50502" y="20840"/>
                  <a:pt x="52440" y="20910"/>
                </a:cubicBezTo>
                <a:cubicBezTo>
                  <a:pt x="53911" y="20980"/>
                  <a:pt x="55382" y="21003"/>
                  <a:pt x="56876" y="21073"/>
                </a:cubicBezTo>
                <a:cubicBezTo>
                  <a:pt x="52253" y="21096"/>
                  <a:pt x="47630" y="21143"/>
                  <a:pt x="43007" y="21190"/>
                </a:cubicBezTo>
                <a:lnTo>
                  <a:pt x="42447" y="21190"/>
                </a:lnTo>
                <a:lnTo>
                  <a:pt x="42377" y="21096"/>
                </a:lnTo>
                <a:lnTo>
                  <a:pt x="42330" y="21073"/>
                </a:lnTo>
                <a:cubicBezTo>
                  <a:pt x="42424" y="21003"/>
                  <a:pt x="42447" y="20910"/>
                  <a:pt x="42400" y="20816"/>
                </a:cubicBezTo>
                <a:lnTo>
                  <a:pt x="42400" y="20816"/>
                </a:lnTo>
                <a:lnTo>
                  <a:pt x="42424" y="20840"/>
                </a:lnTo>
                <a:lnTo>
                  <a:pt x="42354" y="20699"/>
                </a:lnTo>
                <a:lnTo>
                  <a:pt x="42354" y="20583"/>
                </a:lnTo>
                <a:close/>
                <a:moveTo>
                  <a:pt x="62923" y="20956"/>
                </a:moveTo>
                <a:cubicBezTo>
                  <a:pt x="63437" y="21003"/>
                  <a:pt x="63997" y="21096"/>
                  <a:pt x="64348" y="21353"/>
                </a:cubicBezTo>
                <a:cubicBezTo>
                  <a:pt x="63997" y="21307"/>
                  <a:pt x="63647" y="21237"/>
                  <a:pt x="63297" y="21190"/>
                </a:cubicBezTo>
                <a:cubicBezTo>
                  <a:pt x="63180" y="21096"/>
                  <a:pt x="63063" y="21003"/>
                  <a:pt x="62923" y="20956"/>
                </a:cubicBezTo>
                <a:close/>
                <a:moveTo>
                  <a:pt x="32804" y="550"/>
                </a:moveTo>
                <a:lnTo>
                  <a:pt x="32851" y="597"/>
                </a:lnTo>
                <a:cubicBezTo>
                  <a:pt x="29022" y="7765"/>
                  <a:pt x="25310" y="14979"/>
                  <a:pt x="21877" y="22334"/>
                </a:cubicBezTo>
                <a:cubicBezTo>
                  <a:pt x="21761" y="22311"/>
                  <a:pt x="21667" y="22287"/>
                  <a:pt x="21574" y="22264"/>
                </a:cubicBezTo>
                <a:cubicBezTo>
                  <a:pt x="22414" y="20746"/>
                  <a:pt x="23138" y="19159"/>
                  <a:pt x="23909" y="17594"/>
                </a:cubicBezTo>
                <a:lnTo>
                  <a:pt x="23885" y="17594"/>
                </a:lnTo>
                <a:cubicBezTo>
                  <a:pt x="24843" y="15633"/>
                  <a:pt x="25823" y="13695"/>
                  <a:pt x="26827" y="11780"/>
                </a:cubicBezTo>
                <a:cubicBezTo>
                  <a:pt x="28765" y="8021"/>
                  <a:pt x="30750" y="4262"/>
                  <a:pt x="32804" y="550"/>
                </a:cubicBezTo>
                <a:close/>
                <a:moveTo>
                  <a:pt x="63507" y="21633"/>
                </a:moveTo>
                <a:cubicBezTo>
                  <a:pt x="63741" y="21657"/>
                  <a:pt x="63997" y="21703"/>
                  <a:pt x="64254" y="21727"/>
                </a:cubicBezTo>
                <a:cubicBezTo>
                  <a:pt x="63951" y="21960"/>
                  <a:pt x="63647" y="22194"/>
                  <a:pt x="63344" y="22404"/>
                </a:cubicBezTo>
                <a:cubicBezTo>
                  <a:pt x="63390" y="22311"/>
                  <a:pt x="63437" y="22194"/>
                  <a:pt x="63460" y="22077"/>
                </a:cubicBezTo>
                <a:cubicBezTo>
                  <a:pt x="63507" y="21937"/>
                  <a:pt x="63507" y="21774"/>
                  <a:pt x="63507" y="21633"/>
                </a:cubicBezTo>
                <a:close/>
                <a:moveTo>
                  <a:pt x="29139" y="8558"/>
                </a:moveTo>
                <a:lnTo>
                  <a:pt x="29139" y="8558"/>
                </a:lnTo>
                <a:cubicBezTo>
                  <a:pt x="27294" y="12388"/>
                  <a:pt x="25566" y="16263"/>
                  <a:pt x="23932" y="20209"/>
                </a:cubicBezTo>
                <a:cubicBezTo>
                  <a:pt x="23629" y="20956"/>
                  <a:pt x="23395" y="21867"/>
                  <a:pt x="22975" y="22567"/>
                </a:cubicBezTo>
                <a:cubicBezTo>
                  <a:pt x="22951" y="22614"/>
                  <a:pt x="22928" y="22637"/>
                  <a:pt x="22905" y="22684"/>
                </a:cubicBezTo>
                <a:cubicBezTo>
                  <a:pt x="22881" y="22637"/>
                  <a:pt x="22835" y="22614"/>
                  <a:pt x="22811" y="22591"/>
                </a:cubicBezTo>
                <a:cubicBezTo>
                  <a:pt x="22578" y="22521"/>
                  <a:pt x="22368" y="22451"/>
                  <a:pt x="22134" y="22404"/>
                </a:cubicBezTo>
                <a:cubicBezTo>
                  <a:pt x="24469" y="17781"/>
                  <a:pt x="26804" y="13158"/>
                  <a:pt x="29139" y="8558"/>
                </a:cubicBezTo>
                <a:close/>
                <a:moveTo>
                  <a:pt x="6881" y="22365"/>
                </a:moveTo>
                <a:cubicBezTo>
                  <a:pt x="9140" y="22365"/>
                  <a:pt x="11396" y="22530"/>
                  <a:pt x="13636" y="22848"/>
                </a:cubicBezTo>
                <a:cubicBezTo>
                  <a:pt x="11931" y="22824"/>
                  <a:pt x="10227" y="22813"/>
                  <a:pt x="8522" y="22813"/>
                </a:cubicBezTo>
                <a:cubicBezTo>
                  <a:pt x="6818" y="22813"/>
                  <a:pt x="5114" y="22824"/>
                  <a:pt x="3409" y="22848"/>
                </a:cubicBezTo>
                <a:lnTo>
                  <a:pt x="3362" y="22801"/>
                </a:lnTo>
                <a:cubicBezTo>
                  <a:pt x="4133" y="22614"/>
                  <a:pt x="4903" y="22474"/>
                  <a:pt x="5674" y="22381"/>
                </a:cubicBezTo>
                <a:cubicBezTo>
                  <a:pt x="6076" y="22370"/>
                  <a:pt x="6478" y="22365"/>
                  <a:pt x="6881" y="22365"/>
                </a:cubicBezTo>
                <a:close/>
                <a:moveTo>
                  <a:pt x="12188" y="21797"/>
                </a:moveTo>
                <a:cubicBezTo>
                  <a:pt x="13939" y="21797"/>
                  <a:pt x="15690" y="21914"/>
                  <a:pt x="17418" y="22100"/>
                </a:cubicBezTo>
                <a:cubicBezTo>
                  <a:pt x="18655" y="22217"/>
                  <a:pt x="19893" y="22474"/>
                  <a:pt x="21130" y="22684"/>
                </a:cubicBezTo>
                <a:lnTo>
                  <a:pt x="21060" y="22848"/>
                </a:lnTo>
                <a:lnTo>
                  <a:pt x="20944" y="22848"/>
                </a:lnTo>
                <a:cubicBezTo>
                  <a:pt x="20407" y="22801"/>
                  <a:pt x="19870" y="22754"/>
                  <a:pt x="19333" y="22684"/>
                </a:cubicBezTo>
                <a:cubicBezTo>
                  <a:pt x="18212" y="22544"/>
                  <a:pt x="17068" y="22404"/>
                  <a:pt x="15947" y="22264"/>
                </a:cubicBezTo>
                <a:cubicBezTo>
                  <a:pt x="14243" y="22077"/>
                  <a:pt x="12538" y="21890"/>
                  <a:pt x="10857" y="21820"/>
                </a:cubicBezTo>
                <a:cubicBezTo>
                  <a:pt x="11301" y="21797"/>
                  <a:pt x="11744" y="21797"/>
                  <a:pt x="12188" y="21797"/>
                </a:cubicBezTo>
                <a:close/>
                <a:moveTo>
                  <a:pt x="21364" y="22707"/>
                </a:moveTo>
                <a:lnTo>
                  <a:pt x="21691" y="22754"/>
                </a:lnTo>
                <a:cubicBezTo>
                  <a:pt x="21691" y="22777"/>
                  <a:pt x="21667" y="22801"/>
                  <a:pt x="21667" y="22824"/>
                </a:cubicBezTo>
                <a:cubicBezTo>
                  <a:pt x="21667" y="22848"/>
                  <a:pt x="21667" y="22871"/>
                  <a:pt x="21667" y="22871"/>
                </a:cubicBezTo>
                <a:lnTo>
                  <a:pt x="21270" y="22871"/>
                </a:lnTo>
                <a:lnTo>
                  <a:pt x="21364" y="22707"/>
                </a:lnTo>
                <a:close/>
                <a:moveTo>
                  <a:pt x="9993" y="22124"/>
                </a:moveTo>
                <a:lnTo>
                  <a:pt x="9993" y="22124"/>
                </a:lnTo>
                <a:cubicBezTo>
                  <a:pt x="10857" y="22147"/>
                  <a:pt x="11698" y="22194"/>
                  <a:pt x="12538" y="22264"/>
                </a:cubicBezTo>
                <a:cubicBezTo>
                  <a:pt x="13075" y="22311"/>
                  <a:pt x="16811" y="22661"/>
                  <a:pt x="19496" y="22988"/>
                </a:cubicBezTo>
                <a:lnTo>
                  <a:pt x="18095" y="22941"/>
                </a:lnTo>
                <a:cubicBezTo>
                  <a:pt x="15620" y="22661"/>
                  <a:pt x="13122" y="22404"/>
                  <a:pt x="10647" y="22194"/>
                </a:cubicBezTo>
                <a:lnTo>
                  <a:pt x="9993" y="22124"/>
                </a:lnTo>
                <a:close/>
                <a:moveTo>
                  <a:pt x="21948" y="22777"/>
                </a:moveTo>
                <a:cubicBezTo>
                  <a:pt x="22204" y="22848"/>
                  <a:pt x="22461" y="22871"/>
                  <a:pt x="22718" y="22894"/>
                </a:cubicBezTo>
                <a:cubicBezTo>
                  <a:pt x="22601" y="22988"/>
                  <a:pt x="22461" y="23058"/>
                  <a:pt x="22321" y="23058"/>
                </a:cubicBezTo>
                <a:cubicBezTo>
                  <a:pt x="22251" y="23011"/>
                  <a:pt x="22204" y="22988"/>
                  <a:pt x="22158" y="22964"/>
                </a:cubicBezTo>
                <a:cubicBezTo>
                  <a:pt x="22064" y="22941"/>
                  <a:pt x="21971" y="22918"/>
                  <a:pt x="21877" y="22894"/>
                </a:cubicBezTo>
                <a:lnTo>
                  <a:pt x="21948" y="22777"/>
                </a:lnTo>
                <a:close/>
                <a:moveTo>
                  <a:pt x="2895" y="22567"/>
                </a:moveTo>
                <a:cubicBezTo>
                  <a:pt x="2849" y="22637"/>
                  <a:pt x="2849" y="22731"/>
                  <a:pt x="2895" y="22801"/>
                </a:cubicBezTo>
                <a:cubicBezTo>
                  <a:pt x="4226" y="24248"/>
                  <a:pt x="5580" y="25649"/>
                  <a:pt x="7005" y="27004"/>
                </a:cubicBezTo>
                <a:lnTo>
                  <a:pt x="1705" y="22777"/>
                </a:lnTo>
                <a:cubicBezTo>
                  <a:pt x="2055" y="22731"/>
                  <a:pt x="2382" y="22661"/>
                  <a:pt x="2732" y="22591"/>
                </a:cubicBezTo>
                <a:lnTo>
                  <a:pt x="2895" y="22567"/>
                </a:lnTo>
                <a:close/>
                <a:moveTo>
                  <a:pt x="64745" y="21844"/>
                </a:moveTo>
                <a:lnTo>
                  <a:pt x="64745" y="21844"/>
                </a:lnTo>
                <a:cubicBezTo>
                  <a:pt x="64791" y="21984"/>
                  <a:pt x="64698" y="22077"/>
                  <a:pt x="64464" y="22170"/>
                </a:cubicBezTo>
                <a:lnTo>
                  <a:pt x="64464" y="22147"/>
                </a:lnTo>
                <a:lnTo>
                  <a:pt x="63881" y="22614"/>
                </a:lnTo>
                <a:lnTo>
                  <a:pt x="62690" y="23548"/>
                </a:lnTo>
                <a:lnTo>
                  <a:pt x="60308" y="25392"/>
                </a:lnTo>
                <a:lnTo>
                  <a:pt x="55826" y="28848"/>
                </a:lnTo>
                <a:cubicBezTo>
                  <a:pt x="54238" y="30109"/>
                  <a:pt x="52580" y="31323"/>
                  <a:pt x="50969" y="32584"/>
                </a:cubicBezTo>
                <a:cubicBezTo>
                  <a:pt x="51716" y="31907"/>
                  <a:pt x="52440" y="31230"/>
                  <a:pt x="53211" y="30576"/>
                </a:cubicBezTo>
                <a:cubicBezTo>
                  <a:pt x="53608" y="30249"/>
                  <a:pt x="54004" y="29922"/>
                  <a:pt x="54378" y="29595"/>
                </a:cubicBezTo>
                <a:cubicBezTo>
                  <a:pt x="57834" y="27027"/>
                  <a:pt x="61289" y="24412"/>
                  <a:pt x="64745" y="21844"/>
                </a:cubicBezTo>
                <a:close/>
                <a:moveTo>
                  <a:pt x="1191" y="22871"/>
                </a:moveTo>
                <a:cubicBezTo>
                  <a:pt x="4460" y="25486"/>
                  <a:pt x="7729" y="28078"/>
                  <a:pt x="11021" y="30693"/>
                </a:cubicBezTo>
                <a:lnTo>
                  <a:pt x="11534" y="31089"/>
                </a:lnTo>
                <a:cubicBezTo>
                  <a:pt x="12888" y="32233"/>
                  <a:pt x="14289" y="33331"/>
                  <a:pt x="15714" y="34405"/>
                </a:cubicBezTo>
                <a:lnTo>
                  <a:pt x="15900" y="34568"/>
                </a:lnTo>
                <a:lnTo>
                  <a:pt x="16624" y="35152"/>
                </a:lnTo>
                <a:cubicBezTo>
                  <a:pt x="10857" y="31720"/>
                  <a:pt x="5487" y="27634"/>
                  <a:pt x="677" y="22988"/>
                </a:cubicBezTo>
                <a:cubicBezTo>
                  <a:pt x="841" y="22941"/>
                  <a:pt x="1004" y="22918"/>
                  <a:pt x="1191" y="22871"/>
                </a:cubicBezTo>
                <a:close/>
                <a:moveTo>
                  <a:pt x="61779" y="21400"/>
                </a:moveTo>
                <a:cubicBezTo>
                  <a:pt x="62176" y="21447"/>
                  <a:pt x="62550" y="21493"/>
                  <a:pt x="62947" y="21540"/>
                </a:cubicBezTo>
                <a:cubicBezTo>
                  <a:pt x="63414" y="22077"/>
                  <a:pt x="62830" y="22661"/>
                  <a:pt x="62386" y="23058"/>
                </a:cubicBezTo>
                <a:cubicBezTo>
                  <a:pt x="62083" y="23314"/>
                  <a:pt x="61756" y="23571"/>
                  <a:pt x="61429" y="23805"/>
                </a:cubicBezTo>
                <a:lnTo>
                  <a:pt x="60308" y="24622"/>
                </a:lnTo>
                <a:cubicBezTo>
                  <a:pt x="59515" y="25206"/>
                  <a:pt x="58697" y="25743"/>
                  <a:pt x="57950" y="26326"/>
                </a:cubicBezTo>
                <a:cubicBezTo>
                  <a:pt x="57763" y="26466"/>
                  <a:pt x="57600" y="26607"/>
                  <a:pt x="57437" y="26747"/>
                </a:cubicBezTo>
                <a:cubicBezTo>
                  <a:pt x="53537" y="29595"/>
                  <a:pt x="49638" y="32444"/>
                  <a:pt x="45809" y="35386"/>
                </a:cubicBezTo>
                <a:cubicBezTo>
                  <a:pt x="45786" y="35409"/>
                  <a:pt x="45786" y="35432"/>
                  <a:pt x="45763" y="35456"/>
                </a:cubicBezTo>
                <a:lnTo>
                  <a:pt x="45669" y="35292"/>
                </a:lnTo>
                <a:cubicBezTo>
                  <a:pt x="45833" y="35175"/>
                  <a:pt x="45996" y="35082"/>
                  <a:pt x="46113" y="34965"/>
                </a:cubicBezTo>
                <a:lnTo>
                  <a:pt x="54962" y="27821"/>
                </a:lnTo>
                <a:lnTo>
                  <a:pt x="59374" y="24248"/>
                </a:lnTo>
                <a:cubicBezTo>
                  <a:pt x="60332" y="23455"/>
                  <a:pt x="61546" y="22684"/>
                  <a:pt x="61779" y="21400"/>
                </a:cubicBezTo>
                <a:close/>
                <a:moveTo>
                  <a:pt x="50292" y="32607"/>
                </a:moveTo>
                <a:cubicBezTo>
                  <a:pt x="48938" y="33821"/>
                  <a:pt x="47630" y="35059"/>
                  <a:pt x="46370" y="36343"/>
                </a:cubicBezTo>
                <a:lnTo>
                  <a:pt x="45926" y="35712"/>
                </a:lnTo>
                <a:cubicBezTo>
                  <a:pt x="45973" y="35712"/>
                  <a:pt x="45996" y="35712"/>
                  <a:pt x="46043" y="35689"/>
                </a:cubicBezTo>
                <a:cubicBezTo>
                  <a:pt x="47467" y="34685"/>
                  <a:pt x="48891" y="33658"/>
                  <a:pt x="50292" y="32607"/>
                </a:cubicBezTo>
                <a:close/>
                <a:moveTo>
                  <a:pt x="45366" y="35549"/>
                </a:moveTo>
                <a:cubicBezTo>
                  <a:pt x="45366" y="35596"/>
                  <a:pt x="45366" y="35642"/>
                  <a:pt x="45412" y="35689"/>
                </a:cubicBezTo>
                <a:lnTo>
                  <a:pt x="45412" y="35712"/>
                </a:lnTo>
                <a:cubicBezTo>
                  <a:pt x="45622" y="36039"/>
                  <a:pt x="45833" y="36366"/>
                  <a:pt x="46066" y="36716"/>
                </a:cubicBezTo>
                <a:cubicBezTo>
                  <a:pt x="45973" y="36786"/>
                  <a:pt x="45879" y="36880"/>
                  <a:pt x="45786" y="36973"/>
                </a:cubicBezTo>
                <a:cubicBezTo>
                  <a:pt x="45552" y="36693"/>
                  <a:pt x="45179" y="36226"/>
                  <a:pt x="45179" y="36016"/>
                </a:cubicBezTo>
                <a:cubicBezTo>
                  <a:pt x="45179" y="35852"/>
                  <a:pt x="45249" y="35689"/>
                  <a:pt x="45366" y="35549"/>
                </a:cubicBezTo>
                <a:close/>
                <a:moveTo>
                  <a:pt x="31800" y="43301"/>
                </a:moveTo>
                <a:lnTo>
                  <a:pt x="32501" y="43674"/>
                </a:lnTo>
                <a:lnTo>
                  <a:pt x="31824" y="44281"/>
                </a:lnTo>
                <a:lnTo>
                  <a:pt x="31123" y="44048"/>
                </a:lnTo>
                <a:cubicBezTo>
                  <a:pt x="31333" y="43791"/>
                  <a:pt x="31567" y="43557"/>
                  <a:pt x="31800" y="43301"/>
                </a:cubicBezTo>
                <a:close/>
                <a:moveTo>
                  <a:pt x="32233" y="42746"/>
                </a:moveTo>
                <a:cubicBezTo>
                  <a:pt x="32717" y="42746"/>
                  <a:pt x="33741" y="43621"/>
                  <a:pt x="34065" y="43838"/>
                </a:cubicBezTo>
                <a:cubicBezTo>
                  <a:pt x="34789" y="44305"/>
                  <a:pt x="35489" y="44771"/>
                  <a:pt x="36213" y="45215"/>
                </a:cubicBezTo>
                <a:lnTo>
                  <a:pt x="36423" y="45355"/>
                </a:lnTo>
                <a:cubicBezTo>
                  <a:pt x="34929" y="44608"/>
                  <a:pt x="33435" y="43861"/>
                  <a:pt x="31917" y="43137"/>
                </a:cubicBezTo>
                <a:cubicBezTo>
                  <a:pt x="31917" y="43090"/>
                  <a:pt x="31894" y="43044"/>
                  <a:pt x="31870" y="43020"/>
                </a:cubicBezTo>
                <a:cubicBezTo>
                  <a:pt x="31917" y="42904"/>
                  <a:pt x="32011" y="42834"/>
                  <a:pt x="32127" y="42764"/>
                </a:cubicBezTo>
                <a:cubicBezTo>
                  <a:pt x="32159" y="42751"/>
                  <a:pt x="32194" y="42746"/>
                  <a:pt x="32233" y="42746"/>
                </a:cubicBezTo>
                <a:close/>
                <a:moveTo>
                  <a:pt x="46230" y="36973"/>
                </a:moveTo>
                <a:lnTo>
                  <a:pt x="46253" y="37020"/>
                </a:lnTo>
                <a:cubicBezTo>
                  <a:pt x="47304" y="38724"/>
                  <a:pt x="48378" y="40429"/>
                  <a:pt x="49405" y="42156"/>
                </a:cubicBezTo>
                <a:lnTo>
                  <a:pt x="49382" y="42133"/>
                </a:lnTo>
                <a:lnTo>
                  <a:pt x="49382" y="42133"/>
                </a:lnTo>
                <a:cubicBezTo>
                  <a:pt x="50105" y="43394"/>
                  <a:pt x="50829" y="44678"/>
                  <a:pt x="51506" y="45986"/>
                </a:cubicBezTo>
                <a:lnTo>
                  <a:pt x="51366" y="45775"/>
                </a:lnTo>
                <a:lnTo>
                  <a:pt x="49685" y="43277"/>
                </a:lnTo>
                <a:cubicBezTo>
                  <a:pt x="48915" y="41900"/>
                  <a:pt x="48097" y="40545"/>
                  <a:pt x="47257" y="39215"/>
                </a:cubicBezTo>
                <a:cubicBezTo>
                  <a:pt x="46837" y="38538"/>
                  <a:pt x="46393" y="37884"/>
                  <a:pt x="45973" y="37207"/>
                </a:cubicBezTo>
                <a:lnTo>
                  <a:pt x="46230" y="36973"/>
                </a:lnTo>
                <a:close/>
                <a:moveTo>
                  <a:pt x="32734" y="43791"/>
                </a:moveTo>
                <a:cubicBezTo>
                  <a:pt x="34415" y="44678"/>
                  <a:pt x="36096" y="45542"/>
                  <a:pt x="37778" y="46406"/>
                </a:cubicBezTo>
                <a:cubicBezTo>
                  <a:pt x="36026" y="45729"/>
                  <a:pt x="34252" y="45098"/>
                  <a:pt x="32477" y="44491"/>
                </a:cubicBezTo>
                <a:cubicBezTo>
                  <a:pt x="32571" y="44375"/>
                  <a:pt x="32454" y="44234"/>
                  <a:pt x="32291" y="44234"/>
                </a:cubicBezTo>
                <a:lnTo>
                  <a:pt x="32734" y="43791"/>
                </a:lnTo>
                <a:close/>
                <a:moveTo>
                  <a:pt x="30960" y="44281"/>
                </a:moveTo>
                <a:lnTo>
                  <a:pt x="31590" y="44515"/>
                </a:lnTo>
                <a:lnTo>
                  <a:pt x="31053" y="45028"/>
                </a:lnTo>
                <a:lnTo>
                  <a:pt x="30843" y="44912"/>
                </a:lnTo>
                <a:cubicBezTo>
                  <a:pt x="30826" y="44906"/>
                  <a:pt x="30810" y="44903"/>
                  <a:pt x="30794" y="44903"/>
                </a:cubicBezTo>
                <a:cubicBezTo>
                  <a:pt x="30683" y="44903"/>
                  <a:pt x="30624" y="45037"/>
                  <a:pt x="30726" y="45098"/>
                </a:cubicBezTo>
                <a:lnTo>
                  <a:pt x="30866" y="45168"/>
                </a:lnTo>
                <a:cubicBezTo>
                  <a:pt x="29886" y="46079"/>
                  <a:pt x="28882" y="46990"/>
                  <a:pt x="27901" y="47923"/>
                </a:cubicBezTo>
                <a:cubicBezTo>
                  <a:pt x="28368" y="47386"/>
                  <a:pt x="28835" y="46849"/>
                  <a:pt x="29279" y="46312"/>
                </a:cubicBezTo>
                <a:cubicBezTo>
                  <a:pt x="29792" y="45729"/>
                  <a:pt x="30283" y="45122"/>
                  <a:pt x="30773" y="44515"/>
                </a:cubicBezTo>
                <a:lnTo>
                  <a:pt x="30960" y="44281"/>
                </a:lnTo>
                <a:close/>
                <a:moveTo>
                  <a:pt x="19146" y="37183"/>
                </a:moveTo>
                <a:cubicBezTo>
                  <a:pt x="19309" y="37277"/>
                  <a:pt x="19449" y="37393"/>
                  <a:pt x="19589" y="37510"/>
                </a:cubicBezTo>
                <a:cubicBezTo>
                  <a:pt x="19543" y="37627"/>
                  <a:pt x="19636" y="37767"/>
                  <a:pt x="19776" y="37767"/>
                </a:cubicBezTo>
                <a:cubicBezTo>
                  <a:pt x="19496" y="38934"/>
                  <a:pt x="19192" y="40078"/>
                  <a:pt x="18866" y="41223"/>
                </a:cubicBezTo>
                <a:cubicBezTo>
                  <a:pt x="18702" y="41736"/>
                  <a:pt x="18539" y="42273"/>
                  <a:pt x="18375" y="42787"/>
                </a:cubicBezTo>
                <a:cubicBezTo>
                  <a:pt x="17698" y="44842"/>
                  <a:pt x="17068" y="46896"/>
                  <a:pt x="16414" y="48974"/>
                </a:cubicBezTo>
                <a:cubicBezTo>
                  <a:pt x="16227" y="49628"/>
                  <a:pt x="16017" y="50282"/>
                  <a:pt x="15830" y="50935"/>
                </a:cubicBezTo>
                <a:lnTo>
                  <a:pt x="15620" y="51566"/>
                </a:lnTo>
                <a:lnTo>
                  <a:pt x="15620" y="51566"/>
                </a:lnTo>
                <a:cubicBezTo>
                  <a:pt x="15854" y="50632"/>
                  <a:pt x="16087" y="49698"/>
                  <a:pt x="16344" y="48787"/>
                </a:cubicBezTo>
                <a:cubicBezTo>
                  <a:pt x="16858" y="46779"/>
                  <a:pt x="17371" y="44795"/>
                  <a:pt x="17862" y="42787"/>
                </a:cubicBezTo>
                <a:cubicBezTo>
                  <a:pt x="18329" y="40966"/>
                  <a:pt x="18936" y="39051"/>
                  <a:pt x="19146" y="37183"/>
                </a:cubicBezTo>
                <a:close/>
                <a:moveTo>
                  <a:pt x="51459" y="46499"/>
                </a:moveTo>
                <a:cubicBezTo>
                  <a:pt x="51833" y="47036"/>
                  <a:pt x="52230" y="47573"/>
                  <a:pt x="52604" y="48110"/>
                </a:cubicBezTo>
                <a:cubicBezTo>
                  <a:pt x="53234" y="49348"/>
                  <a:pt x="53818" y="50562"/>
                  <a:pt x="54378" y="51799"/>
                </a:cubicBezTo>
                <a:cubicBezTo>
                  <a:pt x="54682" y="52476"/>
                  <a:pt x="54985" y="53177"/>
                  <a:pt x="55289" y="53854"/>
                </a:cubicBezTo>
                <a:cubicBezTo>
                  <a:pt x="55312" y="54017"/>
                  <a:pt x="55335" y="54204"/>
                  <a:pt x="55359" y="54368"/>
                </a:cubicBezTo>
                <a:cubicBezTo>
                  <a:pt x="54658" y="54017"/>
                  <a:pt x="53958" y="53667"/>
                  <a:pt x="53281" y="53317"/>
                </a:cubicBezTo>
                <a:lnTo>
                  <a:pt x="53281" y="53317"/>
                </a:lnTo>
                <a:cubicBezTo>
                  <a:pt x="53724" y="53434"/>
                  <a:pt x="54168" y="53550"/>
                  <a:pt x="54635" y="53644"/>
                </a:cubicBezTo>
                <a:cubicBezTo>
                  <a:pt x="54645" y="53646"/>
                  <a:pt x="54655" y="53646"/>
                  <a:pt x="54666" y="53646"/>
                </a:cubicBezTo>
                <a:cubicBezTo>
                  <a:pt x="54791" y="53646"/>
                  <a:pt x="54886" y="53517"/>
                  <a:pt x="54822" y="53387"/>
                </a:cubicBezTo>
                <a:cubicBezTo>
                  <a:pt x="53771" y="51052"/>
                  <a:pt x="52650" y="48764"/>
                  <a:pt x="51459" y="46499"/>
                </a:cubicBezTo>
                <a:close/>
                <a:moveTo>
                  <a:pt x="55896" y="54157"/>
                </a:moveTo>
                <a:cubicBezTo>
                  <a:pt x="56012" y="54368"/>
                  <a:pt x="56129" y="54601"/>
                  <a:pt x="56223" y="54835"/>
                </a:cubicBezTo>
                <a:lnTo>
                  <a:pt x="56129" y="54788"/>
                </a:lnTo>
                <a:cubicBezTo>
                  <a:pt x="56059" y="54554"/>
                  <a:pt x="55966" y="54344"/>
                  <a:pt x="55896" y="54157"/>
                </a:cubicBezTo>
                <a:close/>
                <a:moveTo>
                  <a:pt x="50456" y="52476"/>
                </a:moveTo>
                <a:lnTo>
                  <a:pt x="50782" y="52593"/>
                </a:lnTo>
                <a:cubicBezTo>
                  <a:pt x="52323" y="53317"/>
                  <a:pt x="53864" y="54064"/>
                  <a:pt x="55382" y="54835"/>
                </a:cubicBezTo>
                <a:cubicBezTo>
                  <a:pt x="55382" y="54881"/>
                  <a:pt x="55382" y="54951"/>
                  <a:pt x="55382" y="54975"/>
                </a:cubicBezTo>
                <a:cubicBezTo>
                  <a:pt x="53748" y="54157"/>
                  <a:pt x="52090" y="53317"/>
                  <a:pt x="50456" y="52476"/>
                </a:cubicBezTo>
                <a:close/>
                <a:moveTo>
                  <a:pt x="31217" y="45355"/>
                </a:moveTo>
                <a:lnTo>
                  <a:pt x="31217" y="45355"/>
                </a:lnTo>
                <a:cubicBezTo>
                  <a:pt x="30119" y="46546"/>
                  <a:pt x="29092" y="47807"/>
                  <a:pt x="27948" y="48974"/>
                </a:cubicBezTo>
                <a:cubicBezTo>
                  <a:pt x="26477" y="50468"/>
                  <a:pt x="24936" y="51916"/>
                  <a:pt x="23325" y="53270"/>
                </a:cubicBezTo>
                <a:cubicBezTo>
                  <a:pt x="22344" y="54111"/>
                  <a:pt x="21340" y="54905"/>
                  <a:pt x="20290" y="55675"/>
                </a:cubicBezTo>
                <a:cubicBezTo>
                  <a:pt x="24002" y="52313"/>
                  <a:pt x="27668" y="48904"/>
                  <a:pt x="31217" y="45355"/>
                </a:cubicBezTo>
                <a:close/>
                <a:moveTo>
                  <a:pt x="32267" y="44771"/>
                </a:moveTo>
                <a:cubicBezTo>
                  <a:pt x="35559" y="46056"/>
                  <a:pt x="38852" y="47363"/>
                  <a:pt x="42074" y="48717"/>
                </a:cubicBezTo>
                <a:cubicBezTo>
                  <a:pt x="42891" y="49161"/>
                  <a:pt x="43708" y="49581"/>
                  <a:pt x="44548" y="50001"/>
                </a:cubicBezTo>
                <a:cubicBezTo>
                  <a:pt x="45482" y="50445"/>
                  <a:pt x="46393" y="50889"/>
                  <a:pt x="47350" y="51286"/>
                </a:cubicBezTo>
                <a:cubicBezTo>
                  <a:pt x="50059" y="52640"/>
                  <a:pt x="52767" y="54017"/>
                  <a:pt x="55475" y="55395"/>
                </a:cubicBezTo>
                <a:cubicBezTo>
                  <a:pt x="55499" y="55418"/>
                  <a:pt x="55522" y="55418"/>
                  <a:pt x="55545" y="55418"/>
                </a:cubicBezTo>
                <a:cubicBezTo>
                  <a:pt x="55312" y="56002"/>
                  <a:pt x="55452" y="55932"/>
                  <a:pt x="54962" y="55979"/>
                </a:cubicBezTo>
                <a:cubicBezTo>
                  <a:pt x="54752" y="55955"/>
                  <a:pt x="54541" y="55932"/>
                  <a:pt x="54331" y="55862"/>
                </a:cubicBezTo>
                <a:cubicBezTo>
                  <a:pt x="52767" y="55418"/>
                  <a:pt x="51203" y="54484"/>
                  <a:pt x="49732" y="53807"/>
                </a:cubicBezTo>
                <a:cubicBezTo>
                  <a:pt x="46767" y="52476"/>
                  <a:pt x="43801" y="51099"/>
                  <a:pt x="40859" y="49721"/>
                </a:cubicBezTo>
                <a:cubicBezTo>
                  <a:pt x="37824" y="48297"/>
                  <a:pt x="34836" y="46826"/>
                  <a:pt x="31824" y="45379"/>
                </a:cubicBezTo>
                <a:cubicBezTo>
                  <a:pt x="31964" y="45192"/>
                  <a:pt x="32104" y="44982"/>
                  <a:pt x="32267" y="44771"/>
                </a:cubicBezTo>
                <a:close/>
                <a:moveTo>
                  <a:pt x="32828" y="1974"/>
                </a:moveTo>
                <a:cubicBezTo>
                  <a:pt x="33411" y="2581"/>
                  <a:pt x="33948" y="3235"/>
                  <a:pt x="34415" y="3935"/>
                </a:cubicBezTo>
                <a:cubicBezTo>
                  <a:pt x="35396" y="6154"/>
                  <a:pt x="36400" y="8372"/>
                  <a:pt x="37404" y="10590"/>
                </a:cubicBezTo>
                <a:cubicBezTo>
                  <a:pt x="37497" y="10870"/>
                  <a:pt x="37591" y="11173"/>
                  <a:pt x="37661" y="11454"/>
                </a:cubicBezTo>
                <a:cubicBezTo>
                  <a:pt x="38174" y="13181"/>
                  <a:pt x="38595" y="14932"/>
                  <a:pt x="39085" y="16684"/>
                </a:cubicBezTo>
                <a:cubicBezTo>
                  <a:pt x="39318" y="17524"/>
                  <a:pt x="39552" y="18341"/>
                  <a:pt x="39832" y="19182"/>
                </a:cubicBezTo>
                <a:cubicBezTo>
                  <a:pt x="39949" y="19532"/>
                  <a:pt x="40066" y="19952"/>
                  <a:pt x="40229" y="20349"/>
                </a:cubicBezTo>
                <a:lnTo>
                  <a:pt x="40159" y="20349"/>
                </a:lnTo>
                <a:cubicBezTo>
                  <a:pt x="40066" y="20349"/>
                  <a:pt x="40066" y="20466"/>
                  <a:pt x="40159" y="20489"/>
                </a:cubicBezTo>
                <a:lnTo>
                  <a:pt x="40299" y="20489"/>
                </a:lnTo>
                <a:cubicBezTo>
                  <a:pt x="40520" y="21086"/>
                  <a:pt x="41097" y="21474"/>
                  <a:pt x="41752" y="21474"/>
                </a:cubicBezTo>
                <a:cubicBezTo>
                  <a:pt x="41789" y="21474"/>
                  <a:pt x="41826" y="21472"/>
                  <a:pt x="41863" y="21470"/>
                </a:cubicBezTo>
                <a:cubicBezTo>
                  <a:pt x="41922" y="21528"/>
                  <a:pt x="42004" y="21558"/>
                  <a:pt x="42085" y="21558"/>
                </a:cubicBezTo>
                <a:cubicBezTo>
                  <a:pt x="42167" y="21558"/>
                  <a:pt x="42249" y="21528"/>
                  <a:pt x="42307" y="21470"/>
                </a:cubicBezTo>
                <a:lnTo>
                  <a:pt x="42611" y="21470"/>
                </a:lnTo>
                <a:cubicBezTo>
                  <a:pt x="43848" y="21470"/>
                  <a:pt x="45085" y="21447"/>
                  <a:pt x="46346" y="21447"/>
                </a:cubicBezTo>
                <a:lnTo>
                  <a:pt x="53444" y="21400"/>
                </a:lnTo>
                <a:lnTo>
                  <a:pt x="60542" y="21330"/>
                </a:lnTo>
                <a:cubicBezTo>
                  <a:pt x="60659" y="21318"/>
                  <a:pt x="60781" y="21312"/>
                  <a:pt x="60907" y="21312"/>
                </a:cubicBezTo>
                <a:cubicBezTo>
                  <a:pt x="61032" y="21312"/>
                  <a:pt x="61161" y="21318"/>
                  <a:pt x="61289" y="21330"/>
                </a:cubicBezTo>
                <a:cubicBezTo>
                  <a:pt x="61546" y="21563"/>
                  <a:pt x="61312" y="21867"/>
                  <a:pt x="61172" y="22077"/>
                </a:cubicBezTo>
                <a:cubicBezTo>
                  <a:pt x="60869" y="22521"/>
                  <a:pt x="60472" y="22918"/>
                  <a:pt x="60028" y="23244"/>
                </a:cubicBezTo>
                <a:cubicBezTo>
                  <a:pt x="59094" y="24015"/>
                  <a:pt x="58160" y="24762"/>
                  <a:pt x="57226" y="25509"/>
                </a:cubicBezTo>
                <a:cubicBezTo>
                  <a:pt x="53047" y="28918"/>
                  <a:pt x="48868" y="32304"/>
                  <a:pt x="44712" y="35689"/>
                </a:cubicBezTo>
                <a:cubicBezTo>
                  <a:pt x="44665" y="35689"/>
                  <a:pt x="44665" y="35736"/>
                  <a:pt x="44665" y="35759"/>
                </a:cubicBezTo>
                <a:cubicBezTo>
                  <a:pt x="44572" y="35642"/>
                  <a:pt x="44502" y="35526"/>
                  <a:pt x="44432" y="35409"/>
                </a:cubicBezTo>
                <a:cubicBezTo>
                  <a:pt x="44391" y="35354"/>
                  <a:pt x="44334" y="35331"/>
                  <a:pt x="44277" y="35331"/>
                </a:cubicBezTo>
                <a:cubicBezTo>
                  <a:pt x="44140" y="35331"/>
                  <a:pt x="44006" y="35464"/>
                  <a:pt x="44105" y="35596"/>
                </a:cubicBezTo>
                <a:cubicBezTo>
                  <a:pt x="45879" y="38234"/>
                  <a:pt x="47654" y="40849"/>
                  <a:pt x="49405" y="43487"/>
                </a:cubicBezTo>
                <a:cubicBezTo>
                  <a:pt x="51226" y="46663"/>
                  <a:pt x="52884" y="49908"/>
                  <a:pt x="54401" y="53247"/>
                </a:cubicBezTo>
                <a:cubicBezTo>
                  <a:pt x="53444" y="53037"/>
                  <a:pt x="52510" y="52780"/>
                  <a:pt x="51576" y="52476"/>
                </a:cubicBezTo>
                <a:cubicBezTo>
                  <a:pt x="48237" y="50842"/>
                  <a:pt x="44829" y="49278"/>
                  <a:pt x="41396" y="47853"/>
                </a:cubicBezTo>
                <a:lnTo>
                  <a:pt x="40136" y="47223"/>
                </a:lnTo>
                <a:cubicBezTo>
                  <a:pt x="37451" y="45659"/>
                  <a:pt x="34859" y="43954"/>
                  <a:pt x="32244" y="42273"/>
                </a:cubicBezTo>
                <a:cubicBezTo>
                  <a:pt x="32221" y="42258"/>
                  <a:pt x="32195" y="42250"/>
                  <a:pt x="32169" y="42250"/>
                </a:cubicBezTo>
                <a:cubicBezTo>
                  <a:pt x="32117" y="42250"/>
                  <a:pt x="32065" y="42281"/>
                  <a:pt x="32034" y="42343"/>
                </a:cubicBezTo>
                <a:lnTo>
                  <a:pt x="31567" y="42950"/>
                </a:lnTo>
                <a:lnTo>
                  <a:pt x="31333" y="42834"/>
                </a:lnTo>
                <a:cubicBezTo>
                  <a:pt x="31319" y="42828"/>
                  <a:pt x="31305" y="42825"/>
                  <a:pt x="31292" y="42825"/>
                </a:cubicBezTo>
                <a:cubicBezTo>
                  <a:pt x="31197" y="42825"/>
                  <a:pt x="31138" y="42956"/>
                  <a:pt x="31240" y="42997"/>
                </a:cubicBezTo>
                <a:lnTo>
                  <a:pt x="31450" y="43114"/>
                </a:lnTo>
                <a:cubicBezTo>
                  <a:pt x="31077" y="43581"/>
                  <a:pt x="30703" y="44071"/>
                  <a:pt x="30306" y="44538"/>
                </a:cubicBezTo>
                <a:cubicBezTo>
                  <a:pt x="25800" y="49278"/>
                  <a:pt x="21037" y="53761"/>
                  <a:pt x="16017" y="57963"/>
                </a:cubicBezTo>
                <a:cubicBezTo>
                  <a:pt x="17885" y="51029"/>
                  <a:pt x="19753" y="44094"/>
                  <a:pt x="21621" y="37160"/>
                </a:cubicBezTo>
                <a:cubicBezTo>
                  <a:pt x="21644" y="37090"/>
                  <a:pt x="21621" y="37020"/>
                  <a:pt x="21551" y="36973"/>
                </a:cubicBezTo>
                <a:cubicBezTo>
                  <a:pt x="15480" y="32537"/>
                  <a:pt x="9550" y="27937"/>
                  <a:pt x="3759" y="23128"/>
                </a:cubicBezTo>
                <a:cubicBezTo>
                  <a:pt x="5127" y="23113"/>
                  <a:pt x="6492" y="23105"/>
                  <a:pt x="7857" y="23105"/>
                </a:cubicBezTo>
                <a:cubicBezTo>
                  <a:pt x="10802" y="23105"/>
                  <a:pt x="13742" y="23141"/>
                  <a:pt x="16694" y="23221"/>
                </a:cubicBezTo>
                <a:cubicBezTo>
                  <a:pt x="18235" y="23408"/>
                  <a:pt x="19753" y="23595"/>
                  <a:pt x="21270" y="23735"/>
                </a:cubicBezTo>
                <a:cubicBezTo>
                  <a:pt x="21457" y="23735"/>
                  <a:pt x="21527" y="23455"/>
                  <a:pt x="21387" y="23361"/>
                </a:cubicBezTo>
                <a:lnTo>
                  <a:pt x="21387" y="23361"/>
                </a:lnTo>
                <a:lnTo>
                  <a:pt x="21924" y="23385"/>
                </a:lnTo>
                <a:lnTo>
                  <a:pt x="21924" y="23408"/>
                </a:lnTo>
                <a:lnTo>
                  <a:pt x="21924" y="23501"/>
                </a:lnTo>
                <a:cubicBezTo>
                  <a:pt x="21924" y="23571"/>
                  <a:pt x="21948" y="23665"/>
                  <a:pt x="22018" y="23688"/>
                </a:cubicBezTo>
                <a:cubicBezTo>
                  <a:pt x="22117" y="23748"/>
                  <a:pt x="22207" y="23773"/>
                  <a:pt x="22284" y="23773"/>
                </a:cubicBezTo>
                <a:cubicBezTo>
                  <a:pt x="22478" y="23773"/>
                  <a:pt x="22588" y="23609"/>
                  <a:pt x="22555" y="23408"/>
                </a:cubicBezTo>
                <a:lnTo>
                  <a:pt x="22905" y="23408"/>
                </a:lnTo>
                <a:cubicBezTo>
                  <a:pt x="22975" y="23408"/>
                  <a:pt x="23022" y="23361"/>
                  <a:pt x="23045" y="23291"/>
                </a:cubicBezTo>
                <a:cubicBezTo>
                  <a:pt x="25450" y="17244"/>
                  <a:pt x="28111" y="11267"/>
                  <a:pt x="31030" y="5453"/>
                </a:cubicBezTo>
                <a:lnTo>
                  <a:pt x="31030" y="5453"/>
                </a:lnTo>
                <a:cubicBezTo>
                  <a:pt x="29092" y="10706"/>
                  <a:pt x="27154" y="15960"/>
                  <a:pt x="25240" y="21237"/>
                </a:cubicBezTo>
                <a:cubicBezTo>
                  <a:pt x="25211" y="21307"/>
                  <a:pt x="25269" y="21361"/>
                  <a:pt x="25334" y="21361"/>
                </a:cubicBezTo>
                <a:cubicBezTo>
                  <a:pt x="25377" y="21361"/>
                  <a:pt x="25422" y="21338"/>
                  <a:pt x="25450" y="21283"/>
                </a:cubicBezTo>
                <a:cubicBezTo>
                  <a:pt x="27714" y="15236"/>
                  <a:pt x="29956" y="9189"/>
                  <a:pt x="32221" y="3142"/>
                </a:cubicBezTo>
                <a:cubicBezTo>
                  <a:pt x="32407" y="2745"/>
                  <a:pt x="32618" y="2371"/>
                  <a:pt x="32828" y="1974"/>
                </a:cubicBezTo>
                <a:close/>
                <a:moveTo>
                  <a:pt x="27084" y="48297"/>
                </a:moveTo>
                <a:lnTo>
                  <a:pt x="27084" y="48297"/>
                </a:lnTo>
                <a:cubicBezTo>
                  <a:pt x="25987" y="49511"/>
                  <a:pt x="24866" y="50679"/>
                  <a:pt x="23699" y="51823"/>
                </a:cubicBezTo>
                <a:lnTo>
                  <a:pt x="20126" y="55161"/>
                </a:lnTo>
                <a:cubicBezTo>
                  <a:pt x="18725" y="56399"/>
                  <a:pt x="17278" y="57590"/>
                  <a:pt x="15807" y="58734"/>
                </a:cubicBezTo>
                <a:lnTo>
                  <a:pt x="15807" y="58734"/>
                </a:lnTo>
                <a:lnTo>
                  <a:pt x="15854" y="58594"/>
                </a:lnTo>
                <a:cubicBezTo>
                  <a:pt x="19753" y="55348"/>
                  <a:pt x="23512" y="51916"/>
                  <a:pt x="27084" y="48297"/>
                </a:cubicBezTo>
                <a:close/>
                <a:moveTo>
                  <a:pt x="5440" y="24949"/>
                </a:moveTo>
                <a:cubicBezTo>
                  <a:pt x="7612" y="26723"/>
                  <a:pt x="9807" y="28474"/>
                  <a:pt x="12025" y="30202"/>
                </a:cubicBezTo>
                <a:cubicBezTo>
                  <a:pt x="13472" y="31346"/>
                  <a:pt x="14920" y="32467"/>
                  <a:pt x="16391" y="33564"/>
                </a:cubicBezTo>
                <a:cubicBezTo>
                  <a:pt x="17068" y="34078"/>
                  <a:pt x="17745" y="34592"/>
                  <a:pt x="18445" y="35105"/>
                </a:cubicBezTo>
                <a:cubicBezTo>
                  <a:pt x="19192" y="35642"/>
                  <a:pt x="20126" y="36156"/>
                  <a:pt x="20780" y="36833"/>
                </a:cubicBezTo>
                <a:cubicBezTo>
                  <a:pt x="21270" y="37323"/>
                  <a:pt x="21200" y="37510"/>
                  <a:pt x="21014" y="38164"/>
                </a:cubicBezTo>
                <a:cubicBezTo>
                  <a:pt x="20897" y="38654"/>
                  <a:pt x="20757" y="39121"/>
                  <a:pt x="20640" y="39612"/>
                </a:cubicBezTo>
                <a:lnTo>
                  <a:pt x="19940" y="42133"/>
                </a:lnTo>
                <a:cubicBezTo>
                  <a:pt x="19426" y="44071"/>
                  <a:pt x="18912" y="45986"/>
                  <a:pt x="18399" y="47923"/>
                </a:cubicBezTo>
                <a:cubicBezTo>
                  <a:pt x="17441" y="51379"/>
                  <a:pt x="16507" y="54858"/>
                  <a:pt x="15573" y="58337"/>
                </a:cubicBezTo>
                <a:cubicBezTo>
                  <a:pt x="15363" y="58524"/>
                  <a:pt x="15130" y="58710"/>
                  <a:pt x="14920" y="58874"/>
                </a:cubicBezTo>
                <a:cubicBezTo>
                  <a:pt x="14079" y="57193"/>
                  <a:pt x="14943" y="55161"/>
                  <a:pt x="15433" y="53504"/>
                </a:cubicBezTo>
                <a:cubicBezTo>
                  <a:pt x="15573" y="53060"/>
                  <a:pt x="15690" y="52593"/>
                  <a:pt x="15830" y="52150"/>
                </a:cubicBezTo>
                <a:cubicBezTo>
                  <a:pt x="16181" y="51192"/>
                  <a:pt x="16531" y="50212"/>
                  <a:pt x="16858" y="49231"/>
                </a:cubicBezTo>
                <a:cubicBezTo>
                  <a:pt x="17675" y="46826"/>
                  <a:pt x="18422" y="44421"/>
                  <a:pt x="19099" y="41970"/>
                </a:cubicBezTo>
                <a:cubicBezTo>
                  <a:pt x="19543" y="40662"/>
                  <a:pt x="19986" y="39355"/>
                  <a:pt x="20360" y="38024"/>
                </a:cubicBezTo>
                <a:cubicBezTo>
                  <a:pt x="20477" y="38117"/>
                  <a:pt x="20593" y="38187"/>
                  <a:pt x="20710" y="38257"/>
                </a:cubicBezTo>
                <a:cubicBezTo>
                  <a:pt x="20728" y="38266"/>
                  <a:pt x="20744" y="38270"/>
                  <a:pt x="20759" y="38270"/>
                </a:cubicBezTo>
                <a:cubicBezTo>
                  <a:pt x="20825" y="38270"/>
                  <a:pt x="20860" y="38198"/>
                  <a:pt x="20803" y="38141"/>
                </a:cubicBezTo>
                <a:lnTo>
                  <a:pt x="20430" y="37767"/>
                </a:lnTo>
                <a:cubicBezTo>
                  <a:pt x="20430" y="37720"/>
                  <a:pt x="20453" y="37697"/>
                  <a:pt x="20453" y="37650"/>
                </a:cubicBezTo>
                <a:lnTo>
                  <a:pt x="20617" y="37744"/>
                </a:lnTo>
                <a:cubicBezTo>
                  <a:pt x="20637" y="37756"/>
                  <a:pt x="20656" y="37761"/>
                  <a:pt x="20673" y="37761"/>
                </a:cubicBezTo>
                <a:cubicBezTo>
                  <a:pt x="20759" y="37761"/>
                  <a:pt x="20807" y="37638"/>
                  <a:pt x="20710" y="37580"/>
                </a:cubicBezTo>
                <a:lnTo>
                  <a:pt x="20617" y="37510"/>
                </a:lnTo>
                <a:cubicBezTo>
                  <a:pt x="20617" y="37440"/>
                  <a:pt x="20593" y="37393"/>
                  <a:pt x="20547" y="37370"/>
                </a:cubicBezTo>
                <a:lnTo>
                  <a:pt x="20687" y="36903"/>
                </a:lnTo>
                <a:cubicBezTo>
                  <a:pt x="20730" y="36787"/>
                  <a:pt x="20629" y="36698"/>
                  <a:pt x="20530" y="36698"/>
                </a:cubicBezTo>
                <a:cubicBezTo>
                  <a:pt x="20469" y="36698"/>
                  <a:pt x="20410" y="36730"/>
                  <a:pt x="20383" y="36810"/>
                </a:cubicBezTo>
                <a:cubicBezTo>
                  <a:pt x="20348" y="36740"/>
                  <a:pt x="20284" y="36705"/>
                  <a:pt x="20217" y="36705"/>
                </a:cubicBezTo>
                <a:cubicBezTo>
                  <a:pt x="20150" y="36705"/>
                  <a:pt x="20080" y="36740"/>
                  <a:pt x="20033" y="36810"/>
                </a:cubicBezTo>
                <a:lnTo>
                  <a:pt x="19893" y="36997"/>
                </a:lnTo>
                <a:cubicBezTo>
                  <a:pt x="14733" y="33401"/>
                  <a:pt x="9900" y="29385"/>
                  <a:pt x="5440" y="24949"/>
                </a:cubicBezTo>
                <a:close/>
                <a:moveTo>
                  <a:pt x="14336" y="56282"/>
                </a:moveTo>
                <a:lnTo>
                  <a:pt x="14336" y="56282"/>
                </a:lnTo>
                <a:cubicBezTo>
                  <a:pt x="14149" y="57286"/>
                  <a:pt x="14149" y="58313"/>
                  <a:pt x="14710" y="59271"/>
                </a:cubicBezTo>
                <a:cubicBezTo>
                  <a:pt x="14736" y="59323"/>
                  <a:pt x="14791" y="59354"/>
                  <a:pt x="14852" y="59354"/>
                </a:cubicBezTo>
                <a:cubicBezTo>
                  <a:pt x="14899" y="59354"/>
                  <a:pt x="14949" y="59335"/>
                  <a:pt x="14990" y="59294"/>
                </a:cubicBezTo>
                <a:lnTo>
                  <a:pt x="15410" y="58944"/>
                </a:lnTo>
                <a:lnTo>
                  <a:pt x="15387" y="59084"/>
                </a:lnTo>
                <a:cubicBezTo>
                  <a:pt x="14710" y="59481"/>
                  <a:pt x="14056" y="59878"/>
                  <a:pt x="13402" y="60275"/>
                </a:cubicBezTo>
                <a:cubicBezTo>
                  <a:pt x="13379" y="60041"/>
                  <a:pt x="13379" y="59831"/>
                  <a:pt x="13402" y="59598"/>
                </a:cubicBezTo>
                <a:cubicBezTo>
                  <a:pt x="13706" y="58500"/>
                  <a:pt x="14009" y="57379"/>
                  <a:pt x="14336" y="56282"/>
                </a:cubicBezTo>
                <a:close/>
                <a:moveTo>
                  <a:pt x="15387" y="59528"/>
                </a:moveTo>
                <a:lnTo>
                  <a:pt x="15387" y="59528"/>
                </a:lnTo>
                <a:cubicBezTo>
                  <a:pt x="14780" y="60088"/>
                  <a:pt x="14173" y="60648"/>
                  <a:pt x="13542" y="61185"/>
                </a:cubicBezTo>
                <a:cubicBezTo>
                  <a:pt x="13496" y="61022"/>
                  <a:pt x="13472" y="60858"/>
                  <a:pt x="13449" y="60695"/>
                </a:cubicBezTo>
                <a:cubicBezTo>
                  <a:pt x="14103" y="60321"/>
                  <a:pt x="14733" y="59924"/>
                  <a:pt x="15387" y="59528"/>
                </a:cubicBezTo>
                <a:close/>
                <a:moveTo>
                  <a:pt x="33318" y="0"/>
                </a:moveTo>
                <a:cubicBezTo>
                  <a:pt x="33255" y="0"/>
                  <a:pt x="33194" y="31"/>
                  <a:pt x="33155" y="83"/>
                </a:cubicBezTo>
                <a:cubicBezTo>
                  <a:pt x="33131" y="153"/>
                  <a:pt x="33085" y="200"/>
                  <a:pt x="33061" y="246"/>
                </a:cubicBezTo>
                <a:cubicBezTo>
                  <a:pt x="33038" y="200"/>
                  <a:pt x="33015" y="176"/>
                  <a:pt x="32968" y="130"/>
                </a:cubicBezTo>
                <a:cubicBezTo>
                  <a:pt x="32933" y="71"/>
                  <a:pt x="32874" y="42"/>
                  <a:pt x="32816" y="42"/>
                </a:cubicBezTo>
                <a:cubicBezTo>
                  <a:pt x="32758" y="42"/>
                  <a:pt x="32699" y="71"/>
                  <a:pt x="32664" y="130"/>
                </a:cubicBezTo>
                <a:cubicBezTo>
                  <a:pt x="30540" y="3982"/>
                  <a:pt x="28485" y="7881"/>
                  <a:pt x="26477" y="11804"/>
                </a:cubicBezTo>
                <a:cubicBezTo>
                  <a:pt x="25496" y="13742"/>
                  <a:pt x="24516" y="15680"/>
                  <a:pt x="23559" y="17618"/>
                </a:cubicBezTo>
                <a:cubicBezTo>
                  <a:pt x="22811" y="19135"/>
                  <a:pt x="22018" y="20676"/>
                  <a:pt x="21340" y="22240"/>
                </a:cubicBezTo>
                <a:cubicBezTo>
                  <a:pt x="20033" y="21984"/>
                  <a:pt x="18702" y="21844"/>
                  <a:pt x="17418" y="21703"/>
                </a:cubicBezTo>
                <a:cubicBezTo>
                  <a:pt x="15620" y="21517"/>
                  <a:pt x="13822" y="21423"/>
                  <a:pt x="12025" y="21400"/>
                </a:cubicBezTo>
                <a:cubicBezTo>
                  <a:pt x="8943" y="21400"/>
                  <a:pt x="5861" y="21657"/>
                  <a:pt x="2825" y="22194"/>
                </a:cubicBezTo>
                <a:cubicBezTo>
                  <a:pt x="1938" y="22311"/>
                  <a:pt x="1074" y="22474"/>
                  <a:pt x="210" y="22684"/>
                </a:cubicBezTo>
                <a:cubicBezTo>
                  <a:pt x="47" y="22731"/>
                  <a:pt x="0" y="22918"/>
                  <a:pt x="117" y="23034"/>
                </a:cubicBezTo>
                <a:cubicBezTo>
                  <a:pt x="5487" y="28381"/>
                  <a:pt x="11628" y="32934"/>
                  <a:pt x="18305" y="36506"/>
                </a:cubicBezTo>
                <a:cubicBezTo>
                  <a:pt x="18562" y="36716"/>
                  <a:pt x="18796" y="36903"/>
                  <a:pt x="19052" y="37090"/>
                </a:cubicBezTo>
                <a:cubicBezTo>
                  <a:pt x="18352" y="38958"/>
                  <a:pt x="18002" y="40989"/>
                  <a:pt x="17488" y="42904"/>
                </a:cubicBezTo>
                <a:cubicBezTo>
                  <a:pt x="16974" y="44888"/>
                  <a:pt x="16461" y="46896"/>
                  <a:pt x="15947" y="48881"/>
                </a:cubicBezTo>
                <a:cubicBezTo>
                  <a:pt x="15363" y="51099"/>
                  <a:pt x="14756" y="53317"/>
                  <a:pt x="14126" y="55512"/>
                </a:cubicBezTo>
                <a:cubicBezTo>
                  <a:pt x="14079" y="55675"/>
                  <a:pt x="14009" y="55839"/>
                  <a:pt x="13939" y="56002"/>
                </a:cubicBezTo>
                <a:cubicBezTo>
                  <a:pt x="13472" y="57193"/>
                  <a:pt x="13029" y="58430"/>
                  <a:pt x="12958" y="59668"/>
                </a:cubicBezTo>
                <a:cubicBezTo>
                  <a:pt x="12865" y="60041"/>
                  <a:pt x="12748" y="60415"/>
                  <a:pt x="12655" y="60788"/>
                </a:cubicBezTo>
                <a:cubicBezTo>
                  <a:pt x="12619" y="60915"/>
                  <a:pt x="12724" y="61028"/>
                  <a:pt x="12849" y="61028"/>
                </a:cubicBezTo>
                <a:cubicBezTo>
                  <a:pt x="12885" y="61028"/>
                  <a:pt x="12922" y="61019"/>
                  <a:pt x="12958" y="60998"/>
                </a:cubicBezTo>
                <a:lnTo>
                  <a:pt x="13075" y="60928"/>
                </a:lnTo>
                <a:cubicBezTo>
                  <a:pt x="13122" y="61162"/>
                  <a:pt x="13169" y="61395"/>
                  <a:pt x="13262" y="61629"/>
                </a:cubicBezTo>
                <a:cubicBezTo>
                  <a:pt x="13292" y="61720"/>
                  <a:pt x="13382" y="61781"/>
                  <a:pt x="13473" y="61781"/>
                </a:cubicBezTo>
                <a:cubicBezTo>
                  <a:pt x="13522" y="61781"/>
                  <a:pt x="13571" y="61763"/>
                  <a:pt x="13612" y="61722"/>
                </a:cubicBezTo>
                <a:cubicBezTo>
                  <a:pt x="14966" y="60485"/>
                  <a:pt x="16344" y="59271"/>
                  <a:pt x="17722" y="58057"/>
                </a:cubicBezTo>
                <a:cubicBezTo>
                  <a:pt x="19706" y="56702"/>
                  <a:pt x="21644" y="55231"/>
                  <a:pt x="23488" y="53690"/>
                </a:cubicBezTo>
                <a:cubicBezTo>
                  <a:pt x="25146" y="52290"/>
                  <a:pt x="26734" y="50819"/>
                  <a:pt x="28251" y="49278"/>
                </a:cubicBezTo>
                <a:cubicBezTo>
                  <a:pt x="29466" y="48110"/>
                  <a:pt x="30586" y="46873"/>
                  <a:pt x="31660" y="45589"/>
                </a:cubicBezTo>
                <a:cubicBezTo>
                  <a:pt x="38034" y="48904"/>
                  <a:pt x="44548" y="51916"/>
                  <a:pt x="51063" y="54858"/>
                </a:cubicBezTo>
                <a:cubicBezTo>
                  <a:pt x="51540" y="55081"/>
                  <a:pt x="53870" y="56344"/>
                  <a:pt x="55240" y="56344"/>
                </a:cubicBezTo>
                <a:cubicBezTo>
                  <a:pt x="55882" y="56344"/>
                  <a:pt x="56313" y="56067"/>
                  <a:pt x="56246" y="55278"/>
                </a:cubicBezTo>
                <a:lnTo>
                  <a:pt x="56246" y="55278"/>
                </a:lnTo>
                <a:lnTo>
                  <a:pt x="56573" y="55465"/>
                </a:lnTo>
                <a:cubicBezTo>
                  <a:pt x="56607" y="55482"/>
                  <a:pt x="56641" y="55490"/>
                  <a:pt x="56674" y="55490"/>
                </a:cubicBezTo>
                <a:cubicBezTo>
                  <a:pt x="56819" y="55490"/>
                  <a:pt x="56929" y="55337"/>
                  <a:pt x="56853" y="55185"/>
                </a:cubicBezTo>
                <a:cubicBezTo>
                  <a:pt x="53794" y="48881"/>
                  <a:pt x="50456" y="42553"/>
                  <a:pt x="46580" y="36693"/>
                </a:cubicBezTo>
                <a:cubicBezTo>
                  <a:pt x="47023" y="36273"/>
                  <a:pt x="47490" y="35852"/>
                  <a:pt x="47934" y="35432"/>
                </a:cubicBezTo>
                <a:cubicBezTo>
                  <a:pt x="50712" y="33448"/>
                  <a:pt x="53374" y="31253"/>
                  <a:pt x="56082" y="29175"/>
                </a:cubicBezTo>
                <a:cubicBezTo>
                  <a:pt x="59164" y="26817"/>
                  <a:pt x="62246" y="24435"/>
                  <a:pt x="65328" y="22054"/>
                </a:cubicBezTo>
                <a:cubicBezTo>
                  <a:pt x="65422" y="22007"/>
                  <a:pt x="65445" y="21890"/>
                  <a:pt x="65422" y="21797"/>
                </a:cubicBezTo>
                <a:cubicBezTo>
                  <a:pt x="65305" y="21353"/>
                  <a:pt x="64955" y="21003"/>
                  <a:pt x="64511" y="20886"/>
                </a:cubicBezTo>
                <a:cubicBezTo>
                  <a:pt x="63577" y="20536"/>
                  <a:pt x="62456" y="20466"/>
                  <a:pt x="61476" y="20326"/>
                </a:cubicBezTo>
                <a:cubicBezTo>
                  <a:pt x="59398" y="19999"/>
                  <a:pt x="57297" y="19719"/>
                  <a:pt x="55172" y="19555"/>
                </a:cubicBezTo>
                <a:cubicBezTo>
                  <a:pt x="52567" y="19316"/>
                  <a:pt x="49954" y="19204"/>
                  <a:pt x="47342" y="19204"/>
                </a:cubicBezTo>
                <a:cubicBezTo>
                  <a:pt x="45623" y="19204"/>
                  <a:pt x="43905" y="19253"/>
                  <a:pt x="42190" y="19345"/>
                </a:cubicBezTo>
                <a:cubicBezTo>
                  <a:pt x="41140" y="12341"/>
                  <a:pt x="37801" y="5523"/>
                  <a:pt x="33458" y="60"/>
                </a:cubicBezTo>
                <a:cubicBezTo>
                  <a:pt x="33417" y="19"/>
                  <a:pt x="33367" y="0"/>
                  <a:pt x="3331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defTabSz="1219170" rtl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11" name="Google Shape;711;p32"/>
          <p:cNvGrpSpPr/>
          <p:nvPr/>
        </p:nvGrpSpPr>
        <p:grpSpPr>
          <a:xfrm flipH="1">
            <a:off x="1566139" y="723426"/>
            <a:ext cx="595044" cy="714095"/>
            <a:chOff x="2279900" y="1356008"/>
            <a:chExt cx="355973" cy="427192"/>
          </a:xfrm>
        </p:grpSpPr>
        <p:sp>
          <p:nvSpPr>
            <p:cNvPr id="712" name="Google Shape;712;p32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ADADAD">
                    <a:alpha val="30980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l" defTabSz="1219170" rtl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13" name="Google Shape;713;p32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714" name="Google Shape;714;p32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32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32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8575" dist="9525" dir="6480000" algn="bl" rotWithShape="0">
                  <a:srgbClr val="990000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defTabSz="1219170" rtl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17" name="Google Shape;717;p32"/>
          <p:cNvSpPr/>
          <p:nvPr/>
        </p:nvSpPr>
        <p:spPr>
          <a:xfrm>
            <a:off x="4660967" y="3746068"/>
            <a:ext cx="3035821" cy="141597"/>
          </a:xfrm>
          <a:custGeom>
            <a:avLst/>
            <a:gdLst/>
            <a:ahLst/>
            <a:cxnLst/>
            <a:rect l="l" t="t" r="r" b="b"/>
            <a:pathLst>
              <a:path w="31057" h="2191" extrusionOk="0">
                <a:moveTo>
                  <a:pt x="30648" y="1"/>
                </a:moveTo>
                <a:cubicBezTo>
                  <a:pt x="30584" y="1"/>
                  <a:pt x="30518" y="27"/>
                  <a:pt x="30461" y="90"/>
                </a:cubicBezTo>
                <a:cubicBezTo>
                  <a:pt x="30173" y="399"/>
                  <a:pt x="29626" y="888"/>
                  <a:pt x="29155" y="888"/>
                </a:cubicBezTo>
                <a:cubicBezTo>
                  <a:pt x="28947" y="888"/>
                  <a:pt x="28755" y="793"/>
                  <a:pt x="28606" y="546"/>
                </a:cubicBezTo>
                <a:cubicBezTo>
                  <a:pt x="28556" y="458"/>
                  <a:pt x="28450" y="405"/>
                  <a:pt x="28346" y="405"/>
                </a:cubicBezTo>
                <a:cubicBezTo>
                  <a:pt x="28253" y="405"/>
                  <a:pt x="28163" y="448"/>
                  <a:pt x="28119" y="546"/>
                </a:cubicBezTo>
                <a:cubicBezTo>
                  <a:pt x="28026" y="594"/>
                  <a:pt x="27937" y="619"/>
                  <a:pt x="27856" y="619"/>
                </a:cubicBezTo>
                <a:cubicBezTo>
                  <a:pt x="27728" y="619"/>
                  <a:pt x="27616" y="558"/>
                  <a:pt x="27528" y="432"/>
                </a:cubicBezTo>
                <a:cubicBezTo>
                  <a:pt x="27476" y="380"/>
                  <a:pt x="27406" y="354"/>
                  <a:pt x="27336" y="354"/>
                </a:cubicBezTo>
                <a:cubicBezTo>
                  <a:pt x="27266" y="354"/>
                  <a:pt x="27196" y="380"/>
                  <a:pt x="27144" y="432"/>
                </a:cubicBezTo>
                <a:cubicBezTo>
                  <a:pt x="26733" y="770"/>
                  <a:pt x="26324" y="899"/>
                  <a:pt x="25906" y="899"/>
                </a:cubicBezTo>
                <a:cubicBezTo>
                  <a:pt x="25492" y="899"/>
                  <a:pt x="25069" y="773"/>
                  <a:pt x="24626" y="597"/>
                </a:cubicBezTo>
                <a:cubicBezTo>
                  <a:pt x="24526" y="547"/>
                  <a:pt x="24420" y="523"/>
                  <a:pt x="24315" y="523"/>
                </a:cubicBezTo>
                <a:cubicBezTo>
                  <a:pt x="24181" y="523"/>
                  <a:pt x="24048" y="563"/>
                  <a:pt x="23931" y="639"/>
                </a:cubicBezTo>
                <a:cubicBezTo>
                  <a:pt x="23786" y="722"/>
                  <a:pt x="23703" y="898"/>
                  <a:pt x="23558" y="970"/>
                </a:cubicBezTo>
                <a:cubicBezTo>
                  <a:pt x="23471" y="1017"/>
                  <a:pt x="23380" y="1038"/>
                  <a:pt x="23291" y="1038"/>
                </a:cubicBezTo>
                <a:cubicBezTo>
                  <a:pt x="23045" y="1038"/>
                  <a:pt x="22815" y="875"/>
                  <a:pt x="22709" y="639"/>
                </a:cubicBezTo>
                <a:cubicBezTo>
                  <a:pt x="22675" y="568"/>
                  <a:pt x="22617" y="539"/>
                  <a:pt x="22556" y="539"/>
                </a:cubicBezTo>
                <a:cubicBezTo>
                  <a:pt x="22448" y="539"/>
                  <a:pt x="22332" y="630"/>
                  <a:pt x="22325" y="742"/>
                </a:cubicBezTo>
                <a:cubicBezTo>
                  <a:pt x="22304" y="972"/>
                  <a:pt x="22167" y="1051"/>
                  <a:pt x="21984" y="1051"/>
                </a:cubicBezTo>
                <a:cubicBezTo>
                  <a:pt x="21620" y="1051"/>
                  <a:pt x="21074" y="739"/>
                  <a:pt x="20895" y="670"/>
                </a:cubicBezTo>
                <a:cubicBezTo>
                  <a:pt x="20682" y="572"/>
                  <a:pt x="20454" y="520"/>
                  <a:pt x="20224" y="520"/>
                </a:cubicBezTo>
                <a:cubicBezTo>
                  <a:pt x="20185" y="520"/>
                  <a:pt x="20146" y="522"/>
                  <a:pt x="20107" y="525"/>
                </a:cubicBezTo>
                <a:cubicBezTo>
                  <a:pt x="19931" y="535"/>
                  <a:pt x="19765" y="608"/>
                  <a:pt x="19630" y="722"/>
                </a:cubicBezTo>
                <a:cubicBezTo>
                  <a:pt x="19475" y="856"/>
                  <a:pt x="19382" y="1074"/>
                  <a:pt x="19185" y="1136"/>
                </a:cubicBezTo>
                <a:cubicBezTo>
                  <a:pt x="19134" y="1154"/>
                  <a:pt x="19083" y="1163"/>
                  <a:pt x="19032" y="1163"/>
                </a:cubicBezTo>
                <a:cubicBezTo>
                  <a:pt x="18790" y="1163"/>
                  <a:pt x="18557" y="975"/>
                  <a:pt x="18480" y="753"/>
                </a:cubicBezTo>
                <a:cubicBezTo>
                  <a:pt x="18457" y="666"/>
                  <a:pt x="18382" y="618"/>
                  <a:pt x="18304" y="618"/>
                </a:cubicBezTo>
                <a:cubicBezTo>
                  <a:pt x="18242" y="618"/>
                  <a:pt x="18179" y="648"/>
                  <a:pt x="18138" y="711"/>
                </a:cubicBezTo>
                <a:cubicBezTo>
                  <a:pt x="18022" y="939"/>
                  <a:pt x="17782" y="1046"/>
                  <a:pt x="17536" y="1046"/>
                </a:cubicBezTo>
                <a:cubicBezTo>
                  <a:pt x="17279" y="1046"/>
                  <a:pt x="17017" y="929"/>
                  <a:pt x="16884" y="711"/>
                </a:cubicBezTo>
                <a:cubicBezTo>
                  <a:pt x="16837" y="634"/>
                  <a:pt x="16760" y="595"/>
                  <a:pt x="16682" y="595"/>
                </a:cubicBezTo>
                <a:cubicBezTo>
                  <a:pt x="16604" y="595"/>
                  <a:pt x="16526" y="634"/>
                  <a:pt x="16480" y="711"/>
                </a:cubicBezTo>
                <a:cubicBezTo>
                  <a:pt x="16217" y="1094"/>
                  <a:pt x="15799" y="1290"/>
                  <a:pt x="15380" y="1290"/>
                </a:cubicBezTo>
                <a:cubicBezTo>
                  <a:pt x="15005" y="1290"/>
                  <a:pt x="14630" y="1133"/>
                  <a:pt x="14366" y="815"/>
                </a:cubicBezTo>
                <a:cubicBezTo>
                  <a:pt x="14324" y="732"/>
                  <a:pt x="14283" y="670"/>
                  <a:pt x="14210" y="618"/>
                </a:cubicBezTo>
                <a:cubicBezTo>
                  <a:pt x="14166" y="579"/>
                  <a:pt x="14115" y="563"/>
                  <a:pt x="14064" y="563"/>
                </a:cubicBezTo>
                <a:cubicBezTo>
                  <a:pt x="13911" y="563"/>
                  <a:pt x="13767" y="716"/>
                  <a:pt x="13868" y="888"/>
                </a:cubicBezTo>
                <a:cubicBezTo>
                  <a:pt x="13878" y="898"/>
                  <a:pt x="13889" y="919"/>
                  <a:pt x="13899" y="929"/>
                </a:cubicBezTo>
                <a:cubicBezTo>
                  <a:pt x="13791" y="1144"/>
                  <a:pt x="13669" y="1250"/>
                  <a:pt x="13531" y="1250"/>
                </a:cubicBezTo>
                <a:cubicBezTo>
                  <a:pt x="13470" y="1250"/>
                  <a:pt x="13406" y="1230"/>
                  <a:pt x="13339" y="1188"/>
                </a:cubicBezTo>
                <a:cubicBezTo>
                  <a:pt x="13225" y="1147"/>
                  <a:pt x="13111" y="1095"/>
                  <a:pt x="13008" y="1033"/>
                </a:cubicBezTo>
                <a:cubicBezTo>
                  <a:pt x="12873" y="981"/>
                  <a:pt x="12738" y="939"/>
                  <a:pt x="12604" y="898"/>
                </a:cubicBezTo>
                <a:cubicBezTo>
                  <a:pt x="12586" y="894"/>
                  <a:pt x="12569" y="892"/>
                  <a:pt x="12553" y="892"/>
                </a:cubicBezTo>
                <a:cubicBezTo>
                  <a:pt x="12492" y="892"/>
                  <a:pt x="12440" y="921"/>
                  <a:pt x="12407" y="970"/>
                </a:cubicBezTo>
                <a:cubicBezTo>
                  <a:pt x="12171" y="1341"/>
                  <a:pt x="11798" y="1553"/>
                  <a:pt x="11432" y="1553"/>
                </a:cubicBezTo>
                <a:cubicBezTo>
                  <a:pt x="11122" y="1553"/>
                  <a:pt x="10817" y="1401"/>
                  <a:pt x="10603" y="1064"/>
                </a:cubicBezTo>
                <a:cubicBezTo>
                  <a:pt x="10568" y="998"/>
                  <a:pt x="10501" y="964"/>
                  <a:pt x="10435" y="964"/>
                </a:cubicBezTo>
                <a:cubicBezTo>
                  <a:pt x="10387" y="964"/>
                  <a:pt x="10338" y="983"/>
                  <a:pt x="10303" y="1022"/>
                </a:cubicBezTo>
                <a:cubicBezTo>
                  <a:pt x="10084" y="1303"/>
                  <a:pt x="9743" y="1437"/>
                  <a:pt x="9400" y="1437"/>
                </a:cubicBezTo>
                <a:cubicBezTo>
                  <a:pt x="8997" y="1437"/>
                  <a:pt x="8593" y="1251"/>
                  <a:pt x="8386" y="898"/>
                </a:cubicBezTo>
                <a:cubicBezTo>
                  <a:pt x="8339" y="825"/>
                  <a:pt x="8266" y="789"/>
                  <a:pt x="8194" y="789"/>
                </a:cubicBezTo>
                <a:cubicBezTo>
                  <a:pt x="8121" y="789"/>
                  <a:pt x="8049" y="825"/>
                  <a:pt x="8002" y="898"/>
                </a:cubicBezTo>
                <a:cubicBezTo>
                  <a:pt x="7756" y="1261"/>
                  <a:pt x="7361" y="1446"/>
                  <a:pt x="6962" y="1446"/>
                </a:cubicBezTo>
                <a:cubicBezTo>
                  <a:pt x="6620" y="1446"/>
                  <a:pt x="6276" y="1310"/>
                  <a:pt x="6023" y="1033"/>
                </a:cubicBezTo>
                <a:cubicBezTo>
                  <a:pt x="5979" y="994"/>
                  <a:pt x="5923" y="975"/>
                  <a:pt x="5868" y="975"/>
                </a:cubicBezTo>
                <a:cubicBezTo>
                  <a:pt x="5790" y="975"/>
                  <a:pt x="5712" y="1012"/>
                  <a:pt x="5670" y="1085"/>
                </a:cubicBezTo>
                <a:cubicBezTo>
                  <a:pt x="5436" y="1397"/>
                  <a:pt x="5082" y="1556"/>
                  <a:pt x="4728" y="1556"/>
                </a:cubicBezTo>
                <a:cubicBezTo>
                  <a:pt x="4423" y="1556"/>
                  <a:pt x="4118" y="1438"/>
                  <a:pt x="3888" y="1199"/>
                </a:cubicBezTo>
                <a:cubicBezTo>
                  <a:pt x="3843" y="1154"/>
                  <a:pt x="3786" y="1132"/>
                  <a:pt x="3731" y="1132"/>
                </a:cubicBezTo>
                <a:cubicBezTo>
                  <a:pt x="3658" y="1132"/>
                  <a:pt x="3587" y="1169"/>
                  <a:pt x="3546" y="1240"/>
                </a:cubicBezTo>
                <a:cubicBezTo>
                  <a:pt x="3395" y="1590"/>
                  <a:pt x="3099" y="1772"/>
                  <a:pt x="2801" y="1772"/>
                </a:cubicBezTo>
                <a:cubicBezTo>
                  <a:pt x="2526" y="1772"/>
                  <a:pt x="2249" y="1616"/>
                  <a:pt x="2084" y="1292"/>
                </a:cubicBezTo>
                <a:cubicBezTo>
                  <a:pt x="2050" y="1227"/>
                  <a:pt x="1994" y="1200"/>
                  <a:pt x="1936" y="1200"/>
                </a:cubicBezTo>
                <a:cubicBezTo>
                  <a:pt x="1854" y="1200"/>
                  <a:pt x="1768" y="1254"/>
                  <a:pt x="1732" y="1333"/>
                </a:cubicBezTo>
                <a:cubicBezTo>
                  <a:pt x="1593" y="1690"/>
                  <a:pt x="1312" y="1858"/>
                  <a:pt x="1028" y="1858"/>
                </a:cubicBezTo>
                <a:cubicBezTo>
                  <a:pt x="718" y="1858"/>
                  <a:pt x="406" y="1659"/>
                  <a:pt x="270" y="1292"/>
                </a:cubicBezTo>
                <a:cubicBezTo>
                  <a:pt x="250" y="1230"/>
                  <a:pt x="199" y="1202"/>
                  <a:pt x="150" y="1202"/>
                </a:cubicBezTo>
                <a:cubicBezTo>
                  <a:pt x="75" y="1202"/>
                  <a:pt x="1" y="1265"/>
                  <a:pt x="32" y="1364"/>
                </a:cubicBezTo>
                <a:cubicBezTo>
                  <a:pt x="190" y="1898"/>
                  <a:pt x="631" y="2176"/>
                  <a:pt x="1076" y="2176"/>
                </a:cubicBezTo>
                <a:cubicBezTo>
                  <a:pt x="1392" y="2176"/>
                  <a:pt x="1709" y="2036"/>
                  <a:pt x="1929" y="1748"/>
                </a:cubicBezTo>
                <a:cubicBezTo>
                  <a:pt x="2156" y="2045"/>
                  <a:pt x="2493" y="2191"/>
                  <a:pt x="2830" y="2191"/>
                </a:cubicBezTo>
                <a:cubicBezTo>
                  <a:pt x="3198" y="2191"/>
                  <a:pt x="3567" y="2016"/>
                  <a:pt x="3794" y="1675"/>
                </a:cubicBezTo>
                <a:cubicBezTo>
                  <a:pt x="4078" y="1881"/>
                  <a:pt x="4407" y="1982"/>
                  <a:pt x="4734" y="1982"/>
                </a:cubicBezTo>
                <a:cubicBezTo>
                  <a:pt x="5148" y="1982"/>
                  <a:pt x="5559" y="1822"/>
                  <a:pt x="5877" y="1509"/>
                </a:cubicBezTo>
                <a:cubicBezTo>
                  <a:pt x="6189" y="1769"/>
                  <a:pt x="6572" y="1898"/>
                  <a:pt x="6955" y="1898"/>
                </a:cubicBezTo>
                <a:cubicBezTo>
                  <a:pt x="7411" y="1898"/>
                  <a:pt x="7866" y="1715"/>
                  <a:pt x="8199" y="1354"/>
                </a:cubicBezTo>
                <a:cubicBezTo>
                  <a:pt x="8506" y="1694"/>
                  <a:pt x="8930" y="1866"/>
                  <a:pt x="9356" y="1866"/>
                </a:cubicBezTo>
                <a:cubicBezTo>
                  <a:pt x="9734" y="1866"/>
                  <a:pt x="10115" y="1731"/>
                  <a:pt x="10417" y="1458"/>
                </a:cubicBezTo>
                <a:cubicBezTo>
                  <a:pt x="10703" y="1807"/>
                  <a:pt x="11110" y="1986"/>
                  <a:pt x="11509" y="1986"/>
                </a:cubicBezTo>
                <a:cubicBezTo>
                  <a:pt x="11961" y="1986"/>
                  <a:pt x="12403" y="1755"/>
                  <a:pt x="12645" y="1281"/>
                </a:cubicBezTo>
                <a:cubicBezTo>
                  <a:pt x="12996" y="1411"/>
                  <a:pt x="13381" y="1687"/>
                  <a:pt x="13758" y="1687"/>
                </a:cubicBezTo>
                <a:cubicBezTo>
                  <a:pt x="13893" y="1687"/>
                  <a:pt x="14027" y="1651"/>
                  <a:pt x="14158" y="1561"/>
                </a:cubicBezTo>
                <a:cubicBezTo>
                  <a:pt x="14220" y="1520"/>
                  <a:pt x="14272" y="1458"/>
                  <a:pt x="14314" y="1406"/>
                </a:cubicBezTo>
                <a:cubicBezTo>
                  <a:pt x="14627" y="1660"/>
                  <a:pt x="15001" y="1786"/>
                  <a:pt x="15377" y="1786"/>
                </a:cubicBezTo>
                <a:cubicBezTo>
                  <a:pt x="15846" y="1786"/>
                  <a:pt x="16319" y="1590"/>
                  <a:pt x="16687" y="1199"/>
                </a:cubicBezTo>
                <a:cubicBezTo>
                  <a:pt x="16895" y="1397"/>
                  <a:pt x="17155" y="1491"/>
                  <a:pt x="17420" y="1491"/>
                </a:cubicBezTo>
                <a:cubicBezTo>
                  <a:pt x="17709" y="1491"/>
                  <a:pt x="18004" y="1378"/>
                  <a:pt x="18242" y="1167"/>
                </a:cubicBezTo>
                <a:cubicBezTo>
                  <a:pt x="18366" y="1395"/>
                  <a:pt x="18594" y="1551"/>
                  <a:pt x="18853" y="1603"/>
                </a:cubicBezTo>
                <a:cubicBezTo>
                  <a:pt x="18922" y="1620"/>
                  <a:pt x="18993" y="1628"/>
                  <a:pt x="19065" y="1628"/>
                </a:cubicBezTo>
                <a:cubicBezTo>
                  <a:pt x="19166" y="1628"/>
                  <a:pt x="19269" y="1612"/>
                  <a:pt x="19371" y="1582"/>
                </a:cubicBezTo>
                <a:cubicBezTo>
                  <a:pt x="19599" y="1489"/>
                  <a:pt x="19662" y="1302"/>
                  <a:pt x="19848" y="1178"/>
                </a:cubicBezTo>
                <a:cubicBezTo>
                  <a:pt x="20003" y="1082"/>
                  <a:pt x="20151" y="1044"/>
                  <a:pt x="20294" y="1044"/>
                </a:cubicBezTo>
                <a:cubicBezTo>
                  <a:pt x="20819" y="1044"/>
                  <a:pt x="21281" y="1555"/>
                  <a:pt x="21835" y="1555"/>
                </a:cubicBezTo>
                <a:cubicBezTo>
                  <a:pt x="21863" y="1555"/>
                  <a:pt x="21892" y="1554"/>
                  <a:pt x="21921" y="1551"/>
                </a:cubicBezTo>
                <a:cubicBezTo>
                  <a:pt x="22180" y="1530"/>
                  <a:pt x="22408" y="1395"/>
                  <a:pt x="22563" y="1199"/>
                </a:cubicBezTo>
                <a:cubicBezTo>
                  <a:pt x="22719" y="1364"/>
                  <a:pt x="22926" y="1468"/>
                  <a:pt x="23144" y="1509"/>
                </a:cubicBezTo>
                <a:cubicBezTo>
                  <a:pt x="23188" y="1517"/>
                  <a:pt x="23231" y="1520"/>
                  <a:pt x="23272" y="1520"/>
                </a:cubicBezTo>
                <a:cubicBezTo>
                  <a:pt x="23719" y="1520"/>
                  <a:pt x="24009" y="1139"/>
                  <a:pt x="24428" y="1139"/>
                </a:cubicBezTo>
                <a:cubicBezTo>
                  <a:pt x="24478" y="1139"/>
                  <a:pt x="24530" y="1145"/>
                  <a:pt x="24584" y="1157"/>
                </a:cubicBezTo>
                <a:cubicBezTo>
                  <a:pt x="25058" y="1278"/>
                  <a:pt x="25416" y="1465"/>
                  <a:pt x="25896" y="1465"/>
                </a:cubicBezTo>
                <a:cubicBezTo>
                  <a:pt x="25951" y="1465"/>
                  <a:pt x="26008" y="1463"/>
                  <a:pt x="26066" y="1458"/>
                </a:cubicBezTo>
                <a:cubicBezTo>
                  <a:pt x="26522" y="1406"/>
                  <a:pt x="26947" y="1240"/>
                  <a:pt x="27321" y="981"/>
                </a:cubicBezTo>
                <a:cubicBezTo>
                  <a:pt x="27533" y="1132"/>
                  <a:pt x="27782" y="1247"/>
                  <a:pt x="28017" y="1247"/>
                </a:cubicBezTo>
                <a:cubicBezTo>
                  <a:pt x="28136" y="1247"/>
                  <a:pt x="28252" y="1217"/>
                  <a:pt x="28357" y="1147"/>
                </a:cubicBezTo>
                <a:cubicBezTo>
                  <a:pt x="28581" y="1371"/>
                  <a:pt x="28844" y="1462"/>
                  <a:pt x="29119" y="1462"/>
                </a:cubicBezTo>
                <a:cubicBezTo>
                  <a:pt x="29748" y="1462"/>
                  <a:pt x="30440" y="983"/>
                  <a:pt x="30865" y="514"/>
                </a:cubicBezTo>
                <a:cubicBezTo>
                  <a:pt x="31056" y="291"/>
                  <a:pt x="30862" y="1"/>
                  <a:pt x="306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 defTabSz="1219170" rtl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5C269B17-ADDB-4C0B-A4AA-43B9AD32D301}"/>
              </a:ext>
            </a:extLst>
          </p:cNvPr>
          <p:cNvSpPr txBox="1"/>
          <p:nvPr/>
        </p:nvSpPr>
        <p:spPr>
          <a:xfrm>
            <a:off x="1890712" y="1609725"/>
            <a:ext cx="8410575" cy="21720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ts val="2000"/>
              </a:lnSpc>
              <a:spcAft>
                <a:spcPts val="1000"/>
              </a:spcAft>
            </a:pPr>
            <a:r>
              <a:rPr lang="ar-OM" sz="2800" kern="1200" dirty="0">
                <a:effectLst/>
                <a:latin typeface="+mj-lt"/>
                <a:ea typeface="Calibri" panose="020F0502020204030204" pitchFamily="34" charset="0"/>
                <a:cs typeface="DecoType Naskh" panose="02010400000000000000" pitchFamily="2" charset="-78"/>
              </a:rPr>
              <a:t>16-1 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يذكر أنّ المقاومة 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فرق الجهد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شدّة التيّار الكهربائيّ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 = V/I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،</a:t>
            </a:r>
          </a:p>
          <a:p>
            <a:pPr algn="r" rtl="1">
              <a:lnSpc>
                <a:spcPts val="2000"/>
              </a:lnSpc>
              <a:spcAft>
                <a:spcPts val="1000"/>
              </a:spcAft>
            </a:pP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ويفهم، من الناحية النوعيّة، كيف تؤثّر التغيّرات في فرق الجهد أو المقاومة</a:t>
            </a:r>
          </a:p>
          <a:p>
            <a:pPr algn="r" rtl="1">
              <a:lnSpc>
                <a:spcPts val="2000"/>
              </a:lnSpc>
              <a:spcAft>
                <a:spcPts val="1000"/>
              </a:spcAft>
            </a:pP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على شدة التيّار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lnSpc>
                <a:spcPts val="2000"/>
              </a:lnSpc>
              <a:spcAft>
                <a:spcPts val="1000"/>
              </a:spcAft>
            </a:pPr>
            <a:endParaRPr lang="en-US" sz="2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000"/>
              </a:lnSpc>
              <a:spcAft>
                <a:spcPts val="1000"/>
              </a:spcAft>
            </a:pPr>
            <a:r>
              <a:rPr lang="ar-OM" sz="2800" kern="1200" dirty="0">
                <a:effectLst/>
                <a:latin typeface="+mj-lt"/>
                <a:ea typeface="Calibri" panose="020F0502020204030204" pitchFamily="34" charset="0"/>
                <a:cs typeface="DecoType Naskh" panose="02010400000000000000" pitchFamily="2" charset="-78"/>
              </a:rPr>
              <a:t>16-2 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يذكر المعادلة الآتية ويستخدمها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 = V/I</a:t>
            </a:r>
            <a:r>
              <a:rPr lang="ar-SA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، ويذكر أنّ المقاومة تُقاس بوحدة الأوم 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ar-OM" sz="2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ar-OM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3544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10" name="وظيفة إضافية 9" title="PhET Sims - Science / Math">
                <a:extLst>
                  <a:ext uri="{FF2B5EF4-FFF2-40B4-BE49-F238E27FC236}">
                    <a16:creationId xmlns:a16="http://schemas.microsoft.com/office/drawing/2014/main" id="{867E6D6C-C5B5-49B1-869D-0C1D5FA824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0319107"/>
                  </p:ext>
                </p:extLst>
              </p:nvPr>
            </p:nvGraphicFramePr>
            <p:xfrm>
              <a:off x="5905499" y="885824"/>
              <a:ext cx="5438775" cy="403860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0" name="وظيفة إضافية 9" title="PhET Sims - Science / Math">
                <a:extLst>
                  <a:ext uri="{FF2B5EF4-FFF2-40B4-BE49-F238E27FC236}">
                    <a16:creationId xmlns:a16="http://schemas.microsoft.com/office/drawing/2014/main" id="{867E6D6C-C5B5-49B1-869D-0C1D5FA8246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05499" y="885824"/>
                <a:ext cx="5438775" cy="4038601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EB5F8E9E-83AB-4D56-ADBC-20F89C1BF520}"/>
              </a:ext>
            </a:extLst>
          </p:cNvPr>
          <p:cNvSpPr/>
          <p:nvPr/>
        </p:nvSpPr>
        <p:spPr>
          <a:xfrm>
            <a:off x="1638300" y="885824"/>
            <a:ext cx="3962400" cy="1133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استخدم سلك لوصل الطرف السالب بالطرف الموجب للبطارية ....ماذا تلاحظ ؟فسر</a:t>
            </a:r>
          </a:p>
        </p:txBody>
      </p:sp>
      <p:sp>
        <p:nvSpPr>
          <p:cNvPr id="12" name="سحابة 11">
            <a:extLst>
              <a:ext uri="{FF2B5EF4-FFF2-40B4-BE49-F238E27FC236}">
                <a16:creationId xmlns:a16="http://schemas.microsoft.com/office/drawing/2014/main" id="{F6DC737D-E837-4930-8201-166E5F66FE4D}"/>
              </a:ext>
            </a:extLst>
          </p:cNvPr>
          <p:cNvSpPr/>
          <p:nvPr/>
        </p:nvSpPr>
        <p:spPr>
          <a:xfrm>
            <a:off x="1876425" y="2257425"/>
            <a:ext cx="3543300" cy="1762125"/>
          </a:xfrm>
          <a:prstGeom prst="clou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rgbClr val="002060"/>
                </a:solidFill>
              </a:rPr>
              <a:t>لأن شدة التيار المار عبرهما كبير جداً </a:t>
            </a:r>
          </a:p>
        </p:txBody>
      </p:sp>
      <p:pic>
        <p:nvPicPr>
          <p:cNvPr id="1026" name="Picture 2" descr="كيف اقوم باختبارات القواطع الآلية المصغرة MCB">
            <a:extLst>
              <a:ext uri="{FF2B5EF4-FFF2-40B4-BE49-F238E27FC236}">
                <a16:creationId xmlns:a16="http://schemas.microsoft.com/office/drawing/2014/main" id="{307A81CA-FEB0-45CE-A89F-325537493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4614863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DFDC0422-70A4-49B6-916A-8DC1390E4F1C}"/>
              </a:ext>
            </a:extLst>
          </p:cNvPr>
          <p:cNvSpPr/>
          <p:nvPr/>
        </p:nvSpPr>
        <p:spPr>
          <a:xfrm>
            <a:off x="4272345" y="5457825"/>
            <a:ext cx="448552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مصادر الجهد تكون محمية بقواطع كهربائية </a:t>
            </a:r>
          </a:p>
        </p:txBody>
      </p:sp>
    </p:spTree>
    <p:extLst>
      <p:ext uri="{BB962C8B-B14F-4D97-AF65-F5344CB8AC3E}">
        <p14:creationId xmlns:p14="http://schemas.microsoft.com/office/powerpoint/2010/main" val="19094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0" name="وظيفة إضافية 9" title="PhET Sims - Science / Math">
                <a:extLst>
                  <a:ext uri="{FF2B5EF4-FFF2-40B4-BE49-F238E27FC236}">
                    <a16:creationId xmlns:a16="http://schemas.microsoft.com/office/drawing/2014/main" id="{ADFB388F-C4B5-4F7D-8354-C01FAF04F2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6715528"/>
                  </p:ext>
                </p:extLst>
              </p:nvPr>
            </p:nvGraphicFramePr>
            <p:xfrm>
              <a:off x="5905499" y="885824"/>
              <a:ext cx="5438775" cy="403860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0" name="وظيفة إضافية 9" title="PhET Sims - Science / Math">
                <a:extLst>
                  <a:ext uri="{FF2B5EF4-FFF2-40B4-BE49-F238E27FC236}">
                    <a16:creationId xmlns:a16="http://schemas.microsoft.com/office/drawing/2014/main" id="{ADFB388F-C4B5-4F7D-8354-C01FAF04F2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05499" y="885824"/>
                <a:ext cx="5438775" cy="4038601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فقاعة الكلام: بيضاوية 10">
            <a:extLst>
              <a:ext uri="{FF2B5EF4-FFF2-40B4-BE49-F238E27FC236}">
                <a16:creationId xmlns:a16="http://schemas.microsoft.com/office/drawing/2014/main" id="{DBA46E44-42A6-4C79-A298-C1CA71F9C4FA}"/>
              </a:ext>
            </a:extLst>
          </p:cNvPr>
          <p:cNvSpPr/>
          <p:nvPr/>
        </p:nvSpPr>
        <p:spPr>
          <a:xfrm>
            <a:off x="2790825" y="495300"/>
            <a:ext cx="2905125" cy="1504950"/>
          </a:xfrm>
          <a:prstGeom prst="wedgeEllipseCallout">
            <a:avLst>
              <a:gd name="adj1" fmla="val -54276"/>
              <a:gd name="adj2" fmla="val 7072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2">
                    <a:lumMod val="25000"/>
                  </a:schemeClr>
                </a:solidFill>
              </a:rPr>
              <a:t>كيف يمكن التحكم بشدة التيار المتدفق في الدائرة ؟</a:t>
            </a:r>
            <a:endParaRPr lang="ar-OM" sz="20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2" name="فقاعة الكلام: بيضاوية 11">
            <a:extLst>
              <a:ext uri="{FF2B5EF4-FFF2-40B4-BE49-F238E27FC236}">
                <a16:creationId xmlns:a16="http://schemas.microsoft.com/office/drawing/2014/main" id="{195C5466-3CEA-43F9-9C3C-AD943C27026F}"/>
              </a:ext>
            </a:extLst>
          </p:cNvPr>
          <p:cNvSpPr/>
          <p:nvPr/>
        </p:nvSpPr>
        <p:spPr>
          <a:xfrm>
            <a:off x="1438275" y="2352675"/>
            <a:ext cx="2028825" cy="1438275"/>
          </a:xfrm>
          <a:prstGeom prst="wedgeEllipseCallout">
            <a:avLst>
              <a:gd name="adj1" fmla="val 89668"/>
              <a:gd name="adj2" fmla="val 2342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/>
              <a:t>بإضافة مكون له مقاومة</a:t>
            </a:r>
            <a:endParaRPr lang="ar-OM" sz="2000" b="1" dirty="0"/>
          </a:p>
        </p:txBody>
      </p:sp>
      <p:sp>
        <p:nvSpPr>
          <p:cNvPr id="13" name="فقاعة الكلام: بيضاوية 12">
            <a:extLst>
              <a:ext uri="{FF2B5EF4-FFF2-40B4-BE49-F238E27FC236}">
                <a16:creationId xmlns:a16="http://schemas.microsoft.com/office/drawing/2014/main" id="{EF7D5A5F-7F65-4787-9D7F-4D129C342EFE}"/>
              </a:ext>
            </a:extLst>
          </p:cNvPr>
          <p:cNvSpPr/>
          <p:nvPr/>
        </p:nvSpPr>
        <p:spPr>
          <a:xfrm>
            <a:off x="3000374" y="3524250"/>
            <a:ext cx="2905125" cy="1504950"/>
          </a:xfrm>
          <a:prstGeom prst="wedgeEllipseCallout">
            <a:avLst>
              <a:gd name="adj1" fmla="val -64440"/>
              <a:gd name="adj2" fmla="val 612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2">
                    <a:lumMod val="25000"/>
                  </a:schemeClr>
                </a:solidFill>
              </a:rPr>
              <a:t>ما هي المقاومة ؟</a:t>
            </a:r>
            <a:endParaRPr lang="ar-OM" sz="20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4" name="تمرير: أفقي 13">
            <a:extLst>
              <a:ext uri="{FF2B5EF4-FFF2-40B4-BE49-F238E27FC236}">
                <a16:creationId xmlns:a16="http://schemas.microsoft.com/office/drawing/2014/main" id="{00D09946-BB04-4133-96DE-CA052F32CF2F}"/>
              </a:ext>
            </a:extLst>
          </p:cNvPr>
          <p:cNvSpPr/>
          <p:nvPr/>
        </p:nvSpPr>
        <p:spPr>
          <a:xfrm>
            <a:off x="1524000" y="5133975"/>
            <a:ext cx="5629275" cy="1190626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/>
              <a:t>المقاومة هي مدى ممانعة تدفق تيار كهربائي في جهاز أو في مكون في دائرة كهربائية .</a:t>
            </a:r>
            <a:endParaRPr lang="ar-OM" sz="2000" b="1" dirty="0"/>
          </a:p>
        </p:txBody>
      </p:sp>
    </p:spTree>
    <p:extLst>
      <p:ext uri="{BB962C8B-B14F-4D97-AF65-F5344CB8AC3E}">
        <p14:creationId xmlns:p14="http://schemas.microsoft.com/office/powerpoint/2010/main" val="97415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D48418F-E0A6-49A0-AB8B-DC164DA79357}"/>
              </a:ext>
            </a:extLst>
          </p:cNvPr>
          <p:cNvSpPr/>
          <p:nvPr/>
        </p:nvSpPr>
        <p:spPr>
          <a:xfrm>
            <a:off x="7578404" y="852785"/>
            <a:ext cx="364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حساب المقاومة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AB7764E-94D7-4E1F-BFDF-0788C62C29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64" t="62642" r="24646" b="20331"/>
          <a:stretch/>
        </p:blipFill>
        <p:spPr>
          <a:xfrm>
            <a:off x="6404861" y="2482361"/>
            <a:ext cx="4572001" cy="2105247"/>
          </a:xfrm>
          <a:prstGeom prst="rect">
            <a:avLst/>
          </a:prstGeom>
          <a:ln w="57150">
            <a:solidFill>
              <a:srgbClr val="CCFF99"/>
            </a:solidFill>
          </a:ln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ED17C977-BFDD-4497-AFE2-43F692657D23}"/>
              </a:ext>
            </a:extLst>
          </p:cNvPr>
          <p:cNvSpPr/>
          <p:nvPr/>
        </p:nvSpPr>
        <p:spPr>
          <a:xfrm>
            <a:off x="8048625" y="3629025"/>
            <a:ext cx="1352554" cy="8096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C009D6DE-8B25-4460-B7F6-8C687850C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377563"/>
              </p:ext>
            </p:extLst>
          </p:nvPr>
        </p:nvGraphicFramePr>
        <p:xfrm>
          <a:off x="968046" y="1666875"/>
          <a:ext cx="5394654" cy="3257550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370760">
                  <a:extLst>
                    <a:ext uri="{9D8B030D-6E8A-4147-A177-3AD203B41FA5}">
                      <a16:colId xmlns:a16="http://schemas.microsoft.com/office/drawing/2014/main" val="2413498115"/>
                    </a:ext>
                  </a:extLst>
                </a:gridCol>
                <a:gridCol w="1341298">
                  <a:extLst>
                    <a:ext uri="{9D8B030D-6E8A-4147-A177-3AD203B41FA5}">
                      <a16:colId xmlns:a16="http://schemas.microsoft.com/office/drawing/2014/main" val="2191813275"/>
                    </a:ext>
                  </a:extLst>
                </a:gridCol>
                <a:gridCol w="1341298">
                  <a:extLst>
                    <a:ext uri="{9D8B030D-6E8A-4147-A177-3AD203B41FA5}">
                      <a16:colId xmlns:a16="http://schemas.microsoft.com/office/drawing/2014/main" val="1610999470"/>
                    </a:ext>
                  </a:extLst>
                </a:gridCol>
                <a:gridCol w="1341298">
                  <a:extLst>
                    <a:ext uri="{9D8B030D-6E8A-4147-A177-3AD203B41FA5}">
                      <a16:colId xmlns:a16="http://schemas.microsoft.com/office/drawing/2014/main" val="2131601978"/>
                    </a:ext>
                  </a:extLst>
                </a:gridCol>
              </a:tblGrid>
              <a:tr h="80724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المتغير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الرمز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الوحدة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رمز الوحدة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4752360"/>
                  </a:ext>
                </a:extLst>
              </a:tr>
              <a:tr h="81676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فرق الجهد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V</a:t>
                      </a:r>
                      <a:endParaRPr lang="ar-OM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/>
                        <a:t>فولت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V</a:t>
                      </a:r>
                      <a:endParaRPr lang="ar-OM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5516749"/>
                  </a:ext>
                </a:extLst>
              </a:tr>
              <a:tr h="81676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شدة التيار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I</a:t>
                      </a:r>
                      <a:endParaRPr lang="ar-OM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/>
                        <a:t>أمبير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A</a:t>
                      </a:r>
                      <a:endParaRPr lang="ar-OM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2542230"/>
                  </a:ext>
                </a:extLst>
              </a:tr>
              <a:tr h="81676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المقاومة</a:t>
                      </a:r>
                      <a:endParaRPr lang="ar-OM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/>
                        <a:t>R</a:t>
                      </a:r>
                      <a:endParaRPr lang="ar-OM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b="1" dirty="0"/>
                        <a:t>أوم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l-GR" sz="2400" b="1" dirty="0"/>
                        <a:t>Ω</a:t>
                      </a:r>
                      <a:endParaRPr lang="ar-OM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8093565"/>
                  </a:ext>
                </a:extLst>
              </a:tr>
            </a:tbl>
          </a:graphicData>
        </a:graphic>
      </p:graphicFrame>
      <p:sp>
        <p:nvSpPr>
          <p:cNvPr id="6" name="مستطيل 5">
            <a:extLst>
              <a:ext uri="{FF2B5EF4-FFF2-40B4-BE49-F238E27FC236}">
                <a16:creationId xmlns:a16="http://schemas.microsoft.com/office/drawing/2014/main" id="{3D3542B7-D90E-40D2-A8FF-BB37CB6BA8F3}"/>
              </a:ext>
            </a:extLst>
          </p:cNvPr>
          <p:cNvSpPr/>
          <p:nvPr/>
        </p:nvSpPr>
        <p:spPr>
          <a:xfrm>
            <a:off x="3848100" y="2571750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471FFFA-902A-4127-924E-C7C51D6C1780}"/>
              </a:ext>
            </a:extLst>
          </p:cNvPr>
          <p:cNvSpPr/>
          <p:nvPr/>
        </p:nvSpPr>
        <p:spPr>
          <a:xfrm>
            <a:off x="1184596" y="2482361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152C15C9-3428-452C-9208-9715558D2DE5}"/>
              </a:ext>
            </a:extLst>
          </p:cNvPr>
          <p:cNvSpPr/>
          <p:nvPr/>
        </p:nvSpPr>
        <p:spPr>
          <a:xfrm>
            <a:off x="2412557" y="2571749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102C946-3FBA-4D95-B524-4339C947BC92}"/>
              </a:ext>
            </a:extLst>
          </p:cNvPr>
          <p:cNvSpPr/>
          <p:nvPr/>
        </p:nvSpPr>
        <p:spPr>
          <a:xfrm>
            <a:off x="3848100" y="3376612"/>
            <a:ext cx="942975" cy="657225"/>
          </a:xfrm>
          <a:prstGeom prst="rect">
            <a:avLst/>
          </a:prstGeom>
          <a:solidFill>
            <a:srgbClr val="E7E9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E1D397E-ED69-4881-9A9C-8510CDC62771}"/>
              </a:ext>
            </a:extLst>
          </p:cNvPr>
          <p:cNvSpPr/>
          <p:nvPr/>
        </p:nvSpPr>
        <p:spPr>
          <a:xfrm>
            <a:off x="2632396" y="3295650"/>
            <a:ext cx="942975" cy="657225"/>
          </a:xfrm>
          <a:prstGeom prst="rect">
            <a:avLst/>
          </a:prstGeom>
          <a:solidFill>
            <a:srgbClr val="E7E9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0703222-38B9-4343-A01E-6A33771E7658}"/>
              </a:ext>
            </a:extLst>
          </p:cNvPr>
          <p:cNvSpPr/>
          <p:nvPr/>
        </p:nvSpPr>
        <p:spPr>
          <a:xfrm>
            <a:off x="1153991" y="3374780"/>
            <a:ext cx="942975" cy="657225"/>
          </a:xfrm>
          <a:prstGeom prst="rect">
            <a:avLst/>
          </a:prstGeom>
          <a:solidFill>
            <a:srgbClr val="E7E9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7A41E6F-E346-4B4F-B6C0-3D9AC09344F0}"/>
              </a:ext>
            </a:extLst>
          </p:cNvPr>
          <p:cNvSpPr/>
          <p:nvPr/>
        </p:nvSpPr>
        <p:spPr>
          <a:xfrm>
            <a:off x="3965896" y="4163522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18DF5671-9207-44B7-B20A-079481B697A9}"/>
              </a:ext>
            </a:extLst>
          </p:cNvPr>
          <p:cNvSpPr/>
          <p:nvPr/>
        </p:nvSpPr>
        <p:spPr>
          <a:xfrm>
            <a:off x="2412556" y="4243021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AC62573-A6EE-46AF-8930-496294A1B666}"/>
              </a:ext>
            </a:extLst>
          </p:cNvPr>
          <p:cNvSpPr/>
          <p:nvPr/>
        </p:nvSpPr>
        <p:spPr>
          <a:xfrm>
            <a:off x="1119187" y="4243021"/>
            <a:ext cx="942975" cy="657225"/>
          </a:xfrm>
          <a:prstGeom prst="rect">
            <a:avLst/>
          </a:prstGeom>
          <a:solidFill>
            <a:srgbClr val="CCD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972B8145-25BF-4C2A-9761-202FD2A12963}"/>
              </a:ext>
            </a:extLst>
          </p:cNvPr>
          <p:cNvSpPr/>
          <p:nvPr/>
        </p:nvSpPr>
        <p:spPr>
          <a:xfrm>
            <a:off x="8094973" y="4661984"/>
            <a:ext cx="31582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>
                <a:ln/>
                <a:solidFill>
                  <a:schemeClr val="accent3"/>
                </a:solidFill>
                <a:effectLst/>
              </a:rPr>
              <a:t>ما الوحدة المكافئة للأوم ؟</a:t>
            </a:r>
          </a:p>
        </p:txBody>
      </p:sp>
    </p:spTree>
    <p:extLst>
      <p:ext uri="{BB962C8B-B14F-4D97-AF65-F5344CB8AC3E}">
        <p14:creationId xmlns:p14="http://schemas.microsoft.com/office/powerpoint/2010/main" val="317961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8A122433-2A55-45E8-98EB-6F3D307D70C9}"/>
              </a:ext>
            </a:extLst>
          </p:cNvPr>
          <p:cNvSpPr/>
          <p:nvPr/>
        </p:nvSpPr>
        <p:spPr>
          <a:xfrm>
            <a:off x="5381396" y="504733"/>
            <a:ext cx="2339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OM" sz="5400" b="1" dirty="0">
                <a:ln/>
                <a:solidFill>
                  <a:schemeClr val="accent3"/>
                </a:solidFill>
              </a:rPr>
              <a:t>قانون أوم</a:t>
            </a:r>
            <a:endParaRPr lang="ar-SA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453EBB73-59A2-4468-B53F-C95808C538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64" t="62642" r="24646" b="20331"/>
          <a:stretch/>
        </p:blipFill>
        <p:spPr>
          <a:xfrm>
            <a:off x="7510114" y="1729886"/>
            <a:ext cx="3689995" cy="1699114"/>
          </a:xfrm>
          <a:prstGeom prst="rect">
            <a:avLst/>
          </a:prstGeom>
          <a:ln w="57150">
            <a:solidFill>
              <a:srgbClr val="CCFF99"/>
            </a:solidFill>
          </a:ln>
        </p:spPr>
      </p:pic>
      <p:pic>
        <p:nvPicPr>
          <p:cNvPr id="12" name="Picture 2" descr="بحث عن قانون أوم للكهرباء | المرسال">
            <a:extLst>
              <a:ext uri="{FF2B5EF4-FFF2-40B4-BE49-F238E27FC236}">
                <a16:creationId xmlns:a16="http://schemas.microsoft.com/office/drawing/2014/main" id="{4CABA71E-D4BF-4E34-951A-40123E364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4737" r="3679" b="3528"/>
          <a:stretch/>
        </p:blipFill>
        <p:spPr bwMode="auto">
          <a:xfrm>
            <a:off x="915691" y="1620449"/>
            <a:ext cx="5635256" cy="42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646BFC2B-0D4C-4602-B9FD-0B81F73B9672}"/>
              </a:ext>
            </a:extLst>
          </p:cNvPr>
          <p:cNvSpPr/>
          <p:nvPr/>
        </p:nvSpPr>
        <p:spPr>
          <a:xfrm>
            <a:off x="4947111" y="4981575"/>
            <a:ext cx="1504950" cy="7917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CA9FA17A-546F-4BEA-80FD-0B73D44DD3BC}"/>
              </a:ext>
            </a:extLst>
          </p:cNvPr>
          <p:cNvSpPr/>
          <p:nvPr/>
        </p:nvSpPr>
        <p:spPr>
          <a:xfrm>
            <a:off x="2980844" y="4981575"/>
            <a:ext cx="1504950" cy="7917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C31B4C7B-7FAD-4076-A9A9-F256A60D5DEE}"/>
              </a:ext>
            </a:extLst>
          </p:cNvPr>
          <p:cNvSpPr/>
          <p:nvPr/>
        </p:nvSpPr>
        <p:spPr>
          <a:xfrm>
            <a:off x="995092" y="4981575"/>
            <a:ext cx="1504950" cy="7917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EB5640D4-B2F5-4FC4-A370-460E3A9E614F}"/>
              </a:ext>
            </a:extLst>
          </p:cNvPr>
          <p:cNvSpPr/>
          <p:nvPr/>
        </p:nvSpPr>
        <p:spPr>
          <a:xfrm>
            <a:off x="7202485" y="4095426"/>
            <a:ext cx="430525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ماذا تعني العبارة : مقدار المقاومة يساوي 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</a:t>
            </a:r>
            <a:r>
              <a:rPr lang="ar-SA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أوم؟</a:t>
            </a:r>
            <a:endParaRPr lang="ar-SA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398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EF65E218-C44E-4803-85D3-53679E88D99D}"/>
                  </a:ext>
                </a:extLst>
              </p14:cNvPr>
              <p14:cNvContentPartPr/>
              <p14:nvPr/>
            </p14:nvContentPartPr>
            <p14:xfrm>
              <a:off x="8921595" y="727185"/>
              <a:ext cx="2417400" cy="148608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EF65E218-C44E-4803-85D3-53679E88D9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3955" y="709185"/>
                <a:ext cx="2453040" cy="15217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مستطيل 10">
            <a:extLst>
              <a:ext uri="{FF2B5EF4-FFF2-40B4-BE49-F238E27FC236}">
                <a16:creationId xmlns:a16="http://schemas.microsoft.com/office/drawing/2014/main" id="{574DB83F-5EA1-4A31-A8EF-A9C8592B94CC}"/>
              </a:ext>
            </a:extLst>
          </p:cNvPr>
          <p:cNvSpPr/>
          <p:nvPr/>
        </p:nvSpPr>
        <p:spPr>
          <a:xfrm>
            <a:off x="9033681" y="1129010"/>
            <a:ext cx="21932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 ثبات المقاومة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EB404FD-070B-4ED7-871F-7B3F1E84B665}"/>
              </a:ext>
            </a:extLst>
          </p:cNvPr>
          <p:cNvSpPr/>
          <p:nvPr/>
        </p:nvSpPr>
        <p:spPr>
          <a:xfrm>
            <a:off x="5336736" y="913566"/>
            <a:ext cx="242726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ما العلاقة بين شدة </a:t>
            </a:r>
          </a:p>
          <a:p>
            <a:pPr algn="ctr"/>
            <a:r>
              <a:rPr lang="ar-SA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التيار وفرق الجهد ؟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C3E24B43-68FD-403F-A619-4BA708FCB5A7}"/>
              </a:ext>
            </a:extLst>
          </p:cNvPr>
          <p:cNvSpPr/>
          <p:nvPr/>
        </p:nvSpPr>
        <p:spPr>
          <a:xfrm>
            <a:off x="1606317" y="913565"/>
            <a:ext cx="257282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>
                <a:ln/>
                <a:solidFill>
                  <a:schemeClr val="accent3"/>
                </a:solidFill>
                <a:effectLst/>
              </a:rPr>
              <a:t>كلما زاد فرق الجهد زادت شدة التيار</a:t>
            </a:r>
          </a:p>
        </p:txBody>
      </p:sp>
      <p:sp>
        <p:nvSpPr>
          <p:cNvPr id="14" name="سهم: لليسار 13">
            <a:extLst>
              <a:ext uri="{FF2B5EF4-FFF2-40B4-BE49-F238E27FC236}">
                <a16:creationId xmlns:a16="http://schemas.microsoft.com/office/drawing/2014/main" id="{41314593-5DB7-4B6E-BE97-4D88EC84462C}"/>
              </a:ext>
            </a:extLst>
          </p:cNvPr>
          <p:cNvSpPr/>
          <p:nvPr/>
        </p:nvSpPr>
        <p:spPr>
          <a:xfrm>
            <a:off x="7764004" y="1129010"/>
            <a:ext cx="932321" cy="43303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سهم: لليسار 14">
            <a:extLst>
              <a:ext uri="{FF2B5EF4-FFF2-40B4-BE49-F238E27FC236}">
                <a16:creationId xmlns:a16="http://schemas.microsoft.com/office/drawing/2014/main" id="{D2AADF83-724D-48EE-A336-2FECEB894278}"/>
              </a:ext>
            </a:extLst>
          </p:cNvPr>
          <p:cNvSpPr/>
          <p:nvPr/>
        </p:nvSpPr>
        <p:spPr>
          <a:xfrm>
            <a:off x="4224439" y="1174103"/>
            <a:ext cx="932321" cy="43303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289CCB1B-CAAF-4261-8049-9D04A0ABA5CC}"/>
                  </a:ext>
                </a:extLst>
              </p14:cNvPr>
              <p14:cNvContentPartPr/>
              <p14:nvPr/>
            </p14:nvContentPartPr>
            <p14:xfrm>
              <a:off x="8921595" y="3242619"/>
              <a:ext cx="2417400" cy="148608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289CCB1B-CAAF-4261-8049-9D04A0ABA5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3955" y="3224619"/>
                <a:ext cx="2453040" cy="152172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مستطيل 16">
            <a:extLst>
              <a:ext uri="{FF2B5EF4-FFF2-40B4-BE49-F238E27FC236}">
                <a16:creationId xmlns:a16="http://schemas.microsoft.com/office/drawing/2014/main" id="{2F652B4B-7B39-4047-A9AB-00101C420BA9}"/>
              </a:ext>
            </a:extLst>
          </p:cNvPr>
          <p:cNvSpPr/>
          <p:nvPr/>
        </p:nvSpPr>
        <p:spPr>
          <a:xfrm>
            <a:off x="8921595" y="3447167"/>
            <a:ext cx="229579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 ثبات فرق الجهد ( المصدر )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9CB2B3E0-14E6-4D64-A3DE-8F9522A1692C}"/>
              </a:ext>
            </a:extLst>
          </p:cNvPr>
          <p:cNvSpPr/>
          <p:nvPr/>
        </p:nvSpPr>
        <p:spPr>
          <a:xfrm>
            <a:off x="5390437" y="3429000"/>
            <a:ext cx="231986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ما العلاقة بين شدة </a:t>
            </a:r>
          </a:p>
          <a:p>
            <a:pPr algn="ctr"/>
            <a:r>
              <a:rPr lang="ar-SA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التيار والمقاومة ؟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A8A1208C-A489-4296-A6B6-4402ED4DCEFE}"/>
              </a:ext>
            </a:extLst>
          </p:cNvPr>
          <p:cNvSpPr/>
          <p:nvPr/>
        </p:nvSpPr>
        <p:spPr>
          <a:xfrm>
            <a:off x="1606317" y="3428999"/>
            <a:ext cx="257282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>
                <a:ln/>
                <a:solidFill>
                  <a:schemeClr val="accent3"/>
                </a:solidFill>
                <a:effectLst/>
              </a:rPr>
              <a:t>كلما زادت المقاومة زادت شدة التيار</a:t>
            </a:r>
          </a:p>
        </p:txBody>
      </p:sp>
      <p:sp>
        <p:nvSpPr>
          <p:cNvPr id="20" name="سهم: لليسار 19">
            <a:extLst>
              <a:ext uri="{FF2B5EF4-FFF2-40B4-BE49-F238E27FC236}">
                <a16:creationId xmlns:a16="http://schemas.microsoft.com/office/drawing/2014/main" id="{73279E8D-6980-4E0F-A386-0C6C39688572}"/>
              </a:ext>
            </a:extLst>
          </p:cNvPr>
          <p:cNvSpPr/>
          <p:nvPr/>
        </p:nvSpPr>
        <p:spPr>
          <a:xfrm>
            <a:off x="7764004" y="3644444"/>
            <a:ext cx="932321" cy="43303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سهم: لليسار 20">
            <a:extLst>
              <a:ext uri="{FF2B5EF4-FFF2-40B4-BE49-F238E27FC236}">
                <a16:creationId xmlns:a16="http://schemas.microsoft.com/office/drawing/2014/main" id="{8F35F656-67E1-4809-AF01-25B2814F3FC6}"/>
              </a:ext>
            </a:extLst>
          </p:cNvPr>
          <p:cNvSpPr/>
          <p:nvPr/>
        </p:nvSpPr>
        <p:spPr>
          <a:xfrm>
            <a:off x="4224439" y="3689537"/>
            <a:ext cx="932321" cy="43303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3218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 animBg="1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7E61BD22-5037-4C95-8D1B-410243D666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5" t="41507" r="44154" b="35994"/>
          <a:stretch/>
        </p:blipFill>
        <p:spPr>
          <a:xfrm>
            <a:off x="2990574" y="600324"/>
            <a:ext cx="8243886" cy="256032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B53F3A5-33F0-4944-A13B-5C790DBB21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00" t="19267" r="50000" b="66367"/>
          <a:stretch/>
        </p:blipFill>
        <p:spPr>
          <a:xfrm>
            <a:off x="1499615" y="2566283"/>
            <a:ext cx="4596385" cy="12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C706889F-60FD-4DFB-837A-AEBFF220C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1" t="20088" r="56039" b="48512"/>
          <a:stretch/>
        </p:blipFill>
        <p:spPr>
          <a:xfrm>
            <a:off x="5573491" y="474390"/>
            <a:ext cx="5824551" cy="263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17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8A73B566-6852-4977-AE5E-532267DF2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1" t="51345" r="56029" b="38503"/>
          <a:stretch/>
        </p:blipFill>
        <p:spPr>
          <a:xfrm>
            <a:off x="1439664" y="706506"/>
            <a:ext cx="9779475" cy="14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74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6F10D02C-712D-403F-A6E3-C7FC2FBC4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1" t="61648" r="55808" b="8082"/>
          <a:stretch/>
        </p:blipFill>
        <p:spPr>
          <a:xfrm>
            <a:off x="5852801" y="484737"/>
            <a:ext cx="5595702" cy="242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37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DBB6D356-C382-4375-AF40-CF30B14083B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681968" y="725337"/>
            <a:ext cx="4708980" cy="157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50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وان 9">
            <a:extLst>
              <a:ext uri="{FF2B5EF4-FFF2-40B4-BE49-F238E27FC236}">
                <a16:creationId xmlns:a16="http://schemas.microsoft.com/office/drawing/2014/main" id="{E6450A48-2EF1-46BB-8DEE-5AC28B36ED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dirty="0"/>
              <a:t>قياس المقاومة الكهربائية</a:t>
            </a:r>
          </a:p>
        </p:txBody>
      </p:sp>
      <p:sp>
        <p:nvSpPr>
          <p:cNvPr id="12" name="عنوان 11">
            <a:extLst>
              <a:ext uri="{FF2B5EF4-FFF2-40B4-BE49-F238E27FC236}">
                <a16:creationId xmlns:a16="http://schemas.microsoft.com/office/drawing/2014/main" id="{6D310F4B-9133-4390-82F8-A949DFFD741A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ar-OM" dirty="0"/>
              <a:t>نشاط</a:t>
            </a:r>
          </a:p>
        </p:txBody>
      </p:sp>
    </p:spTree>
    <p:extLst>
      <p:ext uri="{BB962C8B-B14F-4D97-AF65-F5344CB8AC3E}">
        <p14:creationId xmlns:p14="http://schemas.microsoft.com/office/powerpoint/2010/main" val="68040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AE69819F-9E9B-4A45-9075-CB6F2922FDE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249564" y="475488"/>
            <a:ext cx="3310359" cy="2991986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2" name="وظيفة إضافية 11" title="PhET Sims - Science / Math">
                <a:extLst>
                  <a:ext uri="{FF2B5EF4-FFF2-40B4-BE49-F238E27FC236}">
                    <a16:creationId xmlns:a16="http://schemas.microsoft.com/office/drawing/2014/main" id="{391DEEF2-A329-404E-AAD5-E67BC8FFB2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077142"/>
                  </p:ext>
                </p:extLst>
              </p:nvPr>
            </p:nvGraphicFramePr>
            <p:xfrm>
              <a:off x="4898251" y="475488"/>
              <a:ext cx="6446023" cy="444893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12" name="وظيفة إضافية 11" title="PhET Sims - Science / Math">
                <a:extLst>
                  <a:ext uri="{FF2B5EF4-FFF2-40B4-BE49-F238E27FC236}">
                    <a16:creationId xmlns:a16="http://schemas.microsoft.com/office/drawing/2014/main" id="{391DEEF2-A329-404E-AAD5-E67BC8FFB2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8251" y="475488"/>
                <a:ext cx="6446023" cy="4448937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3" name="جدول 13">
            <a:extLst>
              <a:ext uri="{FF2B5EF4-FFF2-40B4-BE49-F238E27FC236}">
                <a16:creationId xmlns:a16="http://schemas.microsoft.com/office/drawing/2014/main" id="{376624D5-48C5-499A-AF5A-69EF37404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780590"/>
              </p:ext>
            </p:extLst>
          </p:nvPr>
        </p:nvGraphicFramePr>
        <p:xfrm>
          <a:off x="1058558" y="3709754"/>
          <a:ext cx="3770490" cy="187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56830">
                  <a:extLst>
                    <a:ext uri="{9D8B030D-6E8A-4147-A177-3AD203B41FA5}">
                      <a16:colId xmlns:a16="http://schemas.microsoft.com/office/drawing/2014/main" val="911003762"/>
                    </a:ext>
                  </a:extLst>
                </a:gridCol>
                <a:gridCol w="1256830">
                  <a:extLst>
                    <a:ext uri="{9D8B030D-6E8A-4147-A177-3AD203B41FA5}">
                      <a16:colId xmlns:a16="http://schemas.microsoft.com/office/drawing/2014/main" val="1159960139"/>
                    </a:ext>
                  </a:extLst>
                </a:gridCol>
                <a:gridCol w="1256830">
                  <a:extLst>
                    <a:ext uri="{9D8B030D-6E8A-4147-A177-3AD203B41FA5}">
                      <a16:colId xmlns:a16="http://schemas.microsoft.com/office/drawing/2014/main" val="369741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فرق الجهد </a:t>
                      </a:r>
                      <a:r>
                        <a:rPr lang="en-US" dirty="0"/>
                        <a:t>V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شدة التيار </a:t>
                      </a:r>
                      <a:r>
                        <a:rPr lang="en-US" dirty="0"/>
                        <a:t>A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المقاومة 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7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0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8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755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2820C248-5960-4B9C-A6DB-94339F605312}"/>
                  </a:ext>
                </a:extLst>
              </p14:cNvPr>
              <p14:cNvContentPartPr/>
              <p14:nvPr/>
            </p14:nvContentPartPr>
            <p14:xfrm>
              <a:off x="939960" y="3687840"/>
              <a:ext cx="9878760" cy="2230200"/>
            </p14:xfrm>
          </p:contentPart>
        </mc:Choice>
        <mc:Fallback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2820C248-5960-4B9C-A6DB-94339F6053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0600" y="3678480"/>
                <a:ext cx="9897480" cy="224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6382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2" name="وظيفة إضافية 11" title="PhET Sims - Science / Math">
                <a:extLst>
                  <a:ext uri="{FF2B5EF4-FFF2-40B4-BE49-F238E27FC236}">
                    <a16:creationId xmlns:a16="http://schemas.microsoft.com/office/drawing/2014/main" id="{391DEEF2-A329-404E-AAD5-E67BC8FFB29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98251" y="475488"/>
              <a:ext cx="6446023" cy="444893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2" name="وظيفة إضافية 11" title="PhET Sims - Science / Math">
                <a:extLst>
                  <a:ext uri="{FF2B5EF4-FFF2-40B4-BE49-F238E27FC236}">
                    <a16:creationId xmlns:a16="http://schemas.microsoft.com/office/drawing/2014/main" id="{391DEEF2-A329-404E-AAD5-E67BC8FFB2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98251" y="475488"/>
                <a:ext cx="6446023" cy="4448937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3" name="جدول 13">
            <a:extLst>
              <a:ext uri="{FF2B5EF4-FFF2-40B4-BE49-F238E27FC236}">
                <a16:creationId xmlns:a16="http://schemas.microsoft.com/office/drawing/2014/main" id="{376624D5-48C5-499A-AF5A-69EF37404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07538"/>
              </p:ext>
            </p:extLst>
          </p:nvPr>
        </p:nvGraphicFramePr>
        <p:xfrm>
          <a:off x="1058558" y="3709754"/>
          <a:ext cx="3770490" cy="187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56830">
                  <a:extLst>
                    <a:ext uri="{9D8B030D-6E8A-4147-A177-3AD203B41FA5}">
                      <a16:colId xmlns:a16="http://schemas.microsoft.com/office/drawing/2014/main" val="911003762"/>
                    </a:ext>
                  </a:extLst>
                </a:gridCol>
                <a:gridCol w="1256830">
                  <a:extLst>
                    <a:ext uri="{9D8B030D-6E8A-4147-A177-3AD203B41FA5}">
                      <a16:colId xmlns:a16="http://schemas.microsoft.com/office/drawing/2014/main" val="1159960139"/>
                    </a:ext>
                  </a:extLst>
                </a:gridCol>
                <a:gridCol w="1256830">
                  <a:extLst>
                    <a:ext uri="{9D8B030D-6E8A-4147-A177-3AD203B41FA5}">
                      <a16:colId xmlns:a16="http://schemas.microsoft.com/office/drawing/2014/main" val="369741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فرق الجهد </a:t>
                      </a:r>
                      <a:r>
                        <a:rPr lang="en-US" dirty="0"/>
                        <a:t>V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شدة التيار </a:t>
                      </a:r>
                      <a:r>
                        <a:rPr lang="en-US" dirty="0"/>
                        <a:t>A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dirty="0"/>
                        <a:t>المقاومة 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7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2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0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4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8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6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8</a:t>
                      </a:r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7555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29F5DAAF-656F-4492-9204-EB387B899D5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002272" y="608104"/>
            <a:ext cx="3826776" cy="26563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347F6622-5118-4497-A833-9B898B1308C5}"/>
                  </a:ext>
                </a:extLst>
              </p14:cNvPr>
              <p14:cNvContentPartPr/>
              <p14:nvPr/>
            </p14:nvContentPartPr>
            <p14:xfrm>
              <a:off x="1560600" y="4133160"/>
              <a:ext cx="5761800" cy="1506240"/>
            </p14:xfrm>
          </p:contentPart>
        </mc:Choice>
        <mc:Fallback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347F6622-5118-4497-A833-9B898B1308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51240" y="4123800"/>
                <a:ext cx="5780520" cy="152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078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55BCBFFF-2874-4067-8FD7-FB5DE968E3B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470793" y="818531"/>
            <a:ext cx="8721463" cy="47044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74E8607E-51B5-41B3-908C-A5F28B689F98}"/>
                  </a:ext>
                </a:extLst>
              </p14:cNvPr>
              <p14:cNvContentPartPr/>
              <p14:nvPr/>
            </p14:nvContentPartPr>
            <p14:xfrm>
              <a:off x="2610360" y="1559520"/>
              <a:ext cx="5007960" cy="2656440"/>
            </p14:xfrm>
          </p:contentPart>
        </mc:Choice>
        <mc:Fallback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74E8607E-51B5-41B3-908C-A5F28B689F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1000" y="1550160"/>
                <a:ext cx="5026680" cy="267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9377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8E1C186D-654F-4F2E-8723-6839AB7A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087224" y="670282"/>
            <a:ext cx="8464952" cy="507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01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4FBCF2-A1DA-4289-8ECE-83D732A135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576022" y="834519"/>
            <a:ext cx="7573817" cy="4789389"/>
          </a:xfrm>
          <a:prstGeom prst="rect">
            <a:avLst/>
          </a:prstGeom>
        </p:spPr>
      </p:pic>
      <p:pic>
        <p:nvPicPr>
          <p:cNvPr id="3" name="btnInknoeActivity">
            <a:extLst>
              <a:ext uri="{FF2B5EF4-FFF2-40B4-BE49-F238E27FC236}">
                <a16:creationId xmlns:a16="http://schemas.microsoft.com/office/drawing/2014/main" id="{5256F3D3-BAB6-4D85-9E6A-1BDCE562D0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27" y="5429250"/>
            <a:ext cx="2219546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56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D146B3DA-38E5-4B69-B674-4B5ECA32E22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283854" y="829575"/>
            <a:ext cx="10030691" cy="547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1878"/>
      </p:ext>
    </p:extLst>
  </p:cSld>
  <p:clrMapOvr>
    <a:masterClrMapping/>
  </p:clrMapOvr>
</p:sld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BUTTONMODEL" val="{&quot;ActivityType&quot;:6,&quot;OptionCount&quot;:4,&quot;WcOptionCount&quot;:10,&quot;HasMultipleSubmission&quot;:false,&quot;HasAutoStop&quot;:false,&quot;HasMinimizeMode&quot;:false,&quot;TimerValue&quot;:&quot;1:00&quot;,&quot;HasAutoStart&quot;:false,&quot;HasCorrectAnswers&quot;:false,&quot;McqAnswers&quot;:[],&quot;ActivityId&quot;:&quot;sli20210524064514433790&quot;,&quot;IaMcqCompetition&quot;:false,&quot;IsAnonymous&quot;:false,&quot;AutoAdvance&quot;:false,&quot;IsCompetitionMode&quot;:false}"/>
  <p:tag name="ANSWERS" val="false"/>
</p:tagLst>
</file>

<file path=ppt/theme/theme1.xml><?xml version="1.0" encoding="utf-8"?>
<a:theme xmlns:a="http://schemas.openxmlformats.org/drawingml/2006/main" name="Distance Learning by Slidesgo">
  <a:themeElements>
    <a:clrScheme name="Simple Light">
      <a:dk1>
        <a:srgbClr val="040404"/>
      </a:dk1>
      <a:lt1>
        <a:srgbClr val="FFFFFF"/>
      </a:lt1>
      <a:dk2>
        <a:srgbClr val="FFE49E"/>
      </a:dk2>
      <a:lt2>
        <a:srgbClr val="D1EAF7"/>
      </a:lt2>
      <a:accent1>
        <a:srgbClr val="1552BD"/>
      </a:accent1>
      <a:accent2>
        <a:srgbClr val="FEDFE3"/>
      </a:accent2>
      <a:accent3>
        <a:srgbClr val="E93F62"/>
      </a:accent3>
      <a:accent4>
        <a:srgbClr val="FFE49E"/>
      </a:accent4>
      <a:accent5>
        <a:srgbClr val="D1EAF7"/>
      </a:accent5>
      <a:accent6>
        <a:srgbClr val="1552BD"/>
      </a:accent6>
      <a:hlink>
        <a:srgbClr val="0404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webextensions/webextension1.xml><?xml version="1.0" encoding="utf-8"?>
<we:webextension xmlns:we="http://schemas.microsoft.com/office/webextensions/webextension/2010/11" id="{A980D4BE-C9E6-455E-A09B-6DFE65CFB89D}">
  <we:reference id="wa104323558" version="1.0.1.0" store="ar-SA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Circuit Construction Kit: DC - Virtual Lab&quot;,&quot;values&quot;:{},&quot;data&quot;:{&quot;id&quot;:&quot;phet-https://phet.colorado.edu/sims/html/circuit-construction-kit-dc-virtual-lab/latest/circuit-construction-kit-dc-virtual-lab_en.html&quot;},&quot;secure&quot;:false}],&quot;name&quot;:&quot;Circuit Construction Kit: DC - Virtual Lab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DC72C0CF-A50C-40C4-AAC6-5BD08EE4CCA3}">
  <we:reference id="wa104323558" version="1.0.1.0" store="ar-SA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Circuit Construction Kit: DC - Virtual Lab&quot;,&quot;values&quot;:{},&quot;data&quot;:{&quot;id&quot;:&quot;phet-https://phet.colorado.edu/sims/html/circuit-construction-kit-dc-virtual-lab/latest/circuit-construction-kit-dc-virtual-lab_en.html&quot;},&quot;secure&quot;:false}],&quot;name&quot;:&quot;Circuit Construction Kit: DC - Virtual Lab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0F3D66B3-EC46-4F01-A657-7E3DF06182B1}">
  <we:reference id="wa104323558" version="1.0.1.0" store="ar-SA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Circuit Construction Kit: DC - Virtual Lab&quot;,&quot;values&quot;:{},&quot;data&quot;:{&quot;id&quot;:&quot;phet-https://phet.colorado.edu/sims/html/circuit-construction-kit-dc-virtual-lab/latest/circuit-construction-kit-dc-virtual-lab_en.html&quot;},&quot;secure&quot;:false}],&quot;name&quot;:&quot;Circuit Construction Kit: DC - Virtual Lab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0F3D66B3-EC46-4F01-A657-7E3DF06182B1}">
  <we:reference id="wa104323558" version="1.0.1.0" store="ar-SA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Circuit Construction Kit: DC - Virtual Lab&quot;,&quot;values&quot;:{},&quot;data&quot;:{&quot;id&quot;:&quot;phet-https://phet.colorado.edu/sims/html/circuit-construction-kit-dc-virtual-lab/latest/circuit-construction-kit-dc-virtual-lab_en.html&quot;},&quot;secure&quot;:false}],&quot;name&quot;:&quot;Circuit Construction Kit: DC - Virtual Lab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