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6802100" cx="23749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7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8" Type="http://schemas.openxmlformats.org/officeDocument/2006/relationships/image" Target="../media/image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0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