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C0C77716-90A0-435D-B563-2A456DFE88F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ge51cb5b62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3" name="Google Shape;2073;ge51cb5b62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ge3ea82295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5" name="Google Shape;2335;ge3ea82295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e4ecb9eacd_2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e4ecb9eacd_2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1637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e4ecb9eacd_2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e4ecb9eacd_2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" name="Google Shape;2631;ge459fb3013_0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2" name="Google Shape;2632;ge459fb3013_0_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ge3ea82295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6" name="Google Shape;2436;ge3ea82295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ge4ecb9eac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5" name="Google Shape;2415;ge4ecb9eac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Google Shape;2555;ge459fb3013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6" name="Google Shape;2556;ge459fb3013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6" name="Google Shape;2736;ge459fb3013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7" name="Google Shape;2737;ge459fb3013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7" name="Google Shape;2797;ge459fb3013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8" name="Google Shape;2798;ge459fb3013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Google Shape;2753;ge459fb3013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4" name="Google Shape;2754;ge459fb3013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" name="Google Shape;3278;ge459fb3013_2_8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9" name="Google Shape;3279;ge459fb3013_2_8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" name="Google Shape;3942;ge6125fcbc7_0_7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3" name="Google Shape;3943;ge6125fcbc7_0_7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2" name="Google Shape;3672;ge6125fcbc7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3" name="Google Shape;3673;ge6125fcbc7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1" name="Google Shape;4121;ge6125fcbc7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2" name="Google Shape;4122;ge6125fcbc7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4" name="Google Shape;3244;ge63a77155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5" name="Google Shape;3245;ge63a77155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4" name="Google Shape;4424;ge459fb3013_2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5" name="Google Shape;4425;ge459fb3013_2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1" name="Google Shape;4251;ge459fb3013_0_5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2" name="Google Shape;4252;ge459fb3013_0_5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" name="Google Shape;3031;ge459fb3013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2" name="Google Shape;3032;ge459fb3013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BEE0F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354726" y="236442"/>
            <a:ext cx="5560458" cy="486431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1" y="0"/>
            <a:ext cx="3392616" cy="1483461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-10126893">
            <a:off x="8343885" y="4353073"/>
            <a:ext cx="326361" cy="326084"/>
            <a:chOff x="6582700" y="530525"/>
            <a:chExt cx="681261" cy="680545"/>
          </a:xfrm>
        </p:grpSpPr>
        <p:sp>
          <p:nvSpPr>
            <p:cNvPr id="12" name="Google Shape;12;p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 rot="2551818">
            <a:off x="8523573" y="3763671"/>
            <a:ext cx="422576" cy="422132"/>
            <a:chOff x="6582700" y="530525"/>
            <a:chExt cx="681261" cy="680545"/>
          </a:xfrm>
        </p:grpSpPr>
        <p:sp>
          <p:nvSpPr>
            <p:cNvPr id="24" name="Google Shape;24;p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/>
          <p:nvPr/>
        </p:nvSpPr>
        <p:spPr>
          <a:xfrm>
            <a:off x="25" y="4274400"/>
            <a:ext cx="3002116" cy="869110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ctrTitle"/>
          </p:nvPr>
        </p:nvSpPr>
        <p:spPr>
          <a:xfrm>
            <a:off x="740400" y="758838"/>
            <a:ext cx="4034400" cy="25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1"/>
          </p:nvPr>
        </p:nvSpPr>
        <p:spPr>
          <a:xfrm>
            <a:off x="740400" y="3501456"/>
            <a:ext cx="2505000" cy="4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38" name="Google Shape;38;p2"/>
          <p:cNvGrpSpPr/>
          <p:nvPr/>
        </p:nvGrpSpPr>
        <p:grpSpPr>
          <a:xfrm rot="-8100000">
            <a:off x="359917" y="526310"/>
            <a:ext cx="422569" cy="422124"/>
            <a:chOff x="6582700" y="530525"/>
            <a:chExt cx="681261" cy="680545"/>
          </a:xfrm>
        </p:grpSpPr>
        <p:sp>
          <p:nvSpPr>
            <p:cNvPr id="39" name="Google Shape;39;p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50;p2"/>
          <p:cNvGrpSpPr/>
          <p:nvPr/>
        </p:nvGrpSpPr>
        <p:grpSpPr>
          <a:xfrm rot="-9360502">
            <a:off x="656640" y="125454"/>
            <a:ext cx="326386" cy="326015"/>
            <a:chOff x="6582700" y="530525"/>
            <a:chExt cx="681261" cy="680545"/>
          </a:xfrm>
        </p:grpSpPr>
        <p:sp>
          <p:nvSpPr>
            <p:cNvPr id="51" name="Google Shape;51;p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/>
          <p:nvPr/>
        </p:nvSpPr>
        <p:spPr>
          <a:xfrm>
            <a:off x="-1544082" y="4042949"/>
            <a:ext cx="3966964" cy="1148433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oogle Shape;64;p3"/>
          <p:cNvGrpSpPr/>
          <p:nvPr/>
        </p:nvGrpSpPr>
        <p:grpSpPr>
          <a:xfrm rot="-9360502">
            <a:off x="7538403" y="4238879"/>
            <a:ext cx="326386" cy="326015"/>
            <a:chOff x="6582700" y="530525"/>
            <a:chExt cx="681261" cy="680545"/>
          </a:xfrm>
        </p:grpSpPr>
        <p:sp>
          <p:nvSpPr>
            <p:cNvPr id="65" name="Google Shape;65;p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76;p3"/>
          <p:cNvGrpSpPr/>
          <p:nvPr/>
        </p:nvGrpSpPr>
        <p:grpSpPr>
          <a:xfrm rot="9634673">
            <a:off x="8086888" y="4213795"/>
            <a:ext cx="326366" cy="326045"/>
            <a:chOff x="6582700" y="530525"/>
            <a:chExt cx="681261" cy="680545"/>
          </a:xfrm>
        </p:grpSpPr>
        <p:sp>
          <p:nvSpPr>
            <p:cNvPr id="77" name="Google Shape;77;p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88;p3"/>
          <p:cNvGrpSpPr/>
          <p:nvPr/>
        </p:nvGrpSpPr>
        <p:grpSpPr>
          <a:xfrm rot="-3157103">
            <a:off x="7852382" y="3641949"/>
            <a:ext cx="422590" cy="422145"/>
            <a:chOff x="6582700" y="530525"/>
            <a:chExt cx="681261" cy="680545"/>
          </a:xfrm>
        </p:grpSpPr>
        <p:sp>
          <p:nvSpPr>
            <p:cNvPr id="89" name="Google Shape;89;p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3"/>
          <p:cNvSpPr/>
          <p:nvPr/>
        </p:nvSpPr>
        <p:spPr>
          <a:xfrm rot="-1537661" flipH="1">
            <a:off x="7791722" y="-1361747"/>
            <a:ext cx="3114840" cy="290594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" name="Google Shape;101;p3"/>
          <p:cNvGrpSpPr/>
          <p:nvPr/>
        </p:nvGrpSpPr>
        <p:grpSpPr>
          <a:xfrm rot="-8100000">
            <a:off x="359917" y="526310"/>
            <a:ext cx="422569" cy="422124"/>
            <a:chOff x="6582700" y="530525"/>
            <a:chExt cx="681261" cy="680545"/>
          </a:xfrm>
        </p:grpSpPr>
        <p:sp>
          <p:nvSpPr>
            <p:cNvPr id="102" name="Google Shape;102;p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13;p3"/>
          <p:cNvGrpSpPr/>
          <p:nvPr/>
        </p:nvGrpSpPr>
        <p:grpSpPr>
          <a:xfrm rot="-9360502">
            <a:off x="656640" y="125454"/>
            <a:ext cx="326386" cy="326015"/>
            <a:chOff x="6582700" y="530525"/>
            <a:chExt cx="681261" cy="680545"/>
          </a:xfrm>
        </p:grpSpPr>
        <p:sp>
          <p:nvSpPr>
            <p:cNvPr id="114" name="Google Shape;114;p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3"/>
          <p:cNvSpPr txBox="1">
            <a:spLocks noGrp="1"/>
          </p:cNvSpPr>
          <p:nvPr>
            <p:ph type="title"/>
          </p:nvPr>
        </p:nvSpPr>
        <p:spPr>
          <a:xfrm>
            <a:off x="4085600" y="1494375"/>
            <a:ext cx="3660000" cy="66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8" name="Google Shape;128;p3"/>
          <p:cNvSpPr txBox="1">
            <a:spLocks noGrp="1"/>
          </p:cNvSpPr>
          <p:nvPr>
            <p:ph type="title" idx="2" hasCustomPrompt="1"/>
          </p:nvPr>
        </p:nvSpPr>
        <p:spPr>
          <a:xfrm>
            <a:off x="4085600" y="715525"/>
            <a:ext cx="1097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59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9" name="Google Shape;129;p3"/>
          <p:cNvSpPr txBox="1">
            <a:spLocks noGrp="1"/>
          </p:cNvSpPr>
          <p:nvPr>
            <p:ph type="subTitle" idx="1"/>
          </p:nvPr>
        </p:nvSpPr>
        <p:spPr>
          <a:xfrm>
            <a:off x="4092450" y="2219225"/>
            <a:ext cx="3497400" cy="41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 flipH="1">
            <a:off x="6986938" y="0"/>
            <a:ext cx="2157062" cy="869105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"/>
          <p:cNvSpPr/>
          <p:nvPr/>
        </p:nvSpPr>
        <p:spPr>
          <a:xfrm rot="-9915179" flipH="1">
            <a:off x="-304778" y="4385099"/>
            <a:ext cx="2714593" cy="1093701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4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"/>
          <p:cNvSpPr txBox="1">
            <a:spLocks noGrp="1"/>
          </p:cNvSpPr>
          <p:nvPr>
            <p:ph type="body" idx="1"/>
          </p:nvPr>
        </p:nvSpPr>
        <p:spPr>
          <a:xfrm>
            <a:off x="685800" y="1152475"/>
            <a:ext cx="7772400" cy="3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1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35" name="Google Shape;13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6" name="Google Shape;136;p4"/>
          <p:cNvGrpSpPr/>
          <p:nvPr/>
        </p:nvGrpSpPr>
        <p:grpSpPr>
          <a:xfrm rot="-8100000">
            <a:off x="359917" y="526310"/>
            <a:ext cx="422569" cy="422124"/>
            <a:chOff x="6582700" y="530525"/>
            <a:chExt cx="681261" cy="680545"/>
          </a:xfrm>
        </p:grpSpPr>
        <p:sp>
          <p:nvSpPr>
            <p:cNvPr id="137" name="Google Shape;137;p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" name="Google Shape;148;p4"/>
          <p:cNvGrpSpPr/>
          <p:nvPr/>
        </p:nvGrpSpPr>
        <p:grpSpPr>
          <a:xfrm rot="-9360502">
            <a:off x="656640" y="125454"/>
            <a:ext cx="326386" cy="326015"/>
            <a:chOff x="6582700" y="530525"/>
            <a:chExt cx="681261" cy="680545"/>
          </a:xfrm>
        </p:grpSpPr>
        <p:sp>
          <p:nvSpPr>
            <p:cNvPr id="149" name="Google Shape;149;p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" name="Google Shape;160;p4"/>
          <p:cNvGrpSpPr/>
          <p:nvPr/>
        </p:nvGrpSpPr>
        <p:grpSpPr>
          <a:xfrm rot="-10126893">
            <a:off x="8267685" y="4657873"/>
            <a:ext cx="326361" cy="326084"/>
            <a:chOff x="6582700" y="530525"/>
            <a:chExt cx="681261" cy="680545"/>
          </a:xfrm>
        </p:grpSpPr>
        <p:sp>
          <p:nvSpPr>
            <p:cNvPr id="161" name="Google Shape;161;p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" name="Google Shape;172;p4"/>
          <p:cNvGrpSpPr/>
          <p:nvPr/>
        </p:nvGrpSpPr>
        <p:grpSpPr>
          <a:xfrm rot="2551818">
            <a:off x="8447373" y="4068471"/>
            <a:ext cx="422576" cy="422132"/>
            <a:chOff x="6582700" y="530525"/>
            <a:chExt cx="681261" cy="680545"/>
          </a:xfrm>
        </p:grpSpPr>
        <p:sp>
          <p:nvSpPr>
            <p:cNvPr id="173" name="Google Shape;173;p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"/>
          <p:cNvSpPr/>
          <p:nvPr/>
        </p:nvSpPr>
        <p:spPr>
          <a:xfrm>
            <a:off x="-136100" y="-175200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5"/>
          <p:cNvSpPr/>
          <p:nvPr/>
        </p:nvSpPr>
        <p:spPr>
          <a:xfrm flipH="1">
            <a:off x="7675725" y="4326185"/>
            <a:ext cx="3417610" cy="989460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7" name="Google Shape;187;p5"/>
          <p:cNvGrpSpPr/>
          <p:nvPr/>
        </p:nvGrpSpPr>
        <p:grpSpPr>
          <a:xfrm rot="-8100000">
            <a:off x="280778" y="526310"/>
            <a:ext cx="422569" cy="422124"/>
            <a:chOff x="6582700" y="530525"/>
            <a:chExt cx="681261" cy="680545"/>
          </a:xfrm>
        </p:grpSpPr>
        <p:sp>
          <p:nvSpPr>
            <p:cNvPr id="188" name="Google Shape;188;p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" name="Google Shape;199;p5"/>
          <p:cNvGrpSpPr/>
          <p:nvPr/>
        </p:nvGrpSpPr>
        <p:grpSpPr>
          <a:xfrm rot="-9360502">
            <a:off x="577502" y="125454"/>
            <a:ext cx="326386" cy="326015"/>
            <a:chOff x="6582700" y="530525"/>
            <a:chExt cx="681261" cy="680545"/>
          </a:xfrm>
        </p:grpSpPr>
        <p:sp>
          <p:nvSpPr>
            <p:cNvPr id="200" name="Google Shape;200;p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" name="Google Shape;211;p5"/>
          <p:cNvGrpSpPr/>
          <p:nvPr/>
        </p:nvGrpSpPr>
        <p:grpSpPr>
          <a:xfrm rot="-10126893">
            <a:off x="7976177" y="4657873"/>
            <a:ext cx="326361" cy="326084"/>
            <a:chOff x="6582700" y="530525"/>
            <a:chExt cx="681261" cy="680545"/>
          </a:xfrm>
        </p:grpSpPr>
        <p:sp>
          <p:nvSpPr>
            <p:cNvPr id="212" name="Google Shape;212;p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5" name="Google Shape;235;p5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"/>
          <p:cNvSpPr txBox="1">
            <a:spLocks noGrp="1"/>
          </p:cNvSpPr>
          <p:nvPr>
            <p:ph type="subTitle" idx="1"/>
          </p:nvPr>
        </p:nvSpPr>
        <p:spPr>
          <a:xfrm>
            <a:off x="4923150" y="3125189"/>
            <a:ext cx="2505600" cy="10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7" name="Google Shape;237;p5"/>
          <p:cNvSpPr txBox="1">
            <a:spLocks noGrp="1"/>
          </p:cNvSpPr>
          <p:nvPr>
            <p:ph type="subTitle" idx="2"/>
          </p:nvPr>
        </p:nvSpPr>
        <p:spPr>
          <a:xfrm>
            <a:off x="1715275" y="3125314"/>
            <a:ext cx="2505600" cy="10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title" idx="3"/>
          </p:nvPr>
        </p:nvSpPr>
        <p:spPr>
          <a:xfrm>
            <a:off x="1715275" y="2735200"/>
            <a:ext cx="2505600" cy="3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9" name="Google Shape;239;p5"/>
          <p:cNvSpPr txBox="1">
            <a:spLocks noGrp="1"/>
          </p:cNvSpPr>
          <p:nvPr>
            <p:ph type="title" idx="4"/>
          </p:nvPr>
        </p:nvSpPr>
        <p:spPr>
          <a:xfrm>
            <a:off x="4923150" y="2735200"/>
            <a:ext cx="2505600" cy="3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/>
          <p:nvPr/>
        </p:nvSpPr>
        <p:spPr>
          <a:xfrm flipH="1">
            <a:off x="6136715" y="4201041"/>
            <a:ext cx="3417610" cy="989460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97;p7"/>
          <p:cNvGrpSpPr/>
          <p:nvPr/>
        </p:nvGrpSpPr>
        <p:grpSpPr>
          <a:xfrm rot="-9360502">
            <a:off x="8229353" y="4318329"/>
            <a:ext cx="326386" cy="326015"/>
            <a:chOff x="6582700" y="530525"/>
            <a:chExt cx="681261" cy="680545"/>
          </a:xfrm>
        </p:grpSpPr>
        <p:sp>
          <p:nvSpPr>
            <p:cNvPr id="298" name="Google Shape;298;p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" name="Google Shape;309;p7"/>
          <p:cNvGrpSpPr/>
          <p:nvPr/>
        </p:nvGrpSpPr>
        <p:grpSpPr>
          <a:xfrm rot="9634673">
            <a:off x="8593288" y="4582695"/>
            <a:ext cx="326366" cy="326045"/>
            <a:chOff x="6582700" y="530525"/>
            <a:chExt cx="681261" cy="680545"/>
          </a:xfrm>
        </p:grpSpPr>
        <p:sp>
          <p:nvSpPr>
            <p:cNvPr id="310" name="Google Shape;310;p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" name="Google Shape;321;p7"/>
          <p:cNvGrpSpPr/>
          <p:nvPr/>
        </p:nvGrpSpPr>
        <p:grpSpPr>
          <a:xfrm rot="-3157103">
            <a:off x="8406144" y="3810749"/>
            <a:ext cx="422590" cy="422145"/>
            <a:chOff x="6582700" y="530525"/>
            <a:chExt cx="681261" cy="680545"/>
          </a:xfrm>
        </p:grpSpPr>
        <p:sp>
          <p:nvSpPr>
            <p:cNvPr id="322" name="Google Shape;322;p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3" name="Google Shape;333;p7"/>
          <p:cNvSpPr/>
          <p:nvPr/>
        </p:nvSpPr>
        <p:spPr>
          <a:xfrm>
            <a:off x="-364475" y="-25462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7"/>
          <p:cNvSpPr/>
          <p:nvPr/>
        </p:nvSpPr>
        <p:spPr>
          <a:xfrm rot="-10386033" flipH="1">
            <a:off x="-708616" y="4160921"/>
            <a:ext cx="2674813" cy="1169593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7"/>
          <p:cNvSpPr txBox="1">
            <a:spLocks noGrp="1"/>
          </p:cNvSpPr>
          <p:nvPr>
            <p:ph type="title"/>
          </p:nvPr>
        </p:nvSpPr>
        <p:spPr>
          <a:xfrm>
            <a:off x="685800" y="555600"/>
            <a:ext cx="7772400" cy="4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6" name="Google Shape;336;p7"/>
          <p:cNvSpPr txBox="1">
            <a:spLocks noGrp="1"/>
          </p:cNvSpPr>
          <p:nvPr>
            <p:ph type="body" idx="1"/>
          </p:nvPr>
        </p:nvSpPr>
        <p:spPr>
          <a:xfrm>
            <a:off x="685800" y="1437775"/>
            <a:ext cx="55401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340"/>
              </a:buClr>
              <a:buSzPts val="1200"/>
              <a:buFont typeface="Lato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1"/>
          <p:cNvSpPr/>
          <p:nvPr/>
        </p:nvSpPr>
        <p:spPr>
          <a:xfrm rot="-9329924">
            <a:off x="3047969" y="173985"/>
            <a:ext cx="6188627" cy="5413839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11"/>
          <p:cNvSpPr/>
          <p:nvPr/>
        </p:nvSpPr>
        <p:spPr>
          <a:xfrm rot="10258245">
            <a:off x="-296753" y="-193247"/>
            <a:ext cx="2940254" cy="851202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1"/>
          <p:cNvSpPr/>
          <p:nvPr/>
        </p:nvSpPr>
        <p:spPr>
          <a:xfrm>
            <a:off x="-345328" y="4179958"/>
            <a:ext cx="3541529" cy="1025270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5" name="Google Shape;525;p11"/>
          <p:cNvGrpSpPr/>
          <p:nvPr/>
        </p:nvGrpSpPr>
        <p:grpSpPr>
          <a:xfrm rot="-8100000">
            <a:off x="270542" y="490510"/>
            <a:ext cx="422569" cy="422124"/>
            <a:chOff x="6582700" y="530525"/>
            <a:chExt cx="681261" cy="680545"/>
          </a:xfrm>
        </p:grpSpPr>
        <p:sp>
          <p:nvSpPr>
            <p:cNvPr id="526" name="Google Shape;526;p11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1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1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1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1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1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1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1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1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1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1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" name="Google Shape;537;p11"/>
          <p:cNvGrpSpPr/>
          <p:nvPr/>
        </p:nvGrpSpPr>
        <p:grpSpPr>
          <a:xfrm rot="-9360502">
            <a:off x="782965" y="204904"/>
            <a:ext cx="326386" cy="326015"/>
            <a:chOff x="6582700" y="530525"/>
            <a:chExt cx="681261" cy="680545"/>
          </a:xfrm>
        </p:grpSpPr>
        <p:sp>
          <p:nvSpPr>
            <p:cNvPr id="538" name="Google Shape;538;p11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1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1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1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1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1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1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1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1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1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" name="Google Shape;549;p11"/>
          <p:cNvGrpSpPr/>
          <p:nvPr/>
        </p:nvGrpSpPr>
        <p:grpSpPr>
          <a:xfrm rot="-10126893">
            <a:off x="957460" y="4529560"/>
            <a:ext cx="326361" cy="326084"/>
            <a:chOff x="6582700" y="530525"/>
            <a:chExt cx="681261" cy="680545"/>
          </a:xfrm>
        </p:grpSpPr>
        <p:sp>
          <p:nvSpPr>
            <p:cNvPr id="550" name="Google Shape;550;p11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1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1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1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1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1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1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1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11"/>
          <p:cNvGrpSpPr/>
          <p:nvPr/>
        </p:nvGrpSpPr>
        <p:grpSpPr>
          <a:xfrm rot="2551818">
            <a:off x="270536" y="4157996"/>
            <a:ext cx="422576" cy="422132"/>
            <a:chOff x="6582700" y="530525"/>
            <a:chExt cx="681261" cy="680545"/>
          </a:xfrm>
        </p:grpSpPr>
        <p:sp>
          <p:nvSpPr>
            <p:cNvPr id="562" name="Google Shape;562;p11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1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1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1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1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1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1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3" name="Google Shape;573;p11"/>
          <p:cNvSpPr txBox="1">
            <a:spLocks noGrp="1"/>
          </p:cNvSpPr>
          <p:nvPr>
            <p:ph type="title" hasCustomPrompt="1"/>
          </p:nvPr>
        </p:nvSpPr>
        <p:spPr>
          <a:xfrm>
            <a:off x="4038000" y="1353900"/>
            <a:ext cx="48549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4" name="Google Shape;574;p11"/>
          <p:cNvSpPr txBox="1">
            <a:spLocks noGrp="1"/>
          </p:cNvSpPr>
          <p:nvPr>
            <p:ph type="body" idx="1"/>
          </p:nvPr>
        </p:nvSpPr>
        <p:spPr>
          <a:xfrm>
            <a:off x="4038000" y="3317400"/>
            <a:ext cx="4854900" cy="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3"/>
          <p:cNvSpPr/>
          <p:nvPr/>
        </p:nvSpPr>
        <p:spPr>
          <a:xfrm>
            <a:off x="-107925" y="-54250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13"/>
          <p:cNvSpPr/>
          <p:nvPr/>
        </p:nvSpPr>
        <p:spPr>
          <a:xfrm flipH="1">
            <a:off x="7813215" y="4261766"/>
            <a:ext cx="3417610" cy="989460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9" name="Google Shape;579;p13"/>
          <p:cNvGrpSpPr/>
          <p:nvPr/>
        </p:nvGrpSpPr>
        <p:grpSpPr>
          <a:xfrm rot="8100000" flipH="1">
            <a:off x="8447111" y="526310"/>
            <a:ext cx="422569" cy="422124"/>
            <a:chOff x="6582700" y="530525"/>
            <a:chExt cx="681261" cy="680545"/>
          </a:xfrm>
        </p:grpSpPr>
        <p:sp>
          <p:nvSpPr>
            <p:cNvPr id="580" name="Google Shape;580;p1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13"/>
          <p:cNvGrpSpPr/>
          <p:nvPr/>
        </p:nvGrpSpPr>
        <p:grpSpPr>
          <a:xfrm rot="9360502" flipH="1">
            <a:off x="8246570" y="125454"/>
            <a:ext cx="326386" cy="326015"/>
            <a:chOff x="6582700" y="530525"/>
            <a:chExt cx="681261" cy="680545"/>
          </a:xfrm>
        </p:grpSpPr>
        <p:sp>
          <p:nvSpPr>
            <p:cNvPr id="592" name="Google Shape;592;p1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" name="Google Shape;603;p13"/>
          <p:cNvGrpSpPr/>
          <p:nvPr/>
        </p:nvGrpSpPr>
        <p:grpSpPr>
          <a:xfrm rot="10126893" flipH="1">
            <a:off x="635551" y="4657873"/>
            <a:ext cx="326361" cy="326084"/>
            <a:chOff x="6582700" y="530525"/>
            <a:chExt cx="681261" cy="680545"/>
          </a:xfrm>
        </p:grpSpPr>
        <p:sp>
          <p:nvSpPr>
            <p:cNvPr id="604" name="Google Shape;604;p1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13"/>
          <p:cNvGrpSpPr/>
          <p:nvPr/>
        </p:nvGrpSpPr>
        <p:grpSpPr>
          <a:xfrm rot="-2551818" flipH="1">
            <a:off x="262272" y="4119821"/>
            <a:ext cx="422576" cy="422132"/>
            <a:chOff x="6582700" y="530525"/>
            <a:chExt cx="681261" cy="680545"/>
          </a:xfrm>
        </p:grpSpPr>
        <p:sp>
          <p:nvSpPr>
            <p:cNvPr id="616" name="Google Shape;616;p1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" name="Google Shape;627;p13"/>
          <p:cNvSpPr txBox="1">
            <a:spLocks noGrp="1"/>
          </p:cNvSpPr>
          <p:nvPr>
            <p:ph type="title"/>
          </p:nvPr>
        </p:nvSpPr>
        <p:spPr>
          <a:xfrm>
            <a:off x="720000" y="515850"/>
            <a:ext cx="77040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13"/>
          <p:cNvSpPr txBox="1">
            <a:spLocks noGrp="1"/>
          </p:cNvSpPr>
          <p:nvPr>
            <p:ph type="title" idx="2"/>
          </p:nvPr>
        </p:nvSpPr>
        <p:spPr>
          <a:xfrm>
            <a:off x="1738038" y="1679600"/>
            <a:ext cx="21546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9" name="Google Shape;629;p13"/>
          <p:cNvSpPr txBox="1">
            <a:spLocks noGrp="1"/>
          </p:cNvSpPr>
          <p:nvPr>
            <p:ph type="title" idx="3"/>
          </p:nvPr>
        </p:nvSpPr>
        <p:spPr>
          <a:xfrm>
            <a:off x="1732525" y="3387000"/>
            <a:ext cx="21546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30" name="Google Shape;630;p13"/>
          <p:cNvSpPr txBox="1">
            <a:spLocks noGrp="1"/>
          </p:cNvSpPr>
          <p:nvPr>
            <p:ph type="title" idx="4"/>
          </p:nvPr>
        </p:nvSpPr>
        <p:spPr>
          <a:xfrm>
            <a:off x="5723413" y="1679600"/>
            <a:ext cx="20898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title" idx="5"/>
          </p:nvPr>
        </p:nvSpPr>
        <p:spPr>
          <a:xfrm>
            <a:off x="5733375" y="3387000"/>
            <a:ext cx="20898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1"/>
          </p:nvPr>
        </p:nvSpPr>
        <p:spPr>
          <a:xfrm>
            <a:off x="1738038" y="2193750"/>
            <a:ext cx="2674800" cy="52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13"/>
          <p:cNvSpPr txBox="1">
            <a:spLocks noGrp="1"/>
          </p:cNvSpPr>
          <p:nvPr>
            <p:ph type="subTitle" idx="6"/>
          </p:nvPr>
        </p:nvSpPr>
        <p:spPr>
          <a:xfrm>
            <a:off x="1745065" y="3865500"/>
            <a:ext cx="2674800" cy="52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13"/>
          <p:cNvSpPr txBox="1">
            <a:spLocks noGrp="1"/>
          </p:cNvSpPr>
          <p:nvPr>
            <p:ph type="subTitle" idx="7"/>
          </p:nvPr>
        </p:nvSpPr>
        <p:spPr>
          <a:xfrm>
            <a:off x="5733388" y="2193750"/>
            <a:ext cx="2674800" cy="52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13"/>
          <p:cNvSpPr txBox="1">
            <a:spLocks noGrp="1"/>
          </p:cNvSpPr>
          <p:nvPr>
            <p:ph type="subTitle" idx="8"/>
          </p:nvPr>
        </p:nvSpPr>
        <p:spPr>
          <a:xfrm>
            <a:off x="5733375" y="3865500"/>
            <a:ext cx="2674800" cy="52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6" name="Google Shape;636;p13"/>
          <p:cNvSpPr txBox="1">
            <a:spLocks noGrp="1"/>
          </p:cNvSpPr>
          <p:nvPr>
            <p:ph type="title" idx="9" hasCustomPrompt="1"/>
          </p:nvPr>
        </p:nvSpPr>
        <p:spPr>
          <a:xfrm>
            <a:off x="735788" y="1889475"/>
            <a:ext cx="766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37" name="Google Shape;637;p13"/>
          <p:cNvSpPr txBox="1">
            <a:spLocks noGrp="1"/>
          </p:cNvSpPr>
          <p:nvPr>
            <p:ph type="title" idx="13" hasCustomPrompt="1"/>
          </p:nvPr>
        </p:nvSpPr>
        <p:spPr>
          <a:xfrm>
            <a:off x="735800" y="3595650"/>
            <a:ext cx="766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38" name="Google Shape;638;p13"/>
          <p:cNvSpPr txBox="1">
            <a:spLocks noGrp="1"/>
          </p:cNvSpPr>
          <p:nvPr>
            <p:ph type="title" idx="14" hasCustomPrompt="1"/>
          </p:nvPr>
        </p:nvSpPr>
        <p:spPr>
          <a:xfrm>
            <a:off x="4734913" y="1889475"/>
            <a:ext cx="766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39" name="Google Shape;639;p13"/>
          <p:cNvSpPr txBox="1">
            <a:spLocks noGrp="1"/>
          </p:cNvSpPr>
          <p:nvPr>
            <p:ph type="title" idx="15" hasCustomPrompt="1"/>
          </p:nvPr>
        </p:nvSpPr>
        <p:spPr>
          <a:xfrm>
            <a:off x="4734925" y="3595650"/>
            <a:ext cx="766500" cy="47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4"/>
          <p:cNvSpPr/>
          <p:nvPr/>
        </p:nvSpPr>
        <p:spPr>
          <a:xfrm rot="10800000" flipH="1">
            <a:off x="2468458" y="0"/>
            <a:ext cx="3851659" cy="1115053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3" name="Google Shape;643;p14"/>
          <p:cNvGrpSpPr/>
          <p:nvPr/>
        </p:nvGrpSpPr>
        <p:grpSpPr>
          <a:xfrm rot="-9360502">
            <a:off x="8303978" y="4686154"/>
            <a:ext cx="326386" cy="326015"/>
            <a:chOff x="6582700" y="530525"/>
            <a:chExt cx="681261" cy="680545"/>
          </a:xfrm>
        </p:grpSpPr>
        <p:sp>
          <p:nvSpPr>
            <p:cNvPr id="644" name="Google Shape;644;p1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5" name="Google Shape;655;p14"/>
          <p:cNvGrpSpPr/>
          <p:nvPr/>
        </p:nvGrpSpPr>
        <p:grpSpPr>
          <a:xfrm rot="-3157103">
            <a:off x="8496607" y="4254862"/>
            <a:ext cx="422590" cy="422145"/>
            <a:chOff x="6582700" y="530525"/>
            <a:chExt cx="681261" cy="680545"/>
          </a:xfrm>
        </p:grpSpPr>
        <p:sp>
          <p:nvSpPr>
            <p:cNvPr id="656" name="Google Shape;656;p1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7" name="Google Shape;667;p14"/>
          <p:cNvSpPr txBox="1">
            <a:spLocks noGrp="1"/>
          </p:cNvSpPr>
          <p:nvPr>
            <p:ph type="title"/>
          </p:nvPr>
        </p:nvSpPr>
        <p:spPr>
          <a:xfrm>
            <a:off x="560225" y="1305113"/>
            <a:ext cx="5656200" cy="14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68" name="Google Shape;668;p14"/>
          <p:cNvSpPr txBox="1">
            <a:spLocks noGrp="1"/>
          </p:cNvSpPr>
          <p:nvPr>
            <p:ph type="subTitle" idx="1"/>
          </p:nvPr>
        </p:nvSpPr>
        <p:spPr>
          <a:xfrm>
            <a:off x="685800" y="2863675"/>
            <a:ext cx="4119300" cy="97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69" name="Google Shape;669;p14"/>
          <p:cNvGrpSpPr/>
          <p:nvPr/>
        </p:nvGrpSpPr>
        <p:grpSpPr>
          <a:xfrm rot="9634673">
            <a:off x="959413" y="422870"/>
            <a:ext cx="326366" cy="326045"/>
            <a:chOff x="6582700" y="530525"/>
            <a:chExt cx="681261" cy="680545"/>
          </a:xfrm>
        </p:grpSpPr>
        <p:sp>
          <p:nvSpPr>
            <p:cNvPr id="670" name="Google Shape;670;p1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" name="Google Shape;681;p14"/>
          <p:cNvGrpSpPr/>
          <p:nvPr/>
        </p:nvGrpSpPr>
        <p:grpSpPr>
          <a:xfrm rot="-8100000">
            <a:off x="359917" y="526310"/>
            <a:ext cx="422569" cy="422124"/>
            <a:chOff x="6582700" y="530525"/>
            <a:chExt cx="681261" cy="680545"/>
          </a:xfrm>
        </p:grpSpPr>
        <p:sp>
          <p:nvSpPr>
            <p:cNvPr id="682" name="Google Shape;682;p1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" name="Google Shape;693;p14"/>
          <p:cNvGrpSpPr/>
          <p:nvPr/>
        </p:nvGrpSpPr>
        <p:grpSpPr>
          <a:xfrm rot="-9360502">
            <a:off x="656640" y="125454"/>
            <a:ext cx="326386" cy="326015"/>
            <a:chOff x="6582700" y="530525"/>
            <a:chExt cx="681261" cy="680545"/>
          </a:xfrm>
        </p:grpSpPr>
        <p:sp>
          <p:nvSpPr>
            <p:cNvPr id="694" name="Google Shape;694;p1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7" name="Google Shape;707;p15"/>
          <p:cNvGrpSpPr/>
          <p:nvPr/>
        </p:nvGrpSpPr>
        <p:grpSpPr>
          <a:xfrm rot="9360502" flipH="1">
            <a:off x="1201280" y="4256854"/>
            <a:ext cx="326386" cy="326015"/>
            <a:chOff x="6582700" y="530525"/>
            <a:chExt cx="681261" cy="680545"/>
          </a:xfrm>
        </p:grpSpPr>
        <p:sp>
          <p:nvSpPr>
            <p:cNvPr id="708" name="Google Shape;708;p1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719;p15"/>
          <p:cNvGrpSpPr/>
          <p:nvPr/>
        </p:nvGrpSpPr>
        <p:grpSpPr>
          <a:xfrm rot="-9634673" flipH="1">
            <a:off x="652815" y="4231770"/>
            <a:ext cx="326366" cy="326045"/>
            <a:chOff x="6582700" y="530525"/>
            <a:chExt cx="681261" cy="680545"/>
          </a:xfrm>
        </p:grpSpPr>
        <p:sp>
          <p:nvSpPr>
            <p:cNvPr id="720" name="Google Shape;720;p1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1" name="Google Shape;731;p15"/>
          <p:cNvGrpSpPr/>
          <p:nvPr/>
        </p:nvGrpSpPr>
        <p:grpSpPr>
          <a:xfrm rot="3157103" flipH="1">
            <a:off x="791097" y="3659924"/>
            <a:ext cx="422590" cy="422145"/>
            <a:chOff x="6582700" y="530525"/>
            <a:chExt cx="681261" cy="680545"/>
          </a:xfrm>
        </p:grpSpPr>
        <p:sp>
          <p:nvSpPr>
            <p:cNvPr id="732" name="Google Shape;732;p1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3" name="Google Shape;743;p15"/>
          <p:cNvSpPr/>
          <p:nvPr/>
        </p:nvSpPr>
        <p:spPr>
          <a:xfrm rot="1537661">
            <a:off x="4901970" y="369909"/>
            <a:ext cx="5033907" cy="440368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4" name="Google Shape;744;p15"/>
          <p:cNvGrpSpPr/>
          <p:nvPr/>
        </p:nvGrpSpPr>
        <p:grpSpPr>
          <a:xfrm rot="8100000" flipH="1">
            <a:off x="8283583" y="544285"/>
            <a:ext cx="422569" cy="422124"/>
            <a:chOff x="6582700" y="530525"/>
            <a:chExt cx="681261" cy="680545"/>
          </a:xfrm>
        </p:grpSpPr>
        <p:sp>
          <p:nvSpPr>
            <p:cNvPr id="745" name="Google Shape;745;p1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6" name="Google Shape;756;p15"/>
          <p:cNvGrpSpPr/>
          <p:nvPr/>
        </p:nvGrpSpPr>
        <p:grpSpPr>
          <a:xfrm rot="9360502" flipH="1">
            <a:off x="8083042" y="143429"/>
            <a:ext cx="326386" cy="326015"/>
            <a:chOff x="6582700" y="530525"/>
            <a:chExt cx="681261" cy="680545"/>
          </a:xfrm>
        </p:grpSpPr>
        <p:sp>
          <p:nvSpPr>
            <p:cNvPr id="757" name="Google Shape;757;p1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9" name="Google Shape;769;p15"/>
          <p:cNvSpPr txBox="1">
            <a:spLocks noGrp="1"/>
          </p:cNvSpPr>
          <p:nvPr>
            <p:ph type="title"/>
          </p:nvPr>
        </p:nvSpPr>
        <p:spPr>
          <a:xfrm>
            <a:off x="1952000" y="1494375"/>
            <a:ext cx="3660000" cy="66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70" name="Google Shape;770;p15"/>
          <p:cNvSpPr txBox="1">
            <a:spLocks noGrp="1"/>
          </p:cNvSpPr>
          <p:nvPr>
            <p:ph type="title" idx="2" hasCustomPrompt="1"/>
          </p:nvPr>
        </p:nvSpPr>
        <p:spPr>
          <a:xfrm>
            <a:off x="1952000" y="791725"/>
            <a:ext cx="1147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59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71" name="Google Shape;771;p15"/>
          <p:cNvSpPr txBox="1">
            <a:spLocks noGrp="1"/>
          </p:cNvSpPr>
          <p:nvPr>
            <p:ph type="subTitle" idx="1"/>
          </p:nvPr>
        </p:nvSpPr>
        <p:spPr>
          <a:xfrm>
            <a:off x="1958850" y="2219225"/>
            <a:ext cx="3497400" cy="41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743;p15">
            <a:extLst>
              <a:ext uri="{FF2B5EF4-FFF2-40B4-BE49-F238E27FC236}">
                <a16:creationId xmlns:a16="http://schemas.microsoft.com/office/drawing/2014/main" id="{62229334-B96C-4D76-A677-5EEF9B799F21}"/>
              </a:ext>
            </a:extLst>
          </p:cNvPr>
          <p:cNvSpPr/>
          <p:nvPr userDrawn="1"/>
        </p:nvSpPr>
        <p:spPr>
          <a:xfrm rot="1537661">
            <a:off x="-378105" y="478479"/>
            <a:ext cx="5033907" cy="440368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6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74" name="Google Shape;774;p16"/>
          <p:cNvSpPr txBox="1">
            <a:spLocks noGrp="1"/>
          </p:cNvSpPr>
          <p:nvPr>
            <p:ph type="title" idx="2"/>
          </p:nvPr>
        </p:nvSpPr>
        <p:spPr>
          <a:xfrm>
            <a:off x="897325" y="2738725"/>
            <a:ext cx="2274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5" name="Google Shape;775;p16"/>
          <p:cNvSpPr txBox="1">
            <a:spLocks noGrp="1"/>
          </p:cNvSpPr>
          <p:nvPr>
            <p:ph type="subTitle" idx="1"/>
          </p:nvPr>
        </p:nvSpPr>
        <p:spPr>
          <a:xfrm>
            <a:off x="897325" y="3099538"/>
            <a:ext cx="2274900" cy="8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6" name="Google Shape;776;p16"/>
          <p:cNvSpPr txBox="1">
            <a:spLocks noGrp="1"/>
          </p:cNvSpPr>
          <p:nvPr>
            <p:ph type="title" idx="3"/>
          </p:nvPr>
        </p:nvSpPr>
        <p:spPr>
          <a:xfrm>
            <a:off x="6040575" y="2738725"/>
            <a:ext cx="2274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7" name="Google Shape;777;p16"/>
          <p:cNvSpPr txBox="1">
            <a:spLocks noGrp="1"/>
          </p:cNvSpPr>
          <p:nvPr>
            <p:ph type="subTitle" idx="4"/>
          </p:nvPr>
        </p:nvSpPr>
        <p:spPr>
          <a:xfrm>
            <a:off x="3468875" y="3099538"/>
            <a:ext cx="2274900" cy="8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8" name="Google Shape;778;p16"/>
          <p:cNvSpPr txBox="1">
            <a:spLocks noGrp="1"/>
          </p:cNvSpPr>
          <p:nvPr>
            <p:ph type="title" idx="5"/>
          </p:nvPr>
        </p:nvSpPr>
        <p:spPr>
          <a:xfrm>
            <a:off x="3468875" y="2738725"/>
            <a:ext cx="2274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9" name="Google Shape;779;p16"/>
          <p:cNvSpPr txBox="1">
            <a:spLocks noGrp="1"/>
          </p:cNvSpPr>
          <p:nvPr>
            <p:ph type="subTitle" idx="6"/>
          </p:nvPr>
        </p:nvSpPr>
        <p:spPr>
          <a:xfrm>
            <a:off x="6040425" y="3099538"/>
            <a:ext cx="2274900" cy="8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16"/>
          <p:cNvSpPr/>
          <p:nvPr/>
        </p:nvSpPr>
        <p:spPr>
          <a:xfrm flipH="1">
            <a:off x="7135888" y="-49650"/>
            <a:ext cx="2157062" cy="869105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16"/>
          <p:cNvSpPr/>
          <p:nvPr/>
        </p:nvSpPr>
        <p:spPr>
          <a:xfrm rot="10799782" flipH="1">
            <a:off x="-10" y="4080137"/>
            <a:ext cx="2665929" cy="1074087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2" name="Google Shape;782;p16"/>
          <p:cNvGrpSpPr/>
          <p:nvPr/>
        </p:nvGrpSpPr>
        <p:grpSpPr>
          <a:xfrm rot="8100000" flipH="1">
            <a:off x="8526250" y="526310"/>
            <a:ext cx="422569" cy="422124"/>
            <a:chOff x="6582700" y="530525"/>
            <a:chExt cx="681261" cy="680545"/>
          </a:xfrm>
        </p:grpSpPr>
        <p:sp>
          <p:nvSpPr>
            <p:cNvPr id="783" name="Google Shape;783;p16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6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6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6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6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6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6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6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6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6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6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4" name="Google Shape;794;p16"/>
          <p:cNvGrpSpPr/>
          <p:nvPr/>
        </p:nvGrpSpPr>
        <p:grpSpPr>
          <a:xfrm rot="9360502" flipH="1">
            <a:off x="8325709" y="125454"/>
            <a:ext cx="326386" cy="326015"/>
            <a:chOff x="6582700" y="530525"/>
            <a:chExt cx="681261" cy="680545"/>
          </a:xfrm>
        </p:grpSpPr>
        <p:sp>
          <p:nvSpPr>
            <p:cNvPr id="795" name="Google Shape;795;p16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6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6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6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6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6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6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6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6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6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6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6" name="Google Shape;806;p16"/>
          <p:cNvGrpSpPr/>
          <p:nvPr/>
        </p:nvGrpSpPr>
        <p:grpSpPr>
          <a:xfrm rot="8961006" flipH="1">
            <a:off x="699136" y="4583865"/>
            <a:ext cx="326338" cy="326053"/>
            <a:chOff x="6582700" y="530525"/>
            <a:chExt cx="681261" cy="680545"/>
          </a:xfrm>
        </p:grpSpPr>
        <p:sp>
          <p:nvSpPr>
            <p:cNvPr id="807" name="Google Shape;807;p16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6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6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6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6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6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6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6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6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6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6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8" name="Google Shape;818;p16"/>
          <p:cNvGrpSpPr/>
          <p:nvPr/>
        </p:nvGrpSpPr>
        <p:grpSpPr>
          <a:xfrm rot="-3717607" flipH="1">
            <a:off x="256277" y="4101183"/>
            <a:ext cx="422594" cy="422150"/>
            <a:chOff x="6582700" y="530525"/>
            <a:chExt cx="681261" cy="680545"/>
          </a:xfrm>
        </p:grpSpPr>
        <p:sp>
          <p:nvSpPr>
            <p:cNvPr id="819" name="Google Shape;819;p16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6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6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6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6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6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6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6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6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6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6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7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32" name="Google Shape;832;p17"/>
          <p:cNvSpPr txBox="1">
            <a:spLocks noGrp="1"/>
          </p:cNvSpPr>
          <p:nvPr>
            <p:ph type="title" idx="2"/>
          </p:nvPr>
        </p:nvSpPr>
        <p:spPr>
          <a:xfrm>
            <a:off x="1807457" y="1469100"/>
            <a:ext cx="2405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833" name="Google Shape;833;p17"/>
          <p:cNvSpPr txBox="1">
            <a:spLocks noGrp="1"/>
          </p:cNvSpPr>
          <p:nvPr>
            <p:ph type="subTitle" idx="1"/>
          </p:nvPr>
        </p:nvSpPr>
        <p:spPr>
          <a:xfrm>
            <a:off x="1807450" y="1856213"/>
            <a:ext cx="24054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4" name="Google Shape;834;p17"/>
          <p:cNvSpPr txBox="1">
            <a:spLocks noGrp="1"/>
          </p:cNvSpPr>
          <p:nvPr>
            <p:ph type="title" idx="3"/>
          </p:nvPr>
        </p:nvSpPr>
        <p:spPr>
          <a:xfrm>
            <a:off x="5790905" y="1487775"/>
            <a:ext cx="2405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835" name="Google Shape;835;p17"/>
          <p:cNvSpPr txBox="1">
            <a:spLocks noGrp="1"/>
          </p:cNvSpPr>
          <p:nvPr>
            <p:ph type="subTitle" idx="4"/>
          </p:nvPr>
        </p:nvSpPr>
        <p:spPr>
          <a:xfrm>
            <a:off x="5790900" y="1874888"/>
            <a:ext cx="24054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6" name="Google Shape;836;p17"/>
          <p:cNvSpPr txBox="1">
            <a:spLocks noGrp="1"/>
          </p:cNvSpPr>
          <p:nvPr>
            <p:ph type="title" idx="5"/>
          </p:nvPr>
        </p:nvSpPr>
        <p:spPr>
          <a:xfrm>
            <a:off x="5790875" y="2997650"/>
            <a:ext cx="2405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837" name="Google Shape;837;p17"/>
          <p:cNvSpPr txBox="1">
            <a:spLocks noGrp="1"/>
          </p:cNvSpPr>
          <p:nvPr>
            <p:ph type="subTitle" idx="6"/>
          </p:nvPr>
        </p:nvSpPr>
        <p:spPr>
          <a:xfrm>
            <a:off x="5790875" y="3384925"/>
            <a:ext cx="24054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8" name="Google Shape;838;p17"/>
          <p:cNvSpPr txBox="1">
            <a:spLocks noGrp="1"/>
          </p:cNvSpPr>
          <p:nvPr>
            <p:ph type="title" idx="7"/>
          </p:nvPr>
        </p:nvSpPr>
        <p:spPr>
          <a:xfrm>
            <a:off x="1807453" y="2997650"/>
            <a:ext cx="2405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Fredoka One"/>
              <a:buNone/>
              <a:defRPr sz="24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839" name="Google Shape;839;p17"/>
          <p:cNvSpPr txBox="1">
            <a:spLocks noGrp="1"/>
          </p:cNvSpPr>
          <p:nvPr>
            <p:ph type="subTitle" idx="8"/>
          </p:nvPr>
        </p:nvSpPr>
        <p:spPr>
          <a:xfrm>
            <a:off x="1807450" y="3384925"/>
            <a:ext cx="24054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40" name="Google Shape;840;p17"/>
          <p:cNvSpPr/>
          <p:nvPr/>
        </p:nvSpPr>
        <p:spPr>
          <a:xfrm rot="636565" flipH="1">
            <a:off x="7134742" y="-216940"/>
            <a:ext cx="2674787" cy="1169582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17"/>
          <p:cNvSpPr/>
          <p:nvPr/>
        </p:nvSpPr>
        <p:spPr>
          <a:xfrm rot="850527" flipH="1">
            <a:off x="-1223860" y="4326189"/>
            <a:ext cx="3417637" cy="989465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2" name="Google Shape;842;p17"/>
          <p:cNvGrpSpPr/>
          <p:nvPr/>
        </p:nvGrpSpPr>
        <p:grpSpPr>
          <a:xfrm rot="8100000" flipH="1">
            <a:off x="8599511" y="450110"/>
            <a:ext cx="422569" cy="422124"/>
            <a:chOff x="6582700" y="530525"/>
            <a:chExt cx="681261" cy="680545"/>
          </a:xfrm>
        </p:grpSpPr>
        <p:sp>
          <p:nvSpPr>
            <p:cNvPr id="843" name="Google Shape;843;p1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" name="Google Shape;854;p17"/>
          <p:cNvGrpSpPr/>
          <p:nvPr/>
        </p:nvGrpSpPr>
        <p:grpSpPr>
          <a:xfrm rot="9360502" flipH="1">
            <a:off x="8246570" y="125454"/>
            <a:ext cx="326386" cy="326015"/>
            <a:chOff x="6582700" y="530525"/>
            <a:chExt cx="681261" cy="680545"/>
          </a:xfrm>
        </p:grpSpPr>
        <p:sp>
          <p:nvSpPr>
            <p:cNvPr id="855" name="Google Shape;855;p1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6" name="Google Shape;866;p17"/>
          <p:cNvGrpSpPr/>
          <p:nvPr/>
        </p:nvGrpSpPr>
        <p:grpSpPr>
          <a:xfrm rot="10126893" flipH="1">
            <a:off x="652776" y="4788773"/>
            <a:ext cx="326361" cy="326084"/>
            <a:chOff x="6582700" y="530525"/>
            <a:chExt cx="681261" cy="680545"/>
          </a:xfrm>
        </p:grpSpPr>
        <p:sp>
          <p:nvSpPr>
            <p:cNvPr id="867" name="Google Shape;867;p1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17"/>
          <p:cNvGrpSpPr/>
          <p:nvPr/>
        </p:nvGrpSpPr>
        <p:grpSpPr>
          <a:xfrm rot="-2551818" flipH="1">
            <a:off x="176122" y="4406109"/>
            <a:ext cx="422576" cy="422132"/>
            <a:chOff x="6582700" y="530525"/>
            <a:chExt cx="681261" cy="680545"/>
          </a:xfrm>
        </p:grpSpPr>
        <p:sp>
          <p:nvSpPr>
            <p:cNvPr id="879" name="Google Shape;879;p1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19"/>
          <p:cNvSpPr/>
          <p:nvPr/>
        </p:nvSpPr>
        <p:spPr>
          <a:xfrm>
            <a:off x="-23462" y="0"/>
            <a:ext cx="2157062" cy="869105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2" name="Google Shape;952;p19"/>
          <p:cNvGrpSpPr/>
          <p:nvPr/>
        </p:nvGrpSpPr>
        <p:grpSpPr>
          <a:xfrm rot="-8100000">
            <a:off x="359917" y="526310"/>
            <a:ext cx="422569" cy="422124"/>
            <a:chOff x="6582700" y="530525"/>
            <a:chExt cx="681261" cy="680545"/>
          </a:xfrm>
        </p:grpSpPr>
        <p:sp>
          <p:nvSpPr>
            <p:cNvPr id="953" name="Google Shape;953;p19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9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9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9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9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4" name="Google Shape;964;p19"/>
          <p:cNvGrpSpPr/>
          <p:nvPr/>
        </p:nvGrpSpPr>
        <p:grpSpPr>
          <a:xfrm rot="-9360502">
            <a:off x="656640" y="125454"/>
            <a:ext cx="326386" cy="326015"/>
            <a:chOff x="6582700" y="530525"/>
            <a:chExt cx="681261" cy="680545"/>
          </a:xfrm>
        </p:grpSpPr>
        <p:sp>
          <p:nvSpPr>
            <p:cNvPr id="965" name="Google Shape;965;p19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9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9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9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9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9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9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9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9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6" name="Google Shape;976;p19"/>
          <p:cNvSpPr txBox="1">
            <a:spLocks noGrp="1"/>
          </p:cNvSpPr>
          <p:nvPr>
            <p:ph type="title"/>
          </p:nvPr>
        </p:nvSpPr>
        <p:spPr>
          <a:xfrm>
            <a:off x="685800" y="532925"/>
            <a:ext cx="7772400" cy="46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977" name="Google Shape;977;p19"/>
          <p:cNvSpPr txBox="1">
            <a:spLocks noGrp="1"/>
          </p:cNvSpPr>
          <p:nvPr>
            <p:ph type="title" idx="2"/>
          </p:nvPr>
        </p:nvSpPr>
        <p:spPr>
          <a:xfrm>
            <a:off x="739000" y="1530450"/>
            <a:ext cx="238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78" name="Google Shape;978;p19"/>
          <p:cNvSpPr txBox="1">
            <a:spLocks noGrp="1"/>
          </p:cNvSpPr>
          <p:nvPr>
            <p:ph type="subTitle" idx="1"/>
          </p:nvPr>
        </p:nvSpPr>
        <p:spPr>
          <a:xfrm>
            <a:off x="761802" y="2116975"/>
            <a:ext cx="238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9" name="Google Shape;979;p19"/>
          <p:cNvSpPr txBox="1">
            <a:spLocks noGrp="1"/>
          </p:cNvSpPr>
          <p:nvPr>
            <p:ph type="title" idx="3"/>
          </p:nvPr>
        </p:nvSpPr>
        <p:spPr>
          <a:xfrm>
            <a:off x="3399925" y="1530450"/>
            <a:ext cx="238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0" name="Google Shape;980;p19"/>
          <p:cNvSpPr txBox="1">
            <a:spLocks noGrp="1"/>
          </p:cNvSpPr>
          <p:nvPr>
            <p:ph type="subTitle" idx="4"/>
          </p:nvPr>
        </p:nvSpPr>
        <p:spPr>
          <a:xfrm>
            <a:off x="3399927" y="2116975"/>
            <a:ext cx="238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1" name="Google Shape;981;p19"/>
          <p:cNvSpPr txBox="1">
            <a:spLocks noGrp="1"/>
          </p:cNvSpPr>
          <p:nvPr>
            <p:ph type="title" idx="5"/>
          </p:nvPr>
        </p:nvSpPr>
        <p:spPr>
          <a:xfrm flipH="1">
            <a:off x="761800" y="3192450"/>
            <a:ext cx="238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2" name="Google Shape;982;p19"/>
          <p:cNvSpPr txBox="1">
            <a:spLocks noGrp="1"/>
          </p:cNvSpPr>
          <p:nvPr>
            <p:ph type="subTitle" idx="6"/>
          </p:nvPr>
        </p:nvSpPr>
        <p:spPr>
          <a:xfrm flipH="1">
            <a:off x="738975" y="3778975"/>
            <a:ext cx="238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3" name="Google Shape;983;p19"/>
          <p:cNvSpPr txBox="1">
            <a:spLocks noGrp="1"/>
          </p:cNvSpPr>
          <p:nvPr>
            <p:ph type="title" idx="7"/>
          </p:nvPr>
        </p:nvSpPr>
        <p:spPr>
          <a:xfrm>
            <a:off x="3400050" y="3192450"/>
            <a:ext cx="238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4" name="Google Shape;984;p19"/>
          <p:cNvSpPr txBox="1">
            <a:spLocks noGrp="1"/>
          </p:cNvSpPr>
          <p:nvPr>
            <p:ph type="subTitle" idx="8"/>
          </p:nvPr>
        </p:nvSpPr>
        <p:spPr>
          <a:xfrm>
            <a:off x="3388500" y="3778975"/>
            <a:ext cx="238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5" name="Google Shape;985;p19"/>
          <p:cNvSpPr txBox="1">
            <a:spLocks noGrp="1"/>
          </p:cNvSpPr>
          <p:nvPr>
            <p:ph type="title" idx="9"/>
          </p:nvPr>
        </p:nvSpPr>
        <p:spPr>
          <a:xfrm>
            <a:off x="6040750" y="1530450"/>
            <a:ext cx="2382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6" name="Google Shape;986;p19"/>
          <p:cNvSpPr txBox="1">
            <a:spLocks noGrp="1"/>
          </p:cNvSpPr>
          <p:nvPr>
            <p:ph type="subTitle" idx="13"/>
          </p:nvPr>
        </p:nvSpPr>
        <p:spPr>
          <a:xfrm>
            <a:off x="6038052" y="2116975"/>
            <a:ext cx="238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7" name="Google Shape;987;p19"/>
          <p:cNvSpPr txBox="1">
            <a:spLocks noGrp="1"/>
          </p:cNvSpPr>
          <p:nvPr>
            <p:ph type="title" idx="14"/>
          </p:nvPr>
        </p:nvSpPr>
        <p:spPr>
          <a:xfrm>
            <a:off x="6010575" y="3192450"/>
            <a:ext cx="2447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8" name="Google Shape;988;p19"/>
          <p:cNvSpPr txBox="1">
            <a:spLocks noGrp="1"/>
          </p:cNvSpPr>
          <p:nvPr>
            <p:ph type="subTitle" idx="15"/>
          </p:nvPr>
        </p:nvSpPr>
        <p:spPr>
          <a:xfrm>
            <a:off x="6038025" y="3778975"/>
            <a:ext cx="2382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89" name="Google Shape;989;p19"/>
          <p:cNvGrpSpPr/>
          <p:nvPr/>
        </p:nvGrpSpPr>
        <p:grpSpPr>
          <a:xfrm>
            <a:off x="-399266" y="2929453"/>
            <a:ext cx="998958" cy="2497172"/>
            <a:chOff x="3881786" y="1190493"/>
            <a:chExt cx="785468" cy="1963649"/>
          </a:xfrm>
        </p:grpSpPr>
        <p:sp>
          <p:nvSpPr>
            <p:cNvPr id="990" name="Google Shape;990;p19"/>
            <p:cNvSpPr/>
            <p:nvPr/>
          </p:nvSpPr>
          <p:spPr>
            <a:xfrm>
              <a:off x="4268979" y="1190493"/>
              <a:ext cx="11067" cy="133225"/>
            </a:xfrm>
            <a:custGeom>
              <a:avLst/>
              <a:gdLst/>
              <a:ahLst/>
              <a:cxnLst/>
              <a:rect l="l" t="t" r="r" b="b"/>
              <a:pathLst>
                <a:path w="419" h="5044" extrusionOk="0">
                  <a:moveTo>
                    <a:pt x="0" y="0"/>
                  </a:moveTo>
                  <a:lnTo>
                    <a:pt x="0" y="5043"/>
                  </a:lnTo>
                  <a:lnTo>
                    <a:pt x="419" y="5043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9"/>
            <p:cNvSpPr/>
            <p:nvPr/>
          </p:nvSpPr>
          <p:spPr>
            <a:xfrm>
              <a:off x="4047715" y="1655105"/>
              <a:ext cx="436995" cy="1498989"/>
            </a:xfrm>
            <a:custGeom>
              <a:avLst/>
              <a:gdLst/>
              <a:ahLst/>
              <a:cxnLst/>
              <a:rect l="l" t="t" r="r" b="b"/>
              <a:pathLst>
                <a:path w="16545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16544" y="56752"/>
                  </a:lnTo>
                  <a:lnTo>
                    <a:pt x="1654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9"/>
            <p:cNvSpPr/>
            <p:nvPr/>
          </p:nvSpPr>
          <p:spPr>
            <a:xfrm>
              <a:off x="4047715" y="1655105"/>
              <a:ext cx="211907" cy="1498989"/>
            </a:xfrm>
            <a:custGeom>
              <a:avLst/>
              <a:gdLst/>
              <a:ahLst/>
              <a:cxnLst/>
              <a:rect l="l" t="t" r="r" b="b"/>
              <a:pathLst>
                <a:path w="8023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8022" y="56752"/>
                  </a:lnTo>
                  <a:lnTo>
                    <a:pt x="8022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9"/>
            <p:cNvSpPr/>
            <p:nvPr/>
          </p:nvSpPr>
          <p:spPr>
            <a:xfrm>
              <a:off x="4047715" y="1655105"/>
              <a:ext cx="44267" cy="1498989"/>
            </a:xfrm>
            <a:custGeom>
              <a:avLst/>
              <a:gdLst/>
              <a:ahLst/>
              <a:cxnLst/>
              <a:rect l="l" t="t" r="r" b="b"/>
              <a:pathLst>
                <a:path w="1676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1675" y="56752"/>
                  </a:lnTo>
                  <a:lnTo>
                    <a:pt x="1675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9"/>
            <p:cNvSpPr/>
            <p:nvPr/>
          </p:nvSpPr>
          <p:spPr>
            <a:xfrm>
              <a:off x="4257912" y="1655105"/>
              <a:ext cx="16640" cy="1498989"/>
            </a:xfrm>
            <a:custGeom>
              <a:avLst/>
              <a:gdLst/>
              <a:ahLst/>
              <a:cxnLst/>
              <a:rect l="l" t="t" r="r" b="b"/>
              <a:pathLst>
                <a:path w="630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629" y="56752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9"/>
            <p:cNvSpPr/>
            <p:nvPr/>
          </p:nvSpPr>
          <p:spPr>
            <a:xfrm>
              <a:off x="4440428" y="1655105"/>
              <a:ext cx="44294" cy="1498989"/>
            </a:xfrm>
            <a:custGeom>
              <a:avLst/>
              <a:gdLst/>
              <a:ahLst/>
              <a:cxnLst/>
              <a:rect l="l" t="t" r="r" b="b"/>
              <a:pathLst>
                <a:path w="1677" h="56753" extrusionOk="0">
                  <a:moveTo>
                    <a:pt x="1" y="1"/>
                  </a:moveTo>
                  <a:lnTo>
                    <a:pt x="1" y="56752"/>
                  </a:lnTo>
                  <a:lnTo>
                    <a:pt x="1676" y="56752"/>
                  </a:lnTo>
                  <a:lnTo>
                    <a:pt x="1676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9"/>
            <p:cNvSpPr/>
            <p:nvPr/>
          </p:nvSpPr>
          <p:spPr>
            <a:xfrm>
              <a:off x="4274526" y="1308429"/>
              <a:ext cx="392727" cy="402025"/>
            </a:xfrm>
            <a:custGeom>
              <a:avLst/>
              <a:gdLst/>
              <a:ahLst/>
              <a:cxnLst/>
              <a:rect l="l" t="t" r="r" b="b"/>
              <a:pathLst>
                <a:path w="14869" h="15221" extrusionOk="0">
                  <a:moveTo>
                    <a:pt x="0" y="0"/>
                  </a:moveTo>
                  <a:lnTo>
                    <a:pt x="0" y="15220"/>
                  </a:lnTo>
                  <a:lnTo>
                    <a:pt x="12564" y="15220"/>
                  </a:lnTo>
                  <a:lnTo>
                    <a:pt x="14869" y="13756"/>
                  </a:lnTo>
                  <a:lnTo>
                    <a:pt x="14866" y="13755"/>
                  </a:lnTo>
                  <a:cubicBezTo>
                    <a:pt x="14682" y="13646"/>
                    <a:pt x="2877" y="654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9"/>
            <p:cNvSpPr/>
            <p:nvPr/>
          </p:nvSpPr>
          <p:spPr>
            <a:xfrm>
              <a:off x="3881786" y="1308429"/>
              <a:ext cx="392754" cy="402025"/>
            </a:xfrm>
            <a:custGeom>
              <a:avLst/>
              <a:gdLst/>
              <a:ahLst/>
              <a:cxnLst/>
              <a:rect l="l" t="t" r="r" b="b"/>
              <a:pathLst>
                <a:path w="14870" h="15221" extrusionOk="0">
                  <a:moveTo>
                    <a:pt x="14869" y="0"/>
                  </a:moveTo>
                  <a:cubicBezTo>
                    <a:pt x="11991" y="6542"/>
                    <a:pt x="187" y="13646"/>
                    <a:pt x="2" y="13755"/>
                  </a:cubicBezTo>
                  <a:lnTo>
                    <a:pt x="0" y="13756"/>
                  </a:lnTo>
                  <a:lnTo>
                    <a:pt x="2304" y="15220"/>
                  </a:lnTo>
                  <a:lnTo>
                    <a:pt x="14869" y="15220"/>
                  </a:lnTo>
                  <a:lnTo>
                    <a:pt x="148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9"/>
            <p:cNvSpPr/>
            <p:nvPr/>
          </p:nvSpPr>
          <p:spPr>
            <a:xfrm>
              <a:off x="4246845" y="1297916"/>
              <a:ext cx="55334" cy="43000"/>
            </a:xfrm>
            <a:custGeom>
              <a:avLst/>
              <a:gdLst/>
              <a:ahLst/>
              <a:cxnLst/>
              <a:rect l="l" t="t" r="r" b="b"/>
              <a:pathLst>
                <a:path w="2095" h="1628" extrusionOk="0">
                  <a:moveTo>
                    <a:pt x="1048" y="1"/>
                  </a:moveTo>
                  <a:cubicBezTo>
                    <a:pt x="470" y="1"/>
                    <a:pt x="0" y="364"/>
                    <a:pt x="0" y="814"/>
                  </a:cubicBezTo>
                  <a:cubicBezTo>
                    <a:pt x="0" y="1263"/>
                    <a:pt x="470" y="1628"/>
                    <a:pt x="1048" y="1628"/>
                  </a:cubicBezTo>
                  <a:cubicBezTo>
                    <a:pt x="1626" y="1628"/>
                    <a:pt x="2095" y="1263"/>
                    <a:pt x="2095" y="814"/>
                  </a:cubicBezTo>
                  <a:cubicBezTo>
                    <a:pt x="2095" y="364"/>
                    <a:pt x="1626" y="1"/>
                    <a:pt x="10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9"/>
            <p:cNvSpPr/>
            <p:nvPr/>
          </p:nvSpPr>
          <p:spPr>
            <a:xfrm>
              <a:off x="3881786" y="1671719"/>
              <a:ext cx="785455" cy="38747"/>
            </a:xfrm>
            <a:custGeom>
              <a:avLst/>
              <a:gdLst/>
              <a:ahLst/>
              <a:cxnLst/>
              <a:rect l="l" t="t" r="r" b="b"/>
              <a:pathLst>
                <a:path w="29738" h="1467" extrusionOk="0">
                  <a:moveTo>
                    <a:pt x="2" y="1"/>
                  </a:moveTo>
                  <a:lnTo>
                    <a:pt x="0" y="2"/>
                  </a:lnTo>
                  <a:lnTo>
                    <a:pt x="2304" y="1466"/>
                  </a:lnTo>
                  <a:lnTo>
                    <a:pt x="27433" y="1466"/>
                  </a:lnTo>
                  <a:lnTo>
                    <a:pt x="29738" y="2"/>
                  </a:lnTo>
                  <a:lnTo>
                    <a:pt x="297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9"/>
            <p:cNvSpPr/>
            <p:nvPr/>
          </p:nvSpPr>
          <p:spPr>
            <a:xfrm>
              <a:off x="4136199" y="3043500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1" y="1"/>
                  </a:moveTo>
                  <a:lnTo>
                    <a:pt x="1" y="4188"/>
                  </a:lnTo>
                  <a:lnTo>
                    <a:pt x="630" y="4188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9"/>
            <p:cNvSpPr/>
            <p:nvPr/>
          </p:nvSpPr>
          <p:spPr>
            <a:xfrm>
              <a:off x="4197082" y="3043500"/>
              <a:ext cx="16587" cy="110642"/>
            </a:xfrm>
            <a:custGeom>
              <a:avLst/>
              <a:gdLst/>
              <a:ahLst/>
              <a:cxnLst/>
              <a:rect l="l" t="t" r="r" b="b"/>
              <a:pathLst>
                <a:path w="628" h="4189" extrusionOk="0">
                  <a:moveTo>
                    <a:pt x="0" y="1"/>
                  </a:moveTo>
                  <a:lnTo>
                    <a:pt x="0" y="4188"/>
                  </a:lnTo>
                  <a:lnTo>
                    <a:pt x="628" y="4188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9"/>
            <p:cNvSpPr/>
            <p:nvPr/>
          </p:nvSpPr>
          <p:spPr>
            <a:xfrm>
              <a:off x="4318742" y="3043500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0" y="1"/>
                  </a:moveTo>
                  <a:lnTo>
                    <a:pt x="0" y="4188"/>
                  </a:lnTo>
                  <a:lnTo>
                    <a:pt x="629" y="4188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9"/>
            <p:cNvSpPr/>
            <p:nvPr/>
          </p:nvSpPr>
          <p:spPr>
            <a:xfrm>
              <a:off x="4379598" y="3043500"/>
              <a:ext cx="16613" cy="110642"/>
            </a:xfrm>
            <a:custGeom>
              <a:avLst/>
              <a:gdLst/>
              <a:ahLst/>
              <a:cxnLst/>
              <a:rect l="l" t="t" r="r" b="b"/>
              <a:pathLst>
                <a:path w="629" h="4189" extrusionOk="0">
                  <a:moveTo>
                    <a:pt x="1" y="1"/>
                  </a:moveTo>
                  <a:lnTo>
                    <a:pt x="1" y="4188"/>
                  </a:lnTo>
                  <a:lnTo>
                    <a:pt x="628" y="4188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9"/>
            <p:cNvSpPr/>
            <p:nvPr/>
          </p:nvSpPr>
          <p:spPr>
            <a:xfrm>
              <a:off x="4136199" y="2639718"/>
              <a:ext cx="16640" cy="110616"/>
            </a:xfrm>
            <a:custGeom>
              <a:avLst/>
              <a:gdLst/>
              <a:ahLst/>
              <a:cxnLst/>
              <a:rect l="l" t="t" r="r" b="b"/>
              <a:pathLst>
                <a:path w="630" h="4188" extrusionOk="0">
                  <a:moveTo>
                    <a:pt x="1" y="0"/>
                  </a:moveTo>
                  <a:lnTo>
                    <a:pt x="1" y="4188"/>
                  </a:lnTo>
                  <a:lnTo>
                    <a:pt x="630" y="4188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9"/>
            <p:cNvSpPr/>
            <p:nvPr/>
          </p:nvSpPr>
          <p:spPr>
            <a:xfrm>
              <a:off x="4197082" y="2639718"/>
              <a:ext cx="16587" cy="110616"/>
            </a:xfrm>
            <a:custGeom>
              <a:avLst/>
              <a:gdLst/>
              <a:ahLst/>
              <a:cxnLst/>
              <a:rect l="l" t="t" r="r" b="b"/>
              <a:pathLst>
                <a:path w="628" h="4188" extrusionOk="0">
                  <a:moveTo>
                    <a:pt x="0" y="0"/>
                  </a:moveTo>
                  <a:lnTo>
                    <a:pt x="0" y="4188"/>
                  </a:lnTo>
                  <a:lnTo>
                    <a:pt x="628" y="4188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9"/>
            <p:cNvSpPr/>
            <p:nvPr/>
          </p:nvSpPr>
          <p:spPr>
            <a:xfrm>
              <a:off x="4318742" y="2639718"/>
              <a:ext cx="16640" cy="110616"/>
            </a:xfrm>
            <a:custGeom>
              <a:avLst/>
              <a:gdLst/>
              <a:ahLst/>
              <a:cxnLst/>
              <a:rect l="l" t="t" r="r" b="b"/>
              <a:pathLst>
                <a:path w="630" h="4188" extrusionOk="0">
                  <a:moveTo>
                    <a:pt x="0" y="0"/>
                  </a:moveTo>
                  <a:lnTo>
                    <a:pt x="0" y="4188"/>
                  </a:lnTo>
                  <a:lnTo>
                    <a:pt x="629" y="4188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9"/>
            <p:cNvSpPr/>
            <p:nvPr/>
          </p:nvSpPr>
          <p:spPr>
            <a:xfrm>
              <a:off x="4379598" y="2639718"/>
              <a:ext cx="16613" cy="110616"/>
            </a:xfrm>
            <a:custGeom>
              <a:avLst/>
              <a:gdLst/>
              <a:ahLst/>
              <a:cxnLst/>
              <a:rect l="l" t="t" r="r" b="b"/>
              <a:pathLst>
                <a:path w="629" h="4188" extrusionOk="0">
                  <a:moveTo>
                    <a:pt x="1" y="0"/>
                  </a:moveTo>
                  <a:lnTo>
                    <a:pt x="1" y="4188"/>
                  </a:lnTo>
                  <a:lnTo>
                    <a:pt x="628" y="4188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9"/>
            <p:cNvSpPr/>
            <p:nvPr/>
          </p:nvSpPr>
          <p:spPr>
            <a:xfrm>
              <a:off x="4136199" y="2241430"/>
              <a:ext cx="16640" cy="110668"/>
            </a:xfrm>
            <a:custGeom>
              <a:avLst/>
              <a:gdLst/>
              <a:ahLst/>
              <a:cxnLst/>
              <a:rect l="l" t="t" r="r" b="b"/>
              <a:pathLst>
                <a:path w="630" h="4190" extrusionOk="0">
                  <a:moveTo>
                    <a:pt x="1" y="1"/>
                  </a:moveTo>
                  <a:lnTo>
                    <a:pt x="1" y="4189"/>
                  </a:lnTo>
                  <a:lnTo>
                    <a:pt x="630" y="4189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9"/>
            <p:cNvSpPr/>
            <p:nvPr/>
          </p:nvSpPr>
          <p:spPr>
            <a:xfrm>
              <a:off x="4197082" y="2241430"/>
              <a:ext cx="16587" cy="110668"/>
            </a:xfrm>
            <a:custGeom>
              <a:avLst/>
              <a:gdLst/>
              <a:ahLst/>
              <a:cxnLst/>
              <a:rect l="l" t="t" r="r" b="b"/>
              <a:pathLst>
                <a:path w="628" h="4190" extrusionOk="0">
                  <a:moveTo>
                    <a:pt x="0" y="1"/>
                  </a:moveTo>
                  <a:lnTo>
                    <a:pt x="0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9"/>
            <p:cNvSpPr/>
            <p:nvPr/>
          </p:nvSpPr>
          <p:spPr>
            <a:xfrm>
              <a:off x="4318742" y="2241430"/>
              <a:ext cx="16640" cy="110668"/>
            </a:xfrm>
            <a:custGeom>
              <a:avLst/>
              <a:gdLst/>
              <a:ahLst/>
              <a:cxnLst/>
              <a:rect l="l" t="t" r="r" b="b"/>
              <a:pathLst>
                <a:path w="630" h="4190" extrusionOk="0">
                  <a:moveTo>
                    <a:pt x="0" y="1"/>
                  </a:moveTo>
                  <a:lnTo>
                    <a:pt x="0" y="4189"/>
                  </a:lnTo>
                  <a:lnTo>
                    <a:pt x="629" y="4189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9"/>
            <p:cNvSpPr/>
            <p:nvPr/>
          </p:nvSpPr>
          <p:spPr>
            <a:xfrm>
              <a:off x="4379598" y="2241430"/>
              <a:ext cx="16613" cy="110668"/>
            </a:xfrm>
            <a:custGeom>
              <a:avLst/>
              <a:gdLst/>
              <a:ahLst/>
              <a:cxnLst/>
              <a:rect l="l" t="t" r="r" b="b"/>
              <a:pathLst>
                <a:path w="629" h="4190" extrusionOk="0">
                  <a:moveTo>
                    <a:pt x="1" y="1"/>
                  </a:moveTo>
                  <a:lnTo>
                    <a:pt x="1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9"/>
            <p:cNvSpPr/>
            <p:nvPr/>
          </p:nvSpPr>
          <p:spPr>
            <a:xfrm>
              <a:off x="4136199" y="1832128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1" y="1"/>
                  </a:moveTo>
                  <a:lnTo>
                    <a:pt x="1" y="4189"/>
                  </a:lnTo>
                  <a:lnTo>
                    <a:pt x="630" y="4189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9"/>
            <p:cNvSpPr/>
            <p:nvPr/>
          </p:nvSpPr>
          <p:spPr>
            <a:xfrm>
              <a:off x="4197082" y="1832128"/>
              <a:ext cx="16587" cy="110642"/>
            </a:xfrm>
            <a:custGeom>
              <a:avLst/>
              <a:gdLst/>
              <a:ahLst/>
              <a:cxnLst/>
              <a:rect l="l" t="t" r="r" b="b"/>
              <a:pathLst>
                <a:path w="628" h="4189" extrusionOk="0">
                  <a:moveTo>
                    <a:pt x="0" y="1"/>
                  </a:moveTo>
                  <a:lnTo>
                    <a:pt x="0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9"/>
            <p:cNvSpPr/>
            <p:nvPr/>
          </p:nvSpPr>
          <p:spPr>
            <a:xfrm>
              <a:off x="4318742" y="1832128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0" y="1"/>
                  </a:moveTo>
                  <a:lnTo>
                    <a:pt x="0" y="4189"/>
                  </a:lnTo>
                  <a:lnTo>
                    <a:pt x="629" y="4189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9"/>
            <p:cNvSpPr/>
            <p:nvPr/>
          </p:nvSpPr>
          <p:spPr>
            <a:xfrm>
              <a:off x="4379598" y="1832128"/>
              <a:ext cx="16613" cy="110642"/>
            </a:xfrm>
            <a:custGeom>
              <a:avLst/>
              <a:gdLst/>
              <a:ahLst/>
              <a:cxnLst/>
              <a:rect l="l" t="t" r="r" b="b"/>
              <a:pathLst>
                <a:path w="629" h="4189" extrusionOk="0">
                  <a:moveTo>
                    <a:pt x="1" y="1"/>
                  </a:moveTo>
                  <a:lnTo>
                    <a:pt x="1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9"/>
            <p:cNvSpPr/>
            <p:nvPr/>
          </p:nvSpPr>
          <p:spPr>
            <a:xfrm>
              <a:off x="4258520" y="1931706"/>
              <a:ext cx="370013" cy="182537"/>
            </a:xfrm>
            <a:custGeom>
              <a:avLst/>
              <a:gdLst/>
              <a:ahLst/>
              <a:cxnLst/>
              <a:rect l="l" t="t" r="r" b="b"/>
              <a:pathLst>
                <a:path w="14009" h="6911" extrusionOk="0">
                  <a:moveTo>
                    <a:pt x="1" y="0"/>
                  </a:moveTo>
                  <a:lnTo>
                    <a:pt x="1" y="6911"/>
                  </a:lnTo>
                  <a:lnTo>
                    <a:pt x="11839" y="6911"/>
                  </a:lnTo>
                  <a:lnTo>
                    <a:pt x="14008" y="5025"/>
                  </a:lnTo>
                  <a:cubicBezTo>
                    <a:pt x="14008" y="5025"/>
                    <a:pt x="11544" y="3013"/>
                    <a:pt x="86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9"/>
            <p:cNvSpPr/>
            <p:nvPr/>
          </p:nvSpPr>
          <p:spPr>
            <a:xfrm>
              <a:off x="3909441" y="1931680"/>
              <a:ext cx="359553" cy="182563"/>
            </a:xfrm>
            <a:custGeom>
              <a:avLst/>
              <a:gdLst/>
              <a:ahLst/>
              <a:cxnLst/>
              <a:rect l="l" t="t" r="r" b="b"/>
              <a:pathLst>
                <a:path w="13613" h="6912" extrusionOk="0">
                  <a:moveTo>
                    <a:pt x="5215" y="0"/>
                  </a:moveTo>
                  <a:cubicBezTo>
                    <a:pt x="2395" y="3014"/>
                    <a:pt x="0" y="5026"/>
                    <a:pt x="0" y="5026"/>
                  </a:cubicBezTo>
                  <a:lnTo>
                    <a:pt x="2109" y="6912"/>
                  </a:lnTo>
                  <a:lnTo>
                    <a:pt x="13612" y="6912"/>
                  </a:lnTo>
                  <a:lnTo>
                    <a:pt x="13612" y="1"/>
                  </a:lnTo>
                  <a:lnTo>
                    <a:pt x="52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9"/>
            <p:cNvSpPr/>
            <p:nvPr/>
          </p:nvSpPr>
          <p:spPr>
            <a:xfrm>
              <a:off x="3909441" y="2064434"/>
              <a:ext cx="719080" cy="49814"/>
            </a:xfrm>
            <a:custGeom>
              <a:avLst/>
              <a:gdLst/>
              <a:ahLst/>
              <a:cxnLst/>
              <a:rect l="l" t="t" r="r" b="b"/>
              <a:pathLst>
                <a:path w="27225" h="1886" extrusionOk="0">
                  <a:moveTo>
                    <a:pt x="0" y="0"/>
                  </a:moveTo>
                  <a:lnTo>
                    <a:pt x="2109" y="1886"/>
                  </a:lnTo>
                  <a:lnTo>
                    <a:pt x="25115" y="1886"/>
                  </a:lnTo>
                  <a:lnTo>
                    <a:pt x="272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9"/>
            <p:cNvSpPr/>
            <p:nvPr/>
          </p:nvSpPr>
          <p:spPr>
            <a:xfrm>
              <a:off x="4258520" y="2329941"/>
              <a:ext cx="370013" cy="182590"/>
            </a:xfrm>
            <a:custGeom>
              <a:avLst/>
              <a:gdLst/>
              <a:ahLst/>
              <a:cxnLst/>
              <a:rect l="l" t="t" r="r" b="b"/>
              <a:pathLst>
                <a:path w="14009" h="6913" extrusionOk="0">
                  <a:moveTo>
                    <a:pt x="1" y="1"/>
                  </a:moveTo>
                  <a:lnTo>
                    <a:pt x="1" y="6912"/>
                  </a:lnTo>
                  <a:lnTo>
                    <a:pt x="11839" y="6912"/>
                  </a:lnTo>
                  <a:lnTo>
                    <a:pt x="14008" y="5028"/>
                  </a:lnTo>
                  <a:cubicBezTo>
                    <a:pt x="14008" y="5028"/>
                    <a:pt x="11544" y="3014"/>
                    <a:pt x="86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9"/>
            <p:cNvSpPr/>
            <p:nvPr/>
          </p:nvSpPr>
          <p:spPr>
            <a:xfrm>
              <a:off x="3909441" y="2329941"/>
              <a:ext cx="359553" cy="182537"/>
            </a:xfrm>
            <a:custGeom>
              <a:avLst/>
              <a:gdLst/>
              <a:ahLst/>
              <a:cxnLst/>
              <a:rect l="l" t="t" r="r" b="b"/>
              <a:pathLst>
                <a:path w="13613" h="6911" extrusionOk="0">
                  <a:moveTo>
                    <a:pt x="13612" y="1"/>
                  </a:moveTo>
                  <a:lnTo>
                    <a:pt x="5215" y="2"/>
                  </a:lnTo>
                  <a:cubicBezTo>
                    <a:pt x="2394" y="3014"/>
                    <a:pt x="0" y="5028"/>
                    <a:pt x="0" y="5028"/>
                  </a:cubicBezTo>
                  <a:lnTo>
                    <a:pt x="2109" y="6911"/>
                  </a:lnTo>
                  <a:lnTo>
                    <a:pt x="13612" y="6911"/>
                  </a:lnTo>
                  <a:lnTo>
                    <a:pt x="136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9"/>
            <p:cNvSpPr/>
            <p:nvPr/>
          </p:nvSpPr>
          <p:spPr>
            <a:xfrm>
              <a:off x="3909441" y="2462695"/>
              <a:ext cx="719080" cy="49788"/>
            </a:xfrm>
            <a:custGeom>
              <a:avLst/>
              <a:gdLst/>
              <a:ahLst/>
              <a:cxnLst/>
              <a:rect l="l" t="t" r="r" b="b"/>
              <a:pathLst>
                <a:path w="27225" h="1885" extrusionOk="0">
                  <a:moveTo>
                    <a:pt x="0" y="1"/>
                  </a:moveTo>
                  <a:lnTo>
                    <a:pt x="2109" y="1885"/>
                  </a:lnTo>
                  <a:lnTo>
                    <a:pt x="25115" y="1885"/>
                  </a:lnTo>
                  <a:lnTo>
                    <a:pt x="2722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9"/>
            <p:cNvSpPr/>
            <p:nvPr/>
          </p:nvSpPr>
          <p:spPr>
            <a:xfrm>
              <a:off x="4258520" y="2728229"/>
              <a:ext cx="370013" cy="182537"/>
            </a:xfrm>
            <a:custGeom>
              <a:avLst/>
              <a:gdLst/>
              <a:ahLst/>
              <a:cxnLst/>
              <a:rect l="l" t="t" r="r" b="b"/>
              <a:pathLst>
                <a:path w="14009" h="6911" extrusionOk="0">
                  <a:moveTo>
                    <a:pt x="1" y="0"/>
                  </a:moveTo>
                  <a:lnTo>
                    <a:pt x="1" y="6911"/>
                  </a:lnTo>
                  <a:lnTo>
                    <a:pt x="11839" y="6911"/>
                  </a:lnTo>
                  <a:lnTo>
                    <a:pt x="14008" y="5025"/>
                  </a:lnTo>
                  <a:cubicBezTo>
                    <a:pt x="14008" y="5025"/>
                    <a:pt x="11544" y="3013"/>
                    <a:pt x="86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9"/>
            <p:cNvSpPr/>
            <p:nvPr/>
          </p:nvSpPr>
          <p:spPr>
            <a:xfrm>
              <a:off x="3909441" y="2728229"/>
              <a:ext cx="359553" cy="182537"/>
            </a:xfrm>
            <a:custGeom>
              <a:avLst/>
              <a:gdLst/>
              <a:ahLst/>
              <a:cxnLst/>
              <a:rect l="l" t="t" r="r" b="b"/>
              <a:pathLst>
                <a:path w="13613" h="6911" extrusionOk="0">
                  <a:moveTo>
                    <a:pt x="5215" y="0"/>
                  </a:moveTo>
                  <a:cubicBezTo>
                    <a:pt x="2395" y="3013"/>
                    <a:pt x="0" y="5025"/>
                    <a:pt x="0" y="5025"/>
                  </a:cubicBezTo>
                  <a:lnTo>
                    <a:pt x="2109" y="6911"/>
                  </a:lnTo>
                  <a:lnTo>
                    <a:pt x="13612" y="6911"/>
                  </a:lnTo>
                  <a:lnTo>
                    <a:pt x="136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9"/>
            <p:cNvSpPr/>
            <p:nvPr/>
          </p:nvSpPr>
          <p:spPr>
            <a:xfrm>
              <a:off x="3909441" y="2860956"/>
              <a:ext cx="719080" cy="49814"/>
            </a:xfrm>
            <a:custGeom>
              <a:avLst/>
              <a:gdLst/>
              <a:ahLst/>
              <a:cxnLst/>
              <a:rect l="l" t="t" r="r" b="b"/>
              <a:pathLst>
                <a:path w="27225" h="1886" extrusionOk="0">
                  <a:moveTo>
                    <a:pt x="0" y="0"/>
                  </a:moveTo>
                  <a:lnTo>
                    <a:pt x="2109" y="1886"/>
                  </a:lnTo>
                  <a:lnTo>
                    <a:pt x="25115" y="1886"/>
                  </a:lnTo>
                  <a:lnTo>
                    <a:pt x="272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9"/>
            <p:cNvSpPr/>
            <p:nvPr/>
          </p:nvSpPr>
          <p:spPr>
            <a:xfrm>
              <a:off x="4130970" y="1738703"/>
              <a:ext cx="79766" cy="99707"/>
            </a:xfrm>
            <a:custGeom>
              <a:avLst/>
              <a:gdLst/>
              <a:ahLst/>
              <a:cxnLst/>
              <a:rect l="l" t="t" r="r" b="b"/>
              <a:pathLst>
                <a:path w="3020" h="3775" extrusionOk="0">
                  <a:moveTo>
                    <a:pt x="0" y="0"/>
                  </a:moveTo>
                  <a:lnTo>
                    <a:pt x="0" y="3774"/>
                  </a:lnTo>
                  <a:lnTo>
                    <a:pt x="3020" y="3774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9"/>
            <p:cNvSpPr/>
            <p:nvPr/>
          </p:nvSpPr>
          <p:spPr>
            <a:xfrm>
              <a:off x="4130970" y="2147398"/>
              <a:ext cx="79766" cy="99654"/>
            </a:xfrm>
            <a:custGeom>
              <a:avLst/>
              <a:gdLst/>
              <a:ahLst/>
              <a:cxnLst/>
              <a:rect l="l" t="t" r="r" b="b"/>
              <a:pathLst>
                <a:path w="3020" h="3773" extrusionOk="0">
                  <a:moveTo>
                    <a:pt x="0" y="0"/>
                  </a:moveTo>
                  <a:lnTo>
                    <a:pt x="0" y="3773"/>
                  </a:lnTo>
                  <a:lnTo>
                    <a:pt x="3020" y="3773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9"/>
            <p:cNvSpPr/>
            <p:nvPr/>
          </p:nvSpPr>
          <p:spPr>
            <a:xfrm>
              <a:off x="4130970" y="2536098"/>
              <a:ext cx="79766" cy="99734"/>
            </a:xfrm>
            <a:custGeom>
              <a:avLst/>
              <a:gdLst/>
              <a:ahLst/>
              <a:cxnLst/>
              <a:rect l="l" t="t" r="r" b="b"/>
              <a:pathLst>
                <a:path w="3020" h="3776" extrusionOk="0">
                  <a:moveTo>
                    <a:pt x="0" y="1"/>
                  </a:moveTo>
                  <a:lnTo>
                    <a:pt x="0" y="3775"/>
                  </a:lnTo>
                  <a:lnTo>
                    <a:pt x="3020" y="3775"/>
                  </a:lnTo>
                  <a:lnTo>
                    <a:pt x="302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9"/>
            <p:cNvSpPr/>
            <p:nvPr/>
          </p:nvSpPr>
          <p:spPr>
            <a:xfrm>
              <a:off x="4130970" y="2944793"/>
              <a:ext cx="79766" cy="99707"/>
            </a:xfrm>
            <a:custGeom>
              <a:avLst/>
              <a:gdLst/>
              <a:ahLst/>
              <a:cxnLst/>
              <a:rect l="l" t="t" r="r" b="b"/>
              <a:pathLst>
                <a:path w="3020" h="3775" extrusionOk="0">
                  <a:moveTo>
                    <a:pt x="0" y="1"/>
                  </a:moveTo>
                  <a:lnTo>
                    <a:pt x="0" y="3775"/>
                  </a:lnTo>
                  <a:lnTo>
                    <a:pt x="3020" y="3775"/>
                  </a:lnTo>
                  <a:lnTo>
                    <a:pt x="302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9"/>
            <p:cNvSpPr/>
            <p:nvPr/>
          </p:nvSpPr>
          <p:spPr>
            <a:xfrm>
              <a:off x="4058755" y="2235909"/>
              <a:ext cx="414888" cy="16613"/>
            </a:xfrm>
            <a:custGeom>
              <a:avLst/>
              <a:gdLst/>
              <a:ahLst/>
              <a:cxnLst/>
              <a:rect l="l" t="t" r="r" b="b"/>
              <a:pathLst>
                <a:path w="15708" h="629" extrusionOk="0">
                  <a:moveTo>
                    <a:pt x="1" y="1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9"/>
            <p:cNvSpPr/>
            <p:nvPr/>
          </p:nvSpPr>
          <p:spPr>
            <a:xfrm>
              <a:off x="4058755" y="1826581"/>
              <a:ext cx="414888" cy="16640"/>
            </a:xfrm>
            <a:custGeom>
              <a:avLst/>
              <a:gdLst/>
              <a:ahLst/>
              <a:cxnLst/>
              <a:rect l="l" t="t" r="r" b="b"/>
              <a:pathLst>
                <a:path w="15708" h="630" extrusionOk="0">
                  <a:moveTo>
                    <a:pt x="1" y="1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9"/>
            <p:cNvSpPr/>
            <p:nvPr/>
          </p:nvSpPr>
          <p:spPr>
            <a:xfrm>
              <a:off x="4058755" y="2634171"/>
              <a:ext cx="414888" cy="16640"/>
            </a:xfrm>
            <a:custGeom>
              <a:avLst/>
              <a:gdLst/>
              <a:ahLst/>
              <a:cxnLst/>
              <a:rect l="l" t="t" r="r" b="b"/>
              <a:pathLst>
                <a:path w="15708" h="630" extrusionOk="0">
                  <a:moveTo>
                    <a:pt x="1" y="0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9"/>
            <p:cNvSpPr/>
            <p:nvPr/>
          </p:nvSpPr>
          <p:spPr>
            <a:xfrm>
              <a:off x="4058755" y="3037953"/>
              <a:ext cx="414888" cy="16613"/>
            </a:xfrm>
            <a:custGeom>
              <a:avLst/>
              <a:gdLst/>
              <a:ahLst/>
              <a:cxnLst/>
              <a:rect l="l" t="t" r="r" b="b"/>
              <a:pathLst>
                <a:path w="15708" h="629" extrusionOk="0">
                  <a:moveTo>
                    <a:pt x="1" y="1"/>
                  </a:moveTo>
                  <a:lnTo>
                    <a:pt x="1" y="628"/>
                  </a:lnTo>
                  <a:lnTo>
                    <a:pt x="15707" y="628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4" name="Google Shape;1034;p19"/>
          <p:cNvGrpSpPr/>
          <p:nvPr/>
        </p:nvGrpSpPr>
        <p:grpSpPr>
          <a:xfrm rot="-10126893">
            <a:off x="8267685" y="4657873"/>
            <a:ext cx="326361" cy="326084"/>
            <a:chOff x="6582700" y="530525"/>
            <a:chExt cx="681261" cy="680545"/>
          </a:xfrm>
        </p:grpSpPr>
        <p:sp>
          <p:nvSpPr>
            <p:cNvPr id="1035" name="Google Shape;1035;p19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9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9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9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9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9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9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9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9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9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9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6" name="Google Shape;1046;p19"/>
          <p:cNvGrpSpPr/>
          <p:nvPr/>
        </p:nvGrpSpPr>
        <p:grpSpPr>
          <a:xfrm rot="2551818">
            <a:off x="8545298" y="4119821"/>
            <a:ext cx="422576" cy="422132"/>
            <a:chOff x="6582700" y="530525"/>
            <a:chExt cx="681261" cy="680545"/>
          </a:xfrm>
        </p:grpSpPr>
        <p:sp>
          <p:nvSpPr>
            <p:cNvPr id="1047" name="Google Shape;1047;p19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9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9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9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9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9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9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9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9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9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9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7_1"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22"/>
          <p:cNvSpPr txBox="1">
            <a:spLocks noGrp="1"/>
          </p:cNvSpPr>
          <p:nvPr>
            <p:ph type="title"/>
          </p:nvPr>
        </p:nvSpPr>
        <p:spPr>
          <a:xfrm>
            <a:off x="3413513" y="3163875"/>
            <a:ext cx="2384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95" name="Google Shape;1195;p22"/>
          <p:cNvSpPr/>
          <p:nvPr/>
        </p:nvSpPr>
        <p:spPr>
          <a:xfrm rot="10800000">
            <a:off x="6180549" y="4026073"/>
            <a:ext cx="3197288" cy="1398051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6" name="Google Shape;1196;p22"/>
          <p:cNvGrpSpPr/>
          <p:nvPr/>
        </p:nvGrpSpPr>
        <p:grpSpPr>
          <a:xfrm rot="2942751">
            <a:off x="8550252" y="4343318"/>
            <a:ext cx="326363" cy="326064"/>
            <a:chOff x="6582700" y="530525"/>
            <a:chExt cx="681261" cy="680545"/>
          </a:xfrm>
        </p:grpSpPr>
        <p:sp>
          <p:nvSpPr>
            <p:cNvPr id="1197" name="Google Shape;1197;p2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22"/>
          <p:cNvGrpSpPr/>
          <p:nvPr/>
        </p:nvGrpSpPr>
        <p:grpSpPr>
          <a:xfrm rot="-5978492">
            <a:off x="8045698" y="4551811"/>
            <a:ext cx="526352" cy="525810"/>
            <a:chOff x="6582700" y="530525"/>
            <a:chExt cx="681261" cy="680545"/>
          </a:xfrm>
        </p:grpSpPr>
        <p:sp>
          <p:nvSpPr>
            <p:cNvPr id="1209" name="Google Shape;1209;p2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0" name="Google Shape;1220;p22"/>
          <p:cNvSpPr/>
          <p:nvPr/>
        </p:nvSpPr>
        <p:spPr>
          <a:xfrm>
            <a:off x="-1" y="-2"/>
            <a:ext cx="3197288" cy="1398051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1" name="Google Shape;1221;p22"/>
          <p:cNvGrpSpPr/>
          <p:nvPr/>
        </p:nvGrpSpPr>
        <p:grpSpPr>
          <a:xfrm rot="8100000" flipH="1">
            <a:off x="773175" y="618110"/>
            <a:ext cx="422569" cy="422124"/>
            <a:chOff x="6582700" y="530525"/>
            <a:chExt cx="681261" cy="680545"/>
          </a:xfrm>
        </p:grpSpPr>
        <p:sp>
          <p:nvSpPr>
            <p:cNvPr id="1222" name="Google Shape;1222;p2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3" name="Google Shape;1233;p22"/>
          <p:cNvGrpSpPr/>
          <p:nvPr/>
        </p:nvGrpSpPr>
        <p:grpSpPr>
          <a:xfrm rot="-6073107" flipH="1">
            <a:off x="376482" y="534688"/>
            <a:ext cx="326361" cy="326084"/>
            <a:chOff x="6582700" y="530525"/>
            <a:chExt cx="681261" cy="680545"/>
          </a:xfrm>
        </p:grpSpPr>
        <p:sp>
          <p:nvSpPr>
            <p:cNvPr id="1234" name="Google Shape;1234;p2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5" name="Google Shape;1245;p22"/>
          <p:cNvGrpSpPr/>
          <p:nvPr/>
        </p:nvGrpSpPr>
        <p:grpSpPr>
          <a:xfrm rot="2847924" flipH="1">
            <a:off x="973395" y="99168"/>
            <a:ext cx="526338" cy="525834"/>
            <a:chOff x="6582700" y="530525"/>
            <a:chExt cx="681261" cy="680545"/>
          </a:xfrm>
        </p:grpSpPr>
        <p:sp>
          <p:nvSpPr>
            <p:cNvPr id="1246" name="Google Shape;1246;p22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2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2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2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2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2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2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2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2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2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2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7" name="Google Shape;1257;p22"/>
          <p:cNvSpPr txBox="1"/>
          <p:nvPr/>
        </p:nvSpPr>
        <p:spPr>
          <a:xfrm>
            <a:off x="1042162" y="3184750"/>
            <a:ext cx="2181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D25A56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258" name="Google Shape;1258;p22"/>
          <p:cNvSpPr txBox="1">
            <a:spLocks noGrp="1"/>
          </p:cNvSpPr>
          <p:nvPr>
            <p:ph type="title" idx="2"/>
          </p:nvPr>
        </p:nvSpPr>
        <p:spPr>
          <a:xfrm>
            <a:off x="945275" y="3163875"/>
            <a:ext cx="2384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59" name="Google Shape;1259;p22"/>
          <p:cNvSpPr txBox="1">
            <a:spLocks noGrp="1"/>
          </p:cNvSpPr>
          <p:nvPr>
            <p:ph type="title" idx="3"/>
          </p:nvPr>
        </p:nvSpPr>
        <p:spPr>
          <a:xfrm>
            <a:off x="5881600" y="3163875"/>
            <a:ext cx="2384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60" name="Google Shape;1260;p22"/>
          <p:cNvSpPr txBox="1">
            <a:spLocks noGrp="1"/>
          </p:cNvSpPr>
          <p:nvPr>
            <p:ph type="subTitle" idx="1"/>
          </p:nvPr>
        </p:nvSpPr>
        <p:spPr>
          <a:xfrm>
            <a:off x="945275" y="3652275"/>
            <a:ext cx="23841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1" name="Google Shape;1261;p22"/>
          <p:cNvSpPr txBox="1">
            <a:spLocks noGrp="1"/>
          </p:cNvSpPr>
          <p:nvPr>
            <p:ph type="subTitle" idx="4"/>
          </p:nvPr>
        </p:nvSpPr>
        <p:spPr>
          <a:xfrm>
            <a:off x="3413513" y="3652275"/>
            <a:ext cx="23841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2" name="Google Shape;1262;p22"/>
          <p:cNvSpPr txBox="1">
            <a:spLocks noGrp="1"/>
          </p:cNvSpPr>
          <p:nvPr>
            <p:ph type="subTitle" idx="5"/>
          </p:nvPr>
        </p:nvSpPr>
        <p:spPr>
          <a:xfrm>
            <a:off x="5881600" y="3652275"/>
            <a:ext cx="23841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3" name="Google Shape;1263;p22"/>
          <p:cNvSpPr txBox="1">
            <a:spLocks noGrp="1"/>
          </p:cNvSpPr>
          <p:nvPr>
            <p:ph type="title" idx="6" hasCustomPrompt="1"/>
          </p:nvPr>
        </p:nvSpPr>
        <p:spPr>
          <a:xfrm>
            <a:off x="1528025" y="1323125"/>
            <a:ext cx="12186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64" name="Google Shape;1264;p22"/>
          <p:cNvSpPr txBox="1">
            <a:spLocks noGrp="1"/>
          </p:cNvSpPr>
          <p:nvPr>
            <p:ph type="title" idx="7" hasCustomPrompt="1"/>
          </p:nvPr>
        </p:nvSpPr>
        <p:spPr>
          <a:xfrm>
            <a:off x="3996263" y="1323125"/>
            <a:ext cx="12186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65" name="Google Shape;1265;p22"/>
          <p:cNvSpPr txBox="1">
            <a:spLocks noGrp="1"/>
          </p:cNvSpPr>
          <p:nvPr>
            <p:ph type="title" idx="8" hasCustomPrompt="1"/>
          </p:nvPr>
        </p:nvSpPr>
        <p:spPr>
          <a:xfrm>
            <a:off x="6464350" y="1323125"/>
            <a:ext cx="12186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66" name="Google Shape;1266;p22"/>
          <p:cNvSpPr txBox="1">
            <a:spLocks noGrp="1"/>
          </p:cNvSpPr>
          <p:nvPr>
            <p:ph type="title" idx="9"/>
          </p:nvPr>
        </p:nvSpPr>
        <p:spPr>
          <a:xfrm>
            <a:off x="687000" y="483775"/>
            <a:ext cx="7771200" cy="59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67" name="Google Shape;1267;p22"/>
          <p:cNvSpPr/>
          <p:nvPr/>
        </p:nvSpPr>
        <p:spPr>
          <a:xfrm rot="10800000">
            <a:off x="7078675" y="-10"/>
            <a:ext cx="2065321" cy="597909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p22"/>
          <p:cNvSpPr/>
          <p:nvPr/>
        </p:nvSpPr>
        <p:spPr>
          <a:xfrm>
            <a:off x="0" y="4545602"/>
            <a:ext cx="2065322" cy="597909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9"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24"/>
          <p:cNvSpPr txBox="1">
            <a:spLocks noGrp="1"/>
          </p:cNvSpPr>
          <p:nvPr>
            <p:ph type="title"/>
          </p:nvPr>
        </p:nvSpPr>
        <p:spPr>
          <a:xfrm flipH="1">
            <a:off x="685800" y="1770075"/>
            <a:ext cx="3077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3" name="Google Shape;1323;p24"/>
          <p:cNvSpPr txBox="1">
            <a:spLocks noGrp="1"/>
          </p:cNvSpPr>
          <p:nvPr>
            <p:ph type="subTitle" idx="1"/>
          </p:nvPr>
        </p:nvSpPr>
        <p:spPr>
          <a:xfrm flipH="1">
            <a:off x="685800" y="2293125"/>
            <a:ext cx="3077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4" name="Google Shape;1324;p24"/>
          <p:cNvSpPr/>
          <p:nvPr/>
        </p:nvSpPr>
        <p:spPr>
          <a:xfrm rot="-4689877" flipH="1">
            <a:off x="4676525" y="1021525"/>
            <a:ext cx="3544158" cy="3100445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5" name="Google Shape;1325;p24"/>
          <p:cNvGrpSpPr/>
          <p:nvPr/>
        </p:nvGrpSpPr>
        <p:grpSpPr>
          <a:xfrm rot="-8100000">
            <a:off x="270542" y="490510"/>
            <a:ext cx="422569" cy="422124"/>
            <a:chOff x="6582700" y="530525"/>
            <a:chExt cx="681261" cy="680545"/>
          </a:xfrm>
        </p:grpSpPr>
        <p:sp>
          <p:nvSpPr>
            <p:cNvPr id="1326" name="Google Shape;1326;p2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7" name="Google Shape;1337;p24"/>
          <p:cNvGrpSpPr/>
          <p:nvPr/>
        </p:nvGrpSpPr>
        <p:grpSpPr>
          <a:xfrm rot="-9360502">
            <a:off x="782965" y="204904"/>
            <a:ext cx="326386" cy="326015"/>
            <a:chOff x="6582700" y="530525"/>
            <a:chExt cx="681261" cy="680545"/>
          </a:xfrm>
        </p:grpSpPr>
        <p:sp>
          <p:nvSpPr>
            <p:cNvPr id="1338" name="Google Shape;1338;p2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9" name="Google Shape;1349;p24"/>
          <p:cNvGrpSpPr/>
          <p:nvPr/>
        </p:nvGrpSpPr>
        <p:grpSpPr>
          <a:xfrm rot="-10126893">
            <a:off x="8055785" y="4559248"/>
            <a:ext cx="326361" cy="326084"/>
            <a:chOff x="6582700" y="530525"/>
            <a:chExt cx="681261" cy="680545"/>
          </a:xfrm>
        </p:grpSpPr>
        <p:sp>
          <p:nvSpPr>
            <p:cNvPr id="1350" name="Google Shape;1350;p2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1" name="Google Shape;1361;p24"/>
          <p:cNvGrpSpPr/>
          <p:nvPr/>
        </p:nvGrpSpPr>
        <p:grpSpPr>
          <a:xfrm rot="2551818">
            <a:off x="8497848" y="4299221"/>
            <a:ext cx="422576" cy="422132"/>
            <a:chOff x="6582700" y="530525"/>
            <a:chExt cx="681261" cy="680545"/>
          </a:xfrm>
        </p:grpSpPr>
        <p:sp>
          <p:nvSpPr>
            <p:cNvPr id="1362" name="Google Shape;1362;p2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Google Shape;1324;p24">
            <a:extLst>
              <a:ext uri="{FF2B5EF4-FFF2-40B4-BE49-F238E27FC236}">
                <a16:creationId xmlns:a16="http://schemas.microsoft.com/office/drawing/2014/main" id="{72BB9C56-0AD4-478B-BBC2-F696879FD951}"/>
              </a:ext>
            </a:extLst>
          </p:cNvPr>
          <p:cNvSpPr/>
          <p:nvPr userDrawn="1"/>
        </p:nvSpPr>
        <p:spPr>
          <a:xfrm rot="-4689877" flipH="1">
            <a:off x="2562717" y="918084"/>
            <a:ext cx="3544158" cy="3100445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324;p24">
            <a:extLst>
              <a:ext uri="{FF2B5EF4-FFF2-40B4-BE49-F238E27FC236}">
                <a16:creationId xmlns:a16="http://schemas.microsoft.com/office/drawing/2014/main" id="{C179D772-0B57-43D5-8F10-5142358157DB}"/>
              </a:ext>
            </a:extLst>
          </p:cNvPr>
          <p:cNvSpPr/>
          <p:nvPr userDrawn="1"/>
        </p:nvSpPr>
        <p:spPr>
          <a:xfrm rot="-4689877" flipH="1">
            <a:off x="240170" y="918083"/>
            <a:ext cx="3544158" cy="3100445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3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28"/>
          <p:cNvSpPr/>
          <p:nvPr/>
        </p:nvSpPr>
        <p:spPr>
          <a:xfrm flipH="1">
            <a:off x="6976794" y="-16932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28"/>
          <p:cNvSpPr/>
          <p:nvPr/>
        </p:nvSpPr>
        <p:spPr>
          <a:xfrm rot="850527" flipH="1">
            <a:off x="-1099660" y="4348739"/>
            <a:ext cx="3417637" cy="989465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8" name="Google Shape;1538;p28"/>
          <p:cNvGrpSpPr/>
          <p:nvPr/>
        </p:nvGrpSpPr>
        <p:grpSpPr>
          <a:xfrm rot="8100000" flipH="1">
            <a:off x="8497586" y="490510"/>
            <a:ext cx="422569" cy="422124"/>
            <a:chOff x="6582700" y="530525"/>
            <a:chExt cx="681261" cy="680545"/>
          </a:xfrm>
        </p:grpSpPr>
        <p:sp>
          <p:nvSpPr>
            <p:cNvPr id="1539" name="Google Shape;1539;p28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8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8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8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8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8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8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8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8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8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8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0" name="Google Shape;1550;p28"/>
          <p:cNvGrpSpPr/>
          <p:nvPr/>
        </p:nvGrpSpPr>
        <p:grpSpPr>
          <a:xfrm rot="9360502" flipH="1">
            <a:off x="8081345" y="204904"/>
            <a:ext cx="326386" cy="326015"/>
            <a:chOff x="6582700" y="530525"/>
            <a:chExt cx="681261" cy="680545"/>
          </a:xfrm>
        </p:grpSpPr>
        <p:sp>
          <p:nvSpPr>
            <p:cNvPr id="1551" name="Google Shape;1551;p28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8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8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8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8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8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8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8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8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8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8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2" name="Google Shape;1562;p28"/>
          <p:cNvGrpSpPr/>
          <p:nvPr/>
        </p:nvGrpSpPr>
        <p:grpSpPr>
          <a:xfrm rot="10126893" flipH="1">
            <a:off x="522626" y="4680423"/>
            <a:ext cx="326361" cy="326084"/>
            <a:chOff x="6582700" y="530525"/>
            <a:chExt cx="681261" cy="680545"/>
          </a:xfrm>
        </p:grpSpPr>
        <p:sp>
          <p:nvSpPr>
            <p:cNvPr id="1563" name="Google Shape;1563;p28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8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8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8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8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8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8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8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8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8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8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4" name="Google Shape;1574;p28"/>
          <p:cNvGrpSpPr/>
          <p:nvPr/>
        </p:nvGrpSpPr>
        <p:grpSpPr>
          <a:xfrm rot="-2551818" flipH="1">
            <a:off x="270272" y="4299221"/>
            <a:ext cx="422576" cy="422132"/>
            <a:chOff x="6582700" y="530525"/>
            <a:chExt cx="681261" cy="680545"/>
          </a:xfrm>
        </p:grpSpPr>
        <p:sp>
          <p:nvSpPr>
            <p:cNvPr id="1575" name="Google Shape;1575;p28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8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8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8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8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8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8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8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8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8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8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6" name="Google Shape;1586;p28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587" name="Google Shape;1587;p28"/>
          <p:cNvSpPr/>
          <p:nvPr/>
        </p:nvSpPr>
        <p:spPr>
          <a:xfrm rot="10074469">
            <a:off x="-892375" y="-119225"/>
            <a:ext cx="2747876" cy="795508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8" name="Google Shape;1588;p28"/>
          <p:cNvSpPr/>
          <p:nvPr/>
        </p:nvSpPr>
        <p:spPr>
          <a:xfrm flipH="1">
            <a:off x="7211875" y="4574246"/>
            <a:ext cx="2065321" cy="597909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3_1_1_1"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30"/>
          <p:cNvSpPr/>
          <p:nvPr/>
        </p:nvSpPr>
        <p:spPr>
          <a:xfrm rot="10800000">
            <a:off x="7078675" y="11340"/>
            <a:ext cx="2065321" cy="597909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8" name="Google Shape;1648;p30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649" name="Google Shape;1649;p30"/>
          <p:cNvSpPr/>
          <p:nvPr/>
        </p:nvSpPr>
        <p:spPr>
          <a:xfrm>
            <a:off x="-146025" y="-27447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30"/>
          <p:cNvSpPr/>
          <p:nvPr/>
        </p:nvSpPr>
        <p:spPr>
          <a:xfrm rot="-850527">
            <a:off x="6790315" y="4393164"/>
            <a:ext cx="3417637" cy="989465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1" name="Google Shape;1651;p30"/>
          <p:cNvGrpSpPr/>
          <p:nvPr/>
        </p:nvGrpSpPr>
        <p:grpSpPr>
          <a:xfrm rot="-10126893">
            <a:off x="8055785" y="4559248"/>
            <a:ext cx="326361" cy="326084"/>
            <a:chOff x="6582700" y="530525"/>
            <a:chExt cx="681261" cy="680545"/>
          </a:xfrm>
        </p:grpSpPr>
        <p:sp>
          <p:nvSpPr>
            <p:cNvPr id="1652" name="Google Shape;1652;p30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0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0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0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0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0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0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0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0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0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0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3" name="Google Shape;1663;p30"/>
          <p:cNvGrpSpPr/>
          <p:nvPr/>
        </p:nvGrpSpPr>
        <p:grpSpPr>
          <a:xfrm rot="2551818">
            <a:off x="8497848" y="4299221"/>
            <a:ext cx="422576" cy="422132"/>
            <a:chOff x="6582700" y="530525"/>
            <a:chExt cx="681261" cy="680545"/>
          </a:xfrm>
        </p:grpSpPr>
        <p:sp>
          <p:nvSpPr>
            <p:cNvPr id="1664" name="Google Shape;1664;p30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0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0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0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0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0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0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0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0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0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0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5" name="Google Shape;1675;p30"/>
          <p:cNvGrpSpPr/>
          <p:nvPr/>
        </p:nvGrpSpPr>
        <p:grpSpPr>
          <a:xfrm rot="-8100000">
            <a:off x="270542" y="490510"/>
            <a:ext cx="422569" cy="422124"/>
            <a:chOff x="6582700" y="530525"/>
            <a:chExt cx="681261" cy="680545"/>
          </a:xfrm>
        </p:grpSpPr>
        <p:sp>
          <p:nvSpPr>
            <p:cNvPr id="1676" name="Google Shape;1676;p30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0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0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0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0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0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0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0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0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0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0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7" name="Google Shape;1687;p30"/>
          <p:cNvGrpSpPr/>
          <p:nvPr/>
        </p:nvGrpSpPr>
        <p:grpSpPr>
          <a:xfrm rot="-9360502">
            <a:off x="782965" y="204904"/>
            <a:ext cx="326386" cy="326015"/>
            <a:chOff x="6582700" y="530525"/>
            <a:chExt cx="681261" cy="680545"/>
          </a:xfrm>
        </p:grpSpPr>
        <p:sp>
          <p:nvSpPr>
            <p:cNvPr id="1688" name="Google Shape;1688;p30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0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0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0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0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0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0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0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0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0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0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9" name="Google Shape;1699;p30"/>
          <p:cNvSpPr/>
          <p:nvPr/>
        </p:nvSpPr>
        <p:spPr>
          <a:xfrm>
            <a:off x="0" y="4530615"/>
            <a:ext cx="2065322" cy="597909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5">
    <p:spTree>
      <p:nvGrpSpPr>
        <p:cNvPr id="1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33"/>
          <p:cNvSpPr/>
          <p:nvPr/>
        </p:nvSpPr>
        <p:spPr>
          <a:xfrm>
            <a:off x="-146025" y="-27447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2" name="Google Shape;1782;p33"/>
          <p:cNvSpPr/>
          <p:nvPr/>
        </p:nvSpPr>
        <p:spPr>
          <a:xfrm rot="-850527">
            <a:off x="6790315" y="4393164"/>
            <a:ext cx="3417637" cy="989465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3" name="Google Shape;1783;p33"/>
          <p:cNvGrpSpPr/>
          <p:nvPr/>
        </p:nvGrpSpPr>
        <p:grpSpPr>
          <a:xfrm rot="-10126893">
            <a:off x="8055785" y="4559248"/>
            <a:ext cx="326361" cy="326084"/>
            <a:chOff x="6582700" y="530525"/>
            <a:chExt cx="681261" cy="680545"/>
          </a:xfrm>
        </p:grpSpPr>
        <p:sp>
          <p:nvSpPr>
            <p:cNvPr id="1784" name="Google Shape;1784;p3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5" name="Google Shape;1795;p33"/>
          <p:cNvGrpSpPr/>
          <p:nvPr/>
        </p:nvGrpSpPr>
        <p:grpSpPr>
          <a:xfrm rot="2551818">
            <a:off x="8497848" y="4299221"/>
            <a:ext cx="422576" cy="422132"/>
            <a:chOff x="6582700" y="530525"/>
            <a:chExt cx="681261" cy="680545"/>
          </a:xfrm>
        </p:grpSpPr>
        <p:sp>
          <p:nvSpPr>
            <p:cNvPr id="1796" name="Google Shape;1796;p3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7" name="Google Shape;1807;p33"/>
          <p:cNvGrpSpPr/>
          <p:nvPr/>
        </p:nvGrpSpPr>
        <p:grpSpPr>
          <a:xfrm rot="-8100000">
            <a:off x="270542" y="490510"/>
            <a:ext cx="422569" cy="422124"/>
            <a:chOff x="6582700" y="530525"/>
            <a:chExt cx="681261" cy="680545"/>
          </a:xfrm>
        </p:grpSpPr>
        <p:sp>
          <p:nvSpPr>
            <p:cNvPr id="1808" name="Google Shape;1808;p3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3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3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3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3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3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9" name="Google Shape;1819;p33"/>
          <p:cNvGrpSpPr/>
          <p:nvPr/>
        </p:nvGrpSpPr>
        <p:grpSpPr>
          <a:xfrm rot="-9360502">
            <a:off x="782965" y="204904"/>
            <a:ext cx="326386" cy="326015"/>
            <a:chOff x="6582700" y="530525"/>
            <a:chExt cx="681261" cy="680545"/>
          </a:xfrm>
        </p:grpSpPr>
        <p:sp>
          <p:nvSpPr>
            <p:cNvPr id="1820" name="Google Shape;1820;p33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3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3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3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3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3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3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3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3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3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3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1" name="Google Shape;1831;p33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32" name="Google Shape;1832;p33"/>
          <p:cNvSpPr txBox="1">
            <a:spLocks noGrp="1"/>
          </p:cNvSpPr>
          <p:nvPr>
            <p:ph type="subTitle" idx="1"/>
          </p:nvPr>
        </p:nvSpPr>
        <p:spPr>
          <a:xfrm>
            <a:off x="5474625" y="2081100"/>
            <a:ext cx="2363100" cy="22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33" name="Google Shape;1833;p33"/>
          <p:cNvSpPr txBox="1">
            <a:spLocks noGrp="1"/>
          </p:cNvSpPr>
          <p:nvPr>
            <p:ph type="subTitle" idx="2"/>
          </p:nvPr>
        </p:nvSpPr>
        <p:spPr>
          <a:xfrm>
            <a:off x="1390150" y="2081100"/>
            <a:ext cx="2363100" cy="22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34" name="Google Shape;1834;p33"/>
          <p:cNvSpPr txBox="1">
            <a:spLocks noGrp="1"/>
          </p:cNvSpPr>
          <p:nvPr>
            <p:ph type="title" idx="3"/>
          </p:nvPr>
        </p:nvSpPr>
        <p:spPr>
          <a:xfrm>
            <a:off x="1318900" y="1583800"/>
            <a:ext cx="2505600" cy="3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835" name="Google Shape;1835;p33"/>
          <p:cNvSpPr txBox="1">
            <a:spLocks noGrp="1"/>
          </p:cNvSpPr>
          <p:nvPr>
            <p:ph type="title" idx="4"/>
          </p:nvPr>
        </p:nvSpPr>
        <p:spPr>
          <a:xfrm>
            <a:off x="5403375" y="1583800"/>
            <a:ext cx="2505600" cy="3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6"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34"/>
          <p:cNvSpPr txBox="1">
            <a:spLocks noGrp="1"/>
          </p:cNvSpPr>
          <p:nvPr>
            <p:ph type="title"/>
          </p:nvPr>
        </p:nvSpPr>
        <p:spPr>
          <a:xfrm>
            <a:off x="685800" y="530525"/>
            <a:ext cx="7772400" cy="4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38" name="Google Shape;1838;p34"/>
          <p:cNvSpPr txBox="1">
            <a:spLocks noGrp="1"/>
          </p:cNvSpPr>
          <p:nvPr>
            <p:ph type="subTitle" idx="1"/>
          </p:nvPr>
        </p:nvSpPr>
        <p:spPr>
          <a:xfrm>
            <a:off x="5150250" y="2628839"/>
            <a:ext cx="2505600" cy="10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39" name="Google Shape;1839;p34"/>
          <p:cNvSpPr txBox="1">
            <a:spLocks noGrp="1"/>
          </p:cNvSpPr>
          <p:nvPr>
            <p:ph type="subTitle" idx="2"/>
          </p:nvPr>
        </p:nvSpPr>
        <p:spPr>
          <a:xfrm>
            <a:off x="1234550" y="2628839"/>
            <a:ext cx="2505600" cy="10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40" name="Google Shape;1840;p34"/>
          <p:cNvSpPr txBox="1">
            <a:spLocks noGrp="1"/>
          </p:cNvSpPr>
          <p:nvPr>
            <p:ph type="title" idx="3"/>
          </p:nvPr>
        </p:nvSpPr>
        <p:spPr>
          <a:xfrm>
            <a:off x="1234550" y="2041325"/>
            <a:ext cx="2505600" cy="3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841" name="Google Shape;1841;p34"/>
          <p:cNvSpPr txBox="1">
            <a:spLocks noGrp="1"/>
          </p:cNvSpPr>
          <p:nvPr>
            <p:ph type="title" idx="4"/>
          </p:nvPr>
        </p:nvSpPr>
        <p:spPr>
          <a:xfrm>
            <a:off x="5150250" y="2041325"/>
            <a:ext cx="2505600" cy="3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842" name="Google Shape;1842;p34"/>
          <p:cNvSpPr/>
          <p:nvPr/>
        </p:nvSpPr>
        <p:spPr>
          <a:xfrm flipH="1">
            <a:off x="7076094" y="-216862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3" name="Google Shape;1843;p34"/>
          <p:cNvSpPr/>
          <p:nvPr/>
        </p:nvSpPr>
        <p:spPr>
          <a:xfrm rot="850527" flipH="1">
            <a:off x="-1099660" y="4348739"/>
            <a:ext cx="3417637" cy="989465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4" name="Google Shape;1844;p34"/>
          <p:cNvGrpSpPr/>
          <p:nvPr/>
        </p:nvGrpSpPr>
        <p:grpSpPr>
          <a:xfrm rot="8100000" flipH="1">
            <a:off x="8502561" y="401160"/>
            <a:ext cx="422569" cy="422124"/>
            <a:chOff x="6582700" y="530525"/>
            <a:chExt cx="681261" cy="680545"/>
          </a:xfrm>
        </p:grpSpPr>
        <p:sp>
          <p:nvSpPr>
            <p:cNvPr id="1845" name="Google Shape;1845;p3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6" name="Google Shape;1856;p34"/>
          <p:cNvGrpSpPr/>
          <p:nvPr/>
        </p:nvGrpSpPr>
        <p:grpSpPr>
          <a:xfrm rot="9360502" flipH="1">
            <a:off x="8086320" y="115554"/>
            <a:ext cx="326386" cy="326015"/>
            <a:chOff x="6582700" y="530525"/>
            <a:chExt cx="681261" cy="680545"/>
          </a:xfrm>
        </p:grpSpPr>
        <p:sp>
          <p:nvSpPr>
            <p:cNvPr id="1857" name="Google Shape;1857;p3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8" name="Google Shape;1868;p34"/>
          <p:cNvGrpSpPr/>
          <p:nvPr/>
        </p:nvGrpSpPr>
        <p:grpSpPr>
          <a:xfrm rot="10126893" flipH="1">
            <a:off x="808551" y="4559248"/>
            <a:ext cx="326361" cy="326084"/>
            <a:chOff x="6582700" y="530525"/>
            <a:chExt cx="681261" cy="680545"/>
          </a:xfrm>
        </p:grpSpPr>
        <p:sp>
          <p:nvSpPr>
            <p:cNvPr id="1869" name="Google Shape;1869;p3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0" name="Google Shape;1880;p34"/>
          <p:cNvGrpSpPr/>
          <p:nvPr/>
        </p:nvGrpSpPr>
        <p:grpSpPr>
          <a:xfrm rot="-2551818" flipH="1">
            <a:off x="270272" y="4299221"/>
            <a:ext cx="422576" cy="422132"/>
            <a:chOff x="6582700" y="530525"/>
            <a:chExt cx="681261" cy="680545"/>
          </a:xfrm>
        </p:grpSpPr>
        <p:sp>
          <p:nvSpPr>
            <p:cNvPr id="1881" name="Google Shape;1881;p34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4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4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4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4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4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4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4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4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4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4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14"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35"/>
          <p:cNvSpPr/>
          <p:nvPr/>
        </p:nvSpPr>
        <p:spPr>
          <a:xfrm rot="16200000" flipH="1">
            <a:off x="-432710" y="918378"/>
            <a:ext cx="4366752" cy="3798658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4" name="Google Shape;1894;p35"/>
          <p:cNvSpPr/>
          <p:nvPr/>
        </p:nvSpPr>
        <p:spPr>
          <a:xfrm rot="-9168711">
            <a:off x="6112791" y="-564061"/>
            <a:ext cx="3851559" cy="1115024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5" name="Google Shape;1895;p35"/>
          <p:cNvSpPr/>
          <p:nvPr/>
        </p:nvSpPr>
        <p:spPr>
          <a:xfrm rot="10800000">
            <a:off x="6782466" y="4163855"/>
            <a:ext cx="2832507" cy="1238547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6" name="Google Shape;1896;p35"/>
          <p:cNvGrpSpPr/>
          <p:nvPr/>
        </p:nvGrpSpPr>
        <p:grpSpPr>
          <a:xfrm rot="-8100000">
            <a:off x="270542" y="490510"/>
            <a:ext cx="422569" cy="422124"/>
            <a:chOff x="6582700" y="530525"/>
            <a:chExt cx="681261" cy="680545"/>
          </a:xfrm>
        </p:grpSpPr>
        <p:sp>
          <p:nvSpPr>
            <p:cNvPr id="1897" name="Google Shape;1897;p3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8" name="Google Shape;1908;p35"/>
          <p:cNvGrpSpPr/>
          <p:nvPr/>
        </p:nvGrpSpPr>
        <p:grpSpPr>
          <a:xfrm rot="-9360502">
            <a:off x="782978" y="152229"/>
            <a:ext cx="326386" cy="326015"/>
            <a:chOff x="6582700" y="530525"/>
            <a:chExt cx="681261" cy="680545"/>
          </a:xfrm>
        </p:grpSpPr>
        <p:sp>
          <p:nvSpPr>
            <p:cNvPr id="1909" name="Google Shape;1909;p3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3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0" name="Google Shape;1920;p35"/>
          <p:cNvGrpSpPr/>
          <p:nvPr/>
        </p:nvGrpSpPr>
        <p:grpSpPr>
          <a:xfrm rot="-10126893">
            <a:off x="782985" y="538523"/>
            <a:ext cx="326361" cy="326084"/>
            <a:chOff x="6582700" y="530525"/>
            <a:chExt cx="681261" cy="680545"/>
          </a:xfrm>
        </p:grpSpPr>
        <p:sp>
          <p:nvSpPr>
            <p:cNvPr id="1921" name="Google Shape;1921;p35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5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5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5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5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5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5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5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5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5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5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7"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36"/>
          <p:cNvSpPr/>
          <p:nvPr/>
        </p:nvSpPr>
        <p:spPr>
          <a:xfrm rot="-850527">
            <a:off x="6790315" y="4393164"/>
            <a:ext cx="3417637" cy="989465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7" name="Google Shape;1937;p36"/>
          <p:cNvGrpSpPr/>
          <p:nvPr/>
        </p:nvGrpSpPr>
        <p:grpSpPr>
          <a:xfrm>
            <a:off x="7993282" y="3758618"/>
            <a:ext cx="1411626" cy="1384890"/>
            <a:chOff x="6598350" y="2780075"/>
            <a:chExt cx="1859850" cy="1824625"/>
          </a:xfrm>
        </p:grpSpPr>
        <p:sp>
          <p:nvSpPr>
            <p:cNvPr id="1938" name="Google Shape;1938;p36"/>
            <p:cNvSpPr/>
            <p:nvPr/>
          </p:nvSpPr>
          <p:spPr>
            <a:xfrm>
              <a:off x="6979150" y="3181175"/>
              <a:ext cx="1187950" cy="1423525"/>
            </a:xfrm>
            <a:custGeom>
              <a:avLst/>
              <a:gdLst/>
              <a:ahLst/>
              <a:cxnLst/>
              <a:rect l="l" t="t" r="r" b="b"/>
              <a:pathLst>
                <a:path w="47518" h="56941" extrusionOk="0">
                  <a:moveTo>
                    <a:pt x="18422" y="1"/>
                  </a:moveTo>
                  <a:cubicBezTo>
                    <a:pt x="18118" y="1"/>
                    <a:pt x="17796" y="296"/>
                    <a:pt x="17486" y="1101"/>
                  </a:cubicBezTo>
                  <a:cubicBezTo>
                    <a:pt x="17486" y="1101"/>
                    <a:pt x="16628" y="5816"/>
                    <a:pt x="21650" y="11626"/>
                  </a:cubicBezTo>
                  <a:cubicBezTo>
                    <a:pt x="26672" y="17436"/>
                    <a:pt x="26689" y="23108"/>
                    <a:pt x="22015" y="26546"/>
                  </a:cubicBezTo>
                  <a:cubicBezTo>
                    <a:pt x="21328" y="27052"/>
                    <a:pt x="20668" y="27600"/>
                    <a:pt x="20014" y="28149"/>
                  </a:cubicBezTo>
                  <a:cubicBezTo>
                    <a:pt x="19223" y="28813"/>
                    <a:pt x="18417" y="29447"/>
                    <a:pt x="17362" y="29447"/>
                  </a:cubicBezTo>
                  <a:cubicBezTo>
                    <a:pt x="17305" y="29447"/>
                    <a:pt x="17247" y="29445"/>
                    <a:pt x="17189" y="29441"/>
                  </a:cubicBezTo>
                  <a:cubicBezTo>
                    <a:pt x="16257" y="29382"/>
                    <a:pt x="15505" y="28524"/>
                    <a:pt x="14723" y="28075"/>
                  </a:cubicBezTo>
                  <a:cubicBezTo>
                    <a:pt x="13692" y="27483"/>
                    <a:pt x="12663" y="27108"/>
                    <a:pt x="11665" y="26760"/>
                  </a:cubicBezTo>
                  <a:cubicBezTo>
                    <a:pt x="10671" y="26416"/>
                    <a:pt x="9708" y="26124"/>
                    <a:pt x="8830" y="25755"/>
                  </a:cubicBezTo>
                  <a:cubicBezTo>
                    <a:pt x="7950" y="25386"/>
                    <a:pt x="7154" y="24941"/>
                    <a:pt x="6479" y="24340"/>
                  </a:cubicBezTo>
                  <a:cubicBezTo>
                    <a:pt x="5501" y="23444"/>
                    <a:pt x="4787" y="22219"/>
                    <a:pt x="4317" y="20775"/>
                  </a:cubicBezTo>
                  <a:cubicBezTo>
                    <a:pt x="4164" y="20304"/>
                    <a:pt x="4069" y="19816"/>
                    <a:pt x="4015" y="19324"/>
                  </a:cubicBezTo>
                  <a:lnTo>
                    <a:pt x="4014" y="19314"/>
                  </a:lnTo>
                  <a:cubicBezTo>
                    <a:pt x="3979" y="19017"/>
                    <a:pt x="3731" y="18785"/>
                    <a:pt x="3431" y="18785"/>
                  </a:cubicBezTo>
                  <a:cubicBezTo>
                    <a:pt x="3390" y="18785"/>
                    <a:pt x="3349" y="18789"/>
                    <a:pt x="3307" y="18798"/>
                  </a:cubicBezTo>
                  <a:cubicBezTo>
                    <a:pt x="3031" y="18854"/>
                    <a:pt x="2838" y="19121"/>
                    <a:pt x="2840" y="19409"/>
                  </a:cubicBezTo>
                  <a:cubicBezTo>
                    <a:pt x="2849" y="20534"/>
                    <a:pt x="3075" y="21647"/>
                    <a:pt x="3453" y="22699"/>
                  </a:cubicBezTo>
                  <a:cubicBezTo>
                    <a:pt x="3826" y="23747"/>
                    <a:pt x="4392" y="24792"/>
                    <a:pt x="5169" y="25677"/>
                  </a:cubicBezTo>
                  <a:cubicBezTo>
                    <a:pt x="5953" y="26554"/>
                    <a:pt x="6916" y="27235"/>
                    <a:pt x="7882" y="27773"/>
                  </a:cubicBezTo>
                  <a:cubicBezTo>
                    <a:pt x="8852" y="28313"/>
                    <a:pt x="9822" y="28726"/>
                    <a:pt x="10730" y="29161"/>
                  </a:cubicBezTo>
                  <a:lnTo>
                    <a:pt x="10818" y="29202"/>
                  </a:lnTo>
                  <a:cubicBezTo>
                    <a:pt x="11589" y="29570"/>
                    <a:pt x="11643" y="30670"/>
                    <a:pt x="10917" y="31122"/>
                  </a:cubicBezTo>
                  <a:cubicBezTo>
                    <a:pt x="10735" y="31236"/>
                    <a:pt x="10570" y="31340"/>
                    <a:pt x="10441" y="31423"/>
                  </a:cubicBezTo>
                  <a:cubicBezTo>
                    <a:pt x="10133" y="31625"/>
                    <a:pt x="9832" y="31814"/>
                    <a:pt x="9533" y="31987"/>
                  </a:cubicBezTo>
                  <a:cubicBezTo>
                    <a:pt x="9229" y="32154"/>
                    <a:pt x="8951" y="32298"/>
                    <a:pt x="8624" y="32426"/>
                  </a:cubicBezTo>
                  <a:cubicBezTo>
                    <a:pt x="7989" y="32682"/>
                    <a:pt x="7327" y="32872"/>
                    <a:pt x="6655" y="32963"/>
                  </a:cubicBezTo>
                  <a:cubicBezTo>
                    <a:pt x="6325" y="33011"/>
                    <a:pt x="5992" y="33035"/>
                    <a:pt x="5658" y="33035"/>
                  </a:cubicBezTo>
                  <a:cubicBezTo>
                    <a:pt x="4637" y="33035"/>
                    <a:pt x="3614" y="32808"/>
                    <a:pt x="2688" y="32351"/>
                  </a:cubicBezTo>
                  <a:cubicBezTo>
                    <a:pt x="2090" y="32050"/>
                    <a:pt x="1585" y="31646"/>
                    <a:pt x="1329" y="31101"/>
                  </a:cubicBezTo>
                  <a:cubicBezTo>
                    <a:pt x="1061" y="30554"/>
                    <a:pt x="1025" y="29865"/>
                    <a:pt x="1180" y="29199"/>
                  </a:cubicBezTo>
                  <a:cubicBezTo>
                    <a:pt x="1235" y="28963"/>
                    <a:pt x="1103" y="28721"/>
                    <a:pt x="874" y="28646"/>
                  </a:cubicBezTo>
                  <a:cubicBezTo>
                    <a:pt x="828" y="28632"/>
                    <a:pt x="781" y="28625"/>
                    <a:pt x="736" y="28625"/>
                  </a:cubicBezTo>
                  <a:cubicBezTo>
                    <a:pt x="539" y="28625"/>
                    <a:pt x="358" y="28753"/>
                    <a:pt x="299" y="28951"/>
                  </a:cubicBezTo>
                  <a:cubicBezTo>
                    <a:pt x="50" y="29753"/>
                    <a:pt x="0" y="30682"/>
                    <a:pt x="337" y="31543"/>
                  </a:cubicBezTo>
                  <a:cubicBezTo>
                    <a:pt x="498" y="31970"/>
                    <a:pt x="773" y="32369"/>
                    <a:pt x="1078" y="32682"/>
                  </a:cubicBezTo>
                  <a:cubicBezTo>
                    <a:pt x="1387" y="32999"/>
                    <a:pt x="1734" y="33256"/>
                    <a:pt x="2092" y="33471"/>
                  </a:cubicBezTo>
                  <a:cubicBezTo>
                    <a:pt x="3342" y="34215"/>
                    <a:pt x="4791" y="34592"/>
                    <a:pt x="6240" y="34592"/>
                  </a:cubicBezTo>
                  <a:cubicBezTo>
                    <a:pt x="6429" y="34592"/>
                    <a:pt x="6617" y="34586"/>
                    <a:pt x="6805" y="34573"/>
                  </a:cubicBezTo>
                  <a:cubicBezTo>
                    <a:pt x="7623" y="34525"/>
                    <a:pt x="8428" y="34359"/>
                    <a:pt x="9203" y="34113"/>
                  </a:cubicBezTo>
                  <a:cubicBezTo>
                    <a:pt x="9584" y="33997"/>
                    <a:pt x="9991" y="33829"/>
                    <a:pt x="10357" y="33659"/>
                  </a:cubicBezTo>
                  <a:cubicBezTo>
                    <a:pt x="10723" y="33484"/>
                    <a:pt x="11074" y="33297"/>
                    <a:pt x="11411" y="33112"/>
                  </a:cubicBezTo>
                  <a:cubicBezTo>
                    <a:pt x="12083" y="32743"/>
                    <a:pt x="12715" y="32371"/>
                    <a:pt x="13328" y="32106"/>
                  </a:cubicBezTo>
                  <a:cubicBezTo>
                    <a:pt x="13447" y="32053"/>
                    <a:pt x="13565" y="32005"/>
                    <a:pt x="13682" y="31962"/>
                  </a:cubicBezTo>
                  <a:cubicBezTo>
                    <a:pt x="13813" y="31914"/>
                    <a:pt x="13948" y="31891"/>
                    <a:pt x="14082" y="31891"/>
                  </a:cubicBezTo>
                  <a:cubicBezTo>
                    <a:pt x="14461" y="31891"/>
                    <a:pt x="14829" y="32076"/>
                    <a:pt x="15062" y="32402"/>
                  </a:cubicBezTo>
                  <a:lnTo>
                    <a:pt x="15066" y="32409"/>
                  </a:lnTo>
                  <a:cubicBezTo>
                    <a:pt x="15139" y="32512"/>
                    <a:pt x="15208" y="32616"/>
                    <a:pt x="15274" y="32721"/>
                  </a:cubicBezTo>
                  <a:cubicBezTo>
                    <a:pt x="15484" y="33053"/>
                    <a:pt x="15517" y="33468"/>
                    <a:pt x="15383" y="33839"/>
                  </a:cubicBezTo>
                  <a:cubicBezTo>
                    <a:pt x="14628" y="35928"/>
                    <a:pt x="14548" y="38496"/>
                    <a:pt x="15551" y="41861"/>
                  </a:cubicBezTo>
                  <a:cubicBezTo>
                    <a:pt x="16491" y="44592"/>
                    <a:pt x="17425" y="53458"/>
                    <a:pt x="8339" y="56940"/>
                  </a:cubicBezTo>
                  <a:lnTo>
                    <a:pt x="47518" y="56940"/>
                  </a:lnTo>
                  <a:cubicBezTo>
                    <a:pt x="47354" y="56940"/>
                    <a:pt x="46846" y="56323"/>
                    <a:pt x="46725" y="56216"/>
                  </a:cubicBezTo>
                  <a:cubicBezTo>
                    <a:pt x="45968" y="55552"/>
                    <a:pt x="45182" y="54926"/>
                    <a:pt x="44368" y="54335"/>
                  </a:cubicBezTo>
                  <a:cubicBezTo>
                    <a:pt x="40623" y="51614"/>
                    <a:pt x="36156" y="50444"/>
                    <a:pt x="32677" y="47258"/>
                  </a:cubicBezTo>
                  <a:cubicBezTo>
                    <a:pt x="30785" y="45525"/>
                    <a:pt x="28808" y="43390"/>
                    <a:pt x="27421" y="40999"/>
                  </a:cubicBezTo>
                  <a:cubicBezTo>
                    <a:pt x="26566" y="39526"/>
                    <a:pt x="26588" y="37648"/>
                    <a:pt x="27587" y="36272"/>
                  </a:cubicBezTo>
                  <a:cubicBezTo>
                    <a:pt x="27739" y="36061"/>
                    <a:pt x="27914" y="35867"/>
                    <a:pt x="28108" y="35694"/>
                  </a:cubicBezTo>
                  <a:cubicBezTo>
                    <a:pt x="28623" y="35212"/>
                    <a:pt x="29360" y="34876"/>
                    <a:pt x="30206" y="34618"/>
                  </a:cubicBezTo>
                  <a:cubicBezTo>
                    <a:pt x="31052" y="34360"/>
                    <a:pt x="32002" y="34188"/>
                    <a:pt x="32997" y="33987"/>
                  </a:cubicBezTo>
                  <a:cubicBezTo>
                    <a:pt x="33498" y="33884"/>
                    <a:pt x="34006" y="33777"/>
                    <a:pt x="34527" y="33634"/>
                  </a:cubicBezTo>
                  <a:cubicBezTo>
                    <a:pt x="34787" y="33564"/>
                    <a:pt x="35046" y="33491"/>
                    <a:pt x="35310" y="33395"/>
                  </a:cubicBezTo>
                  <a:cubicBezTo>
                    <a:pt x="35578" y="33311"/>
                    <a:pt x="35828" y="33210"/>
                    <a:pt x="36077" y="33105"/>
                  </a:cubicBezTo>
                  <a:cubicBezTo>
                    <a:pt x="37090" y="32691"/>
                    <a:pt x="38040" y="32135"/>
                    <a:pt x="38898" y="31456"/>
                  </a:cubicBezTo>
                  <a:cubicBezTo>
                    <a:pt x="39765" y="30771"/>
                    <a:pt x="40522" y="29884"/>
                    <a:pt x="41039" y="28855"/>
                  </a:cubicBezTo>
                  <a:cubicBezTo>
                    <a:pt x="41544" y="27814"/>
                    <a:pt x="41746" y="26632"/>
                    <a:pt x="41651" y="25518"/>
                  </a:cubicBezTo>
                  <a:cubicBezTo>
                    <a:pt x="41622" y="25196"/>
                    <a:pt x="41356" y="24937"/>
                    <a:pt x="41030" y="24937"/>
                  </a:cubicBezTo>
                  <a:cubicBezTo>
                    <a:pt x="40956" y="24937"/>
                    <a:pt x="40878" y="24950"/>
                    <a:pt x="40800" y="24979"/>
                  </a:cubicBezTo>
                  <a:cubicBezTo>
                    <a:pt x="40566" y="25066"/>
                    <a:pt x="40414" y="25303"/>
                    <a:pt x="40408" y="25558"/>
                  </a:cubicBezTo>
                  <a:lnTo>
                    <a:pt x="40408" y="25569"/>
                  </a:lnTo>
                  <a:cubicBezTo>
                    <a:pt x="40387" y="26482"/>
                    <a:pt x="40133" y="27344"/>
                    <a:pt x="39681" y="28080"/>
                  </a:cubicBezTo>
                  <a:cubicBezTo>
                    <a:pt x="39207" y="28807"/>
                    <a:pt x="38568" y="29427"/>
                    <a:pt x="37811" y="29902"/>
                  </a:cubicBezTo>
                  <a:cubicBezTo>
                    <a:pt x="37046" y="30383"/>
                    <a:pt x="36218" y="30755"/>
                    <a:pt x="35350" y="31004"/>
                  </a:cubicBezTo>
                  <a:cubicBezTo>
                    <a:pt x="35131" y="31070"/>
                    <a:pt x="34913" y="31131"/>
                    <a:pt x="34698" y="31173"/>
                  </a:cubicBezTo>
                  <a:cubicBezTo>
                    <a:pt x="34488" y="31226"/>
                    <a:pt x="34264" y="31263"/>
                    <a:pt x="34039" y="31297"/>
                  </a:cubicBezTo>
                  <a:cubicBezTo>
                    <a:pt x="33591" y="31370"/>
                    <a:pt x="33118" y="31419"/>
                    <a:pt x="32639" y="31466"/>
                  </a:cubicBezTo>
                  <a:cubicBezTo>
                    <a:pt x="31673" y="31557"/>
                    <a:pt x="30649" y="31623"/>
                    <a:pt x="29563" y="31827"/>
                  </a:cubicBezTo>
                  <a:cubicBezTo>
                    <a:pt x="29385" y="31861"/>
                    <a:pt x="29202" y="31900"/>
                    <a:pt x="29018" y="31943"/>
                  </a:cubicBezTo>
                  <a:cubicBezTo>
                    <a:pt x="28942" y="31961"/>
                    <a:pt x="28868" y="31970"/>
                    <a:pt x="28797" y="31970"/>
                  </a:cubicBezTo>
                  <a:cubicBezTo>
                    <a:pt x="28045" y="31970"/>
                    <a:pt x="27571" y="31027"/>
                    <a:pt x="28111" y="30397"/>
                  </a:cubicBezTo>
                  <a:cubicBezTo>
                    <a:pt x="28326" y="30145"/>
                    <a:pt x="28546" y="29901"/>
                    <a:pt x="28765" y="29661"/>
                  </a:cubicBezTo>
                  <a:cubicBezTo>
                    <a:pt x="30695" y="27559"/>
                    <a:pt x="32228" y="25526"/>
                    <a:pt x="32439" y="22515"/>
                  </a:cubicBezTo>
                  <a:cubicBezTo>
                    <a:pt x="32762" y="17917"/>
                    <a:pt x="29694" y="14711"/>
                    <a:pt x="26491" y="11984"/>
                  </a:cubicBezTo>
                  <a:cubicBezTo>
                    <a:pt x="23349" y="9310"/>
                    <a:pt x="20523" y="6262"/>
                    <a:pt x="19834" y="1975"/>
                  </a:cubicBezTo>
                  <a:cubicBezTo>
                    <a:pt x="19660" y="1394"/>
                    <a:pt x="19083" y="1"/>
                    <a:pt x="18422" y="1"/>
                  </a:cubicBezTo>
                  <a:close/>
                </a:path>
              </a:pathLst>
            </a:custGeom>
            <a:solidFill>
              <a:srgbClr val="F5D8D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6"/>
            <p:cNvSpPr/>
            <p:nvPr/>
          </p:nvSpPr>
          <p:spPr>
            <a:xfrm>
              <a:off x="6714525" y="2780075"/>
              <a:ext cx="1550525" cy="634425"/>
            </a:xfrm>
            <a:custGeom>
              <a:avLst/>
              <a:gdLst/>
              <a:ahLst/>
              <a:cxnLst/>
              <a:rect l="l" t="t" r="r" b="b"/>
              <a:pathLst>
                <a:path w="62021" h="25377" extrusionOk="0">
                  <a:moveTo>
                    <a:pt x="29217" y="1"/>
                  </a:moveTo>
                  <a:cubicBezTo>
                    <a:pt x="28719" y="1"/>
                    <a:pt x="28196" y="33"/>
                    <a:pt x="27648" y="103"/>
                  </a:cubicBezTo>
                  <a:cubicBezTo>
                    <a:pt x="18853" y="1214"/>
                    <a:pt x="17264" y="6827"/>
                    <a:pt x="17264" y="6827"/>
                  </a:cubicBezTo>
                  <a:cubicBezTo>
                    <a:pt x="17264" y="6827"/>
                    <a:pt x="16631" y="6413"/>
                    <a:pt x="15819" y="6413"/>
                  </a:cubicBezTo>
                  <a:cubicBezTo>
                    <a:pt x="15392" y="6413"/>
                    <a:pt x="14915" y="6528"/>
                    <a:pt x="14455" y="6878"/>
                  </a:cubicBezTo>
                  <a:cubicBezTo>
                    <a:pt x="13122" y="7894"/>
                    <a:pt x="13580" y="9794"/>
                    <a:pt x="13580" y="9794"/>
                  </a:cubicBezTo>
                  <a:cubicBezTo>
                    <a:pt x="13580" y="9794"/>
                    <a:pt x="12782" y="9538"/>
                    <a:pt x="11513" y="9538"/>
                  </a:cubicBezTo>
                  <a:cubicBezTo>
                    <a:pt x="10289" y="9538"/>
                    <a:pt x="8628" y="9776"/>
                    <a:pt x="6821" y="10710"/>
                  </a:cubicBezTo>
                  <a:cubicBezTo>
                    <a:pt x="3139" y="12613"/>
                    <a:pt x="4317" y="16923"/>
                    <a:pt x="4317" y="16923"/>
                  </a:cubicBezTo>
                  <a:cubicBezTo>
                    <a:pt x="4317" y="16923"/>
                    <a:pt x="483" y="17471"/>
                    <a:pt x="213" y="19645"/>
                  </a:cubicBezTo>
                  <a:cubicBezTo>
                    <a:pt x="0" y="21352"/>
                    <a:pt x="1939" y="22339"/>
                    <a:pt x="3513" y="22339"/>
                  </a:cubicBezTo>
                  <a:cubicBezTo>
                    <a:pt x="3944" y="22339"/>
                    <a:pt x="4347" y="22265"/>
                    <a:pt x="4672" y="22112"/>
                  </a:cubicBezTo>
                  <a:cubicBezTo>
                    <a:pt x="6211" y="23108"/>
                    <a:pt x="7862" y="23444"/>
                    <a:pt x="9389" y="23444"/>
                  </a:cubicBezTo>
                  <a:cubicBezTo>
                    <a:pt x="12555" y="23444"/>
                    <a:pt x="15188" y="21999"/>
                    <a:pt x="15188" y="21999"/>
                  </a:cubicBezTo>
                  <a:cubicBezTo>
                    <a:pt x="15416" y="23028"/>
                    <a:pt x="16525" y="23420"/>
                    <a:pt x="17647" y="23420"/>
                  </a:cubicBezTo>
                  <a:cubicBezTo>
                    <a:pt x="18530" y="23420"/>
                    <a:pt x="19422" y="23177"/>
                    <a:pt x="19898" y="22810"/>
                  </a:cubicBezTo>
                  <a:cubicBezTo>
                    <a:pt x="22921" y="24709"/>
                    <a:pt x="25780" y="25377"/>
                    <a:pt x="28307" y="25377"/>
                  </a:cubicBezTo>
                  <a:cubicBezTo>
                    <a:pt x="33369" y="25377"/>
                    <a:pt x="37095" y="22699"/>
                    <a:pt x="38126" y="21884"/>
                  </a:cubicBezTo>
                  <a:cubicBezTo>
                    <a:pt x="39024" y="22443"/>
                    <a:pt x="40016" y="22655"/>
                    <a:pt x="40977" y="22655"/>
                  </a:cubicBezTo>
                  <a:cubicBezTo>
                    <a:pt x="43127" y="22655"/>
                    <a:pt x="45128" y="21595"/>
                    <a:pt x="45601" y="20973"/>
                  </a:cubicBezTo>
                  <a:cubicBezTo>
                    <a:pt x="47328" y="22117"/>
                    <a:pt x="48967" y="22517"/>
                    <a:pt x="50414" y="22517"/>
                  </a:cubicBezTo>
                  <a:cubicBezTo>
                    <a:pt x="53783" y="22517"/>
                    <a:pt x="56115" y="20350"/>
                    <a:pt x="56115" y="20350"/>
                  </a:cubicBezTo>
                  <a:cubicBezTo>
                    <a:pt x="56493" y="20430"/>
                    <a:pt x="56875" y="20467"/>
                    <a:pt x="57251" y="20467"/>
                  </a:cubicBezTo>
                  <a:cubicBezTo>
                    <a:pt x="59750" y="20467"/>
                    <a:pt x="62021" y="18821"/>
                    <a:pt x="61746" y="17098"/>
                  </a:cubicBezTo>
                  <a:cubicBezTo>
                    <a:pt x="61523" y="15701"/>
                    <a:pt x="60564" y="15495"/>
                    <a:pt x="60017" y="15495"/>
                  </a:cubicBezTo>
                  <a:cubicBezTo>
                    <a:pt x="59788" y="15495"/>
                    <a:pt x="59631" y="15531"/>
                    <a:pt x="59631" y="15531"/>
                  </a:cubicBezTo>
                  <a:cubicBezTo>
                    <a:pt x="59631" y="15531"/>
                    <a:pt x="59904" y="13067"/>
                    <a:pt x="57893" y="12494"/>
                  </a:cubicBezTo>
                  <a:cubicBezTo>
                    <a:pt x="57486" y="12379"/>
                    <a:pt x="57102" y="12332"/>
                    <a:pt x="56748" y="12332"/>
                  </a:cubicBezTo>
                  <a:cubicBezTo>
                    <a:pt x="55347" y="12332"/>
                    <a:pt x="54410" y="13052"/>
                    <a:pt x="54410" y="13052"/>
                  </a:cubicBezTo>
                  <a:cubicBezTo>
                    <a:pt x="54410" y="13052"/>
                    <a:pt x="52957" y="8957"/>
                    <a:pt x="49168" y="7992"/>
                  </a:cubicBezTo>
                  <a:cubicBezTo>
                    <a:pt x="48462" y="7813"/>
                    <a:pt x="47760" y="7740"/>
                    <a:pt x="47085" y="7740"/>
                  </a:cubicBezTo>
                  <a:cubicBezTo>
                    <a:pt x="44132" y="7740"/>
                    <a:pt x="41686" y="9136"/>
                    <a:pt x="41686" y="9136"/>
                  </a:cubicBezTo>
                  <a:cubicBezTo>
                    <a:pt x="41686" y="9136"/>
                    <a:pt x="41687" y="7294"/>
                    <a:pt x="40612" y="6949"/>
                  </a:cubicBezTo>
                  <a:cubicBezTo>
                    <a:pt x="40411" y="6885"/>
                    <a:pt x="40216" y="6858"/>
                    <a:pt x="40031" y="6858"/>
                  </a:cubicBezTo>
                  <a:cubicBezTo>
                    <a:pt x="39232" y="6858"/>
                    <a:pt x="38637" y="7351"/>
                    <a:pt x="38637" y="7351"/>
                  </a:cubicBezTo>
                  <a:cubicBezTo>
                    <a:pt x="38637" y="7351"/>
                    <a:pt x="36708" y="1"/>
                    <a:pt x="29217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6"/>
            <p:cNvSpPr/>
            <p:nvPr/>
          </p:nvSpPr>
          <p:spPr>
            <a:xfrm>
              <a:off x="7402575" y="3913625"/>
              <a:ext cx="101175" cy="322725"/>
            </a:xfrm>
            <a:custGeom>
              <a:avLst/>
              <a:gdLst/>
              <a:ahLst/>
              <a:cxnLst/>
              <a:rect l="l" t="t" r="r" b="b"/>
              <a:pathLst>
                <a:path w="4047" h="12909" extrusionOk="0">
                  <a:moveTo>
                    <a:pt x="4030" y="0"/>
                  </a:moveTo>
                  <a:cubicBezTo>
                    <a:pt x="4027" y="0"/>
                    <a:pt x="4024" y="2"/>
                    <a:pt x="4021" y="4"/>
                  </a:cubicBezTo>
                  <a:cubicBezTo>
                    <a:pt x="3125" y="759"/>
                    <a:pt x="2365" y="1674"/>
                    <a:pt x="1734" y="2672"/>
                  </a:cubicBezTo>
                  <a:cubicBezTo>
                    <a:pt x="1104" y="3684"/>
                    <a:pt x="640" y="4789"/>
                    <a:pt x="361" y="5948"/>
                  </a:cubicBezTo>
                  <a:cubicBezTo>
                    <a:pt x="84" y="7109"/>
                    <a:pt x="0" y="8329"/>
                    <a:pt x="166" y="9517"/>
                  </a:cubicBezTo>
                  <a:cubicBezTo>
                    <a:pt x="348" y="10702"/>
                    <a:pt x="708" y="11854"/>
                    <a:pt x="1257" y="12901"/>
                  </a:cubicBezTo>
                  <a:cubicBezTo>
                    <a:pt x="1259" y="12906"/>
                    <a:pt x="1264" y="12909"/>
                    <a:pt x="1269" y="12909"/>
                  </a:cubicBezTo>
                  <a:cubicBezTo>
                    <a:pt x="1271" y="12909"/>
                    <a:pt x="1273" y="12908"/>
                    <a:pt x="1275" y="12907"/>
                  </a:cubicBezTo>
                  <a:cubicBezTo>
                    <a:pt x="1283" y="12905"/>
                    <a:pt x="1287" y="12896"/>
                    <a:pt x="1284" y="12888"/>
                  </a:cubicBezTo>
                  <a:cubicBezTo>
                    <a:pt x="893" y="11774"/>
                    <a:pt x="585" y="10639"/>
                    <a:pt x="462" y="9479"/>
                  </a:cubicBezTo>
                  <a:cubicBezTo>
                    <a:pt x="339" y="8323"/>
                    <a:pt x="354" y="7146"/>
                    <a:pt x="593" y="6002"/>
                  </a:cubicBezTo>
                  <a:cubicBezTo>
                    <a:pt x="839" y="4857"/>
                    <a:pt x="1267" y="3760"/>
                    <a:pt x="1861" y="2752"/>
                  </a:cubicBezTo>
                  <a:cubicBezTo>
                    <a:pt x="2450" y="1746"/>
                    <a:pt x="3175" y="808"/>
                    <a:pt x="4039" y="28"/>
                  </a:cubicBezTo>
                  <a:cubicBezTo>
                    <a:pt x="4045" y="22"/>
                    <a:pt x="4046" y="13"/>
                    <a:pt x="4042" y="6"/>
                  </a:cubicBezTo>
                  <a:cubicBezTo>
                    <a:pt x="4039" y="2"/>
                    <a:pt x="4035" y="0"/>
                    <a:pt x="4030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6"/>
            <p:cNvSpPr/>
            <p:nvPr/>
          </p:nvSpPr>
          <p:spPr>
            <a:xfrm>
              <a:off x="7592050" y="4074600"/>
              <a:ext cx="189250" cy="355025"/>
            </a:xfrm>
            <a:custGeom>
              <a:avLst/>
              <a:gdLst/>
              <a:ahLst/>
              <a:cxnLst/>
              <a:rect l="l" t="t" r="r" b="b"/>
              <a:pathLst>
                <a:path w="7570" h="14201" extrusionOk="0">
                  <a:moveTo>
                    <a:pt x="45" y="0"/>
                  </a:moveTo>
                  <a:cubicBezTo>
                    <a:pt x="36" y="0"/>
                    <a:pt x="29" y="7"/>
                    <a:pt x="29" y="16"/>
                  </a:cubicBezTo>
                  <a:cubicBezTo>
                    <a:pt x="1" y="1433"/>
                    <a:pt x="155" y="2852"/>
                    <a:pt x="430" y="4243"/>
                  </a:cubicBezTo>
                  <a:cubicBezTo>
                    <a:pt x="715" y="5632"/>
                    <a:pt x="1141" y="6997"/>
                    <a:pt x="1746" y="8283"/>
                  </a:cubicBezTo>
                  <a:cubicBezTo>
                    <a:pt x="2041" y="8930"/>
                    <a:pt x="2386" y="9553"/>
                    <a:pt x="2778" y="10146"/>
                  </a:cubicBezTo>
                  <a:cubicBezTo>
                    <a:pt x="2968" y="10447"/>
                    <a:pt x="3187" y="10727"/>
                    <a:pt x="3400" y="11011"/>
                  </a:cubicBezTo>
                  <a:cubicBezTo>
                    <a:pt x="3629" y="11281"/>
                    <a:pt x="3854" y="11556"/>
                    <a:pt x="4105" y="11807"/>
                  </a:cubicBezTo>
                  <a:cubicBezTo>
                    <a:pt x="5084" y="12822"/>
                    <a:pt x="6254" y="13634"/>
                    <a:pt x="7547" y="14199"/>
                  </a:cubicBezTo>
                  <a:cubicBezTo>
                    <a:pt x="7549" y="14200"/>
                    <a:pt x="7551" y="14200"/>
                    <a:pt x="7553" y="14200"/>
                  </a:cubicBezTo>
                  <a:cubicBezTo>
                    <a:pt x="7558" y="14200"/>
                    <a:pt x="7563" y="14198"/>
                    <a:pt x="7566" y="14193"/>
                  </a:cubicBezTo>
                  <a:cubicBezTo>
                    <a:pt x="7569" y="14185"/>
                    <a:pt x="7567" y="14176"/>
                    <a:pt x="7559" y="14172"/>
                  </a:cubicBezTo>
                  <a:cubicBezTo>
                    <a:pt x="6364" y="13460"/>
                    <a:pt x="5243" y="12631"/>
                    <a:pt x="4318" y="11596"/>
                  </a:cubicBezTo>
                  <a:cubicBezTo>
                    <a:pt x="3844" y="11094"/>
                    <a:pt x="3416" y="10546"/>
                    <a:pt x="3020" y="9975"/>
                  </a:cubicBezTo>
                  <a:cubicBezTo>
                    <a:pt x="2621" y="9404"/>
                    <a:pt x="2266" y="8803"/>
                    <a:pt x="1959" y="8176"/>
                  </a:cubicBezTo>
                  <a:cubicBezTo>
                    <a:pt x="1337" y="6924"/>
                    <a:pt x="888" y="5581"/>
                    <a:pt x="576" y="4210"/>
                  </a:cubicBezTo>
                  <a:cubicBezTo>
                    <a:pt x="264" y="2838"/>
                    <a:pt x="70" y="1430"/>
                    <a:pt x="59" y="17"/>
                  </a:cubicBezTo>
                  <a:cubicBezTo>
                    <a:pt x="59" y="8"/>
                    <a:pt x="53" y="2"/>
                    <a:pt x="45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6"/>
            <p:cNvSpPr/>
            <p:nvPr/>
          </p:nvSpPr>
          <p:spPr>
            <a:xfrm>
              <a:off x="7513300" y="4212850"/>
              <a:ext cx="108575" cy="277425"/>
            </a:xfrm>
            <a:custGeom>
              <a:avLst/>
              <a:gdLst/>
              <a:ahLst/>
              <a:cxnLst/>
              <a:rect l="l" t="t" r="r" b="b"/>
              <a:pathLst>
                <a:path w="4343" h="11097" extrusionOk="0">
                  <a:moveTo>
                    <a:pt x="17" y="1"/>
                  </a:moveTo>
                  <a:cubicBezTo>
                    <a:pt x="9" y="1"/>
                    <a:pt x="1" y="7"/>
                    <a:pt x="2" y="18"/>
                  </a:cubicBezTo>
                  <a:cubicBezTo>
                    <a:pt x="82" y="1029"/>
                    <a:pt x="231" y="2033"/>
                    <a:pt x="419" y="3030"/>
                  </a:cubicBezTo>
                  <a:cubicBezTo>
                    <a:pt x="615" y="4027"/>
                    <a:pt x="850" y="5016"/>
                    <a:pt x="1168" y="5983"/>
                  </a:cubicBezTo>
                  <a:cubicBezTo>
                    <a:pt x="1487" y="6945"/>
                    <a:pt x="1826" y="7916"/>
                    <a:pt x="2352" y="8793"/>
                  </a:cubicBezTo>
                  <a:cubicBezTo>
                    <a:pt x="2879" y="9662"/>
                    <a:pt x="3507" y="10490"/>
                    <a:pt x="4316" y="11094"/>
                  </a:cubicBezTo>
                  <a:cubicBezTo>
                    <a:pt x="4319" y="11096"/>
                    <a:pt x="4323" y="11096"/>
                    <a:pt x="4326" y="11096"/>
                  </a:cubicBezTo>
                  <a:cubicBezTo>
                    <a:pt x="4330" y="11096"/>
                    <a:pt x="4334" y="11095"/>
                    <a:pt x="4337" y="11092"/>
                  </a:cubicBezTo>
                  <a:cubicBezTo>
                    <a:pt x="4342" y="11086"/>
                    <a:pt x="4342" y="11076"/>
                    <a:pt x="4337" y="11071"/>
                  </a:cubicBezTo>
                  <a:cubicBezTo>
                    <a:pt x="3645" y="10341"/>
                    <a:pt x="3081" y="9520"/>
                    <a:pt x="2611" y="8642"/>
                  </a:cubicBezTo>
                  <a:lnTo>
                    <a:pt x="2266" y="7979"/>
                  </a:lnTo>
                  <a:lnTo>
                    <a:pt x="1954" y="7299"/>
                  </a:lnTo>
                  <a:cubicBezTo>
                    <a:pt x="1842" y="7075"/>
                    <a:pt x="1754" y="6839"/>
                    <a:pt x="1661" y="6607"/>
                  </a:cubicBezTo>
                  <a:cubicBezTo>
                    <a:pt x="1568" y="6375"/>
                    <a:pt x="1470" y="6142"/>
                    <a:pt x="1392" y="5904"/>
                  </a:cubicBezTo>
                  <a:cubicBezTo>
                    <a:pt x="1051" y="4959"/>
                    <a:pt x="789" y="3983"/>
                    <a:pt x="565" y="2999"/>
                  </a:cubicBezTo>
                  <a:cubicBezTo>
                    <a:pt x="340" y="2015"/>
                    <a:pt x="152" y="1019"/>
                    <a:pt x="33" y="15"/>
                  </a:cubicBezTo>
                  <a:lnTo>
                    <a:pt x="31" y="14"/>
                  </a:lnTo>
                  <a:cubicBezTo>
                    <a:pt x="31" y="5"/>
                    <a:pt x="24" y="1"/>
                    <a:pt x="17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6"/>
            <p:cNvSpPr/>
            <p:nvPr/>
          </p:nvSpPr>
          <p:spPr>
            <a:xfrm>
              <a:off x="7612075" y="3527350"/>
              <a:ext cx="63825" cy="299475"/>
            </a:xfrm>
            <a:custGeom>
              <a:avLst/>
              <a:gdLst/>
              <a:ahLst/>
              <a:cxnLst/>
              <a:rect l="l" t="t" r="r" b="b"/>
              <a:pathLst>
                <a:path w="2553" h="11979" extrusionOk="0">
                  <a:moveTo>
                    <a:pt x="22" y="0"/>
                  </a:moveTo>
                  <a:cubicBezTo>
                    <a:pt x="10" y="0"/>
                    <a:pt x="0" y="14"/>
                    <a:pt x="9" y="25"/>
                  </a:cubicBezTo>
                  <a:cubicBezTo>
                    <a:pt x="633" y="876"/>
                    <a:pt x="1122" y="1824"/>
                    <a:pt x="1502" y="2808"/>
                  </a:cubicBezTo>
                  <a:cubicBezTo>
                    <a:pt x="1881" y="3792"/>
                    <a:pt x="2140" y="4825"/>
                    <a:pt x="2232" y="5874"/>
                  </a:cubicBezTo>
                  <a:cubicBezTo>
                    <a:pt x="2274" y="6398"/>
                    <a:pt x="2277" y="6923"/>
                    <a:pt x="2238" y="7446"/>
                  </a:cubicBezTo>
                  <a:cubicBezTo>
                    <a:pt x="2191" y="7969"/>
                    <a:pt x="2123" y="8487"/>
                    <a:pt x="2008" y="8998"/>
                  </a:cubicBezTo>
                  <a:cubicBezTo>
                    <a:pt x="1795" y="10025"/>
                    <a:pt x="1400" y="11005"/>
                    <a:pt x="930" y="11956"/>
                  </a:cubicBezTo>
                  <a:cubicBezTo>
                    <a:pt x="926" y="11963"/>
                    <a:pt x="928" y="11971"/>
                    <a:pt x="934" y="11975"/>
                  </a:cubicBezTo>
                  <a:cubicBezTo>
                    <a:pt x="936" y="11977"/>
                    <a:pt x="939" y="11978"/>
                    <a:pt x="943" y="11978"/>
                  </a:cubicBezTo>
                  <a:cubicBezTo>
                    <a:pt x="947" y="11978"/>
                    <a:pt x="952" y="11976"/>
                    <a:pt x="955" y="11972"/>
                  </a:cubicBezTo>
                  <a:cubicBezTo>
                    <a:pt x="1573" y="11108"/>
                    <a:pt x="2024" y="10114"/>
                    <a:pt x="2298" y="9069"/>
                  </a:cubicBezTo>
                  <a:cubicBezTo>
                    <a:pt x="2426" y="8543"/>
                    <a:pt x="2505" y="8006"/>
                    <a:pt x="2533" y="7465"/>
                  </a:cubicBezTo>
                  <a:cubicBezTo>
                    <a:pt x="2553" y="6925"/>
                    <a:pt x="2532" y="6385"/>
                    <a:pt x="2469" y="5848"/>
                  </a:cubicBezTo>
                  <a:cubicBezTo>
                    <a:pt x="2344" y="4777"/>
                    <a:pt x="2052" y="3734"/>
                    <a:pt x="1640" y="2750"/>
                  </a:cubicBezTo>
                  <a:cubicBezTo>
                    <a:pt x="1218" y="1770"/>
                    <a:pt x="691" y="837"/>
                    <a:pt x="33" y="6"/>
                  </a:cubicBezTo>
                  <a:cubicBezTo>
                    <a:pt x="30" y="2"/>
                    <a:pt x="26" y="0"/>
                    <a:pt x="22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6"/>
            <p:cNvSpPr/>
            <p:nvPr/>
          </p:nvSpPr>
          <p:spPr>
            <a:xfrm>
              <a:off x="7621075" y="3826075"/>
              <a:ext cx="74425" cy="120325"/>
            </a:xfrm>
            <a:custGeom>
              <a:avLst/>
              <a:gdLst/>
              <a:ahLst/>
              <a:cxnLst/>
              <a:rect l="l" t="t" r="r" b="b"/>
              <a:pathLst>
                <a:path w="2977" h="4813" extrusionOk="0">
                  <a:moveTo>
                    <a:pt x="2960" y="0"/>
                  </a:moveTo>
                  <a:cubicBezTo>
                    <a:pt x="2956" y="0"/>
                    <a:pt x="2952" y="2"/>
                    <a:pt x="2950" y="6"/>
                  </a:cubicBezTo>
                  <a:cubicBezTo>
                    <a:pt x="2325" y="710"/>
                    <a:pt x="1750" y="1457"/>
                    <a:pt x="1229" y="2241"/>
                  </a:cubicBezTo>
                  <a:cubicBezTo>
                    <a:pt x="964" y="2630"/>
                    <a:pt x="699" y="3025"/>
                    <a:pt x="493" y="3452"/>
                  </a:cubicBezTo>
                  <a:cubicBezTo>
                    <a:pt x="286" y="3880"/>
                    <a:pt x="114" y="4327"/>
                    <a:pt x="2" y="4793"/>
                  </a:cubicBezTo>
                  <a:cubicBezTo>
                    <a:pt x="1" y="4800"/>
                    <a:pt x="3" y="4805"/>
                    <a:pt x="9" y="4810"/>
                  </a:cubicBezTo>
                  <a:cubicBezTo>
                    <a:pt x="11" y="4811"/>
                    <a:pt x="14" y="4812"/>
                    <a:pt x="17" y="4812"/>
                  </a:cubicBezTo>
                  <a:cubicBezTo>
                    <a:pt x="21" y="4812"/>
                    <a:pt x="26" y="4810"/>
                    <a:pt x="29" y="4805"/>
                  </a:cubicBezTo>
                  <a:cubicBezTo>
                    <a:pt x="291" y="4405"/>
                    <a:pt x="514" y="3998"/>
                    <a:pt x="754" y="3598"/>
                  </a:cubicBezTo>
                  <a:cubicBezTo>
                    <a:pt x="991" y="3197"/>
                    <a:pt x="1194" y="2775"/>
                    <a:pt x="1430" y="2372"/>
                  </a:cubicBezTo>
                  <a:cubicBezTo>
                    <a:pt x="1903" y="1563"/>
                    <a:pt x="2417" y="780"/>
                    <a:pt x="2972" y="25"/>
                  </a:cubicBezTo>
                  <a:cubicBezTo>
                    <a:pt x="2977" y="18"/>
                    <a:pt x="2976" y="10"/>
                    <a:pt x="2970" y="5"/>
                  </a:cubicBezTo>
                  <a:cubicBezTo>
                    <a:pt x="2967" y="2"/>
                    <a:pt x="2964" y="0"/>
                    <a:pt x="2960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6"/>
            <p:cNvSpPr/>
            <p:nvPr/>
          </p:nvSpPr>
          <p:spPr>
            <a:xfrm>
              <a:off x="7751600" y="3970525"/>
              <a:ext cx="144525" cy="31450"/>
            </a:xfrm>
            <a:custGeom>
              <a:avLst/>
              <a:gdLst/>
              <a:ahLst/>
              <a:cxnLst/>
              <a:rect l="l" t="t" r="r" b="b"/>
              <a:pathLst>
                <a:path w="5781" h="1258" extrusionOk="0">
                  <a:moveTo>
                    <a:pt x="5765" y="0"/>
                  </a:moveTo>
                  <a:cubicBezTo>
                    <a:pt x="5763" y="0"/>
                    <a:pt x="5762" y="0"/>
                    <a:pt x="5761" y="1"/>
                  </a:cubicBezTo>
                  <a:cubicBezTo>
                    <a:pt x="5274" y="104"/>
                    <a:pt x="4803" y="227"/>
                    <a:pt x="4328" y="339"/>
                  </a:cubicBezTo>
                  <a:cubicBezTo>
                    <a:pt x="3853" y="448"/>
                    <a:pt x="3387" y="595"/>
                    <a:pt x="2910" y="707"/>
                  </a:cubicBezTo>
                  <a:cubicBezTo>
                    <a:pt x="1955" y="925"/>
                    <a:pt x="989" y="1101"/>
                    <a:pt x="14" y="1227"/>
                  </a:cubicBezTo>
                  <a:cubicBezTo>
                    <a:pt x="6" y="1228"/>
                    <a:pt x="0" y="1235"/>
                    <a:pt x="0" y="1243"/>
                  </a:cubicBezTo>
                  <a:cubicBezTo>
                    <a:pt x="2" y="1252"/>
                    <a:pt x="8" y="1257"/>
                    <a:pt x="16" y="1257"/>
                  </a:cubicBezTo>
                  <a:cubicBezTo>
                    <a:pt x="1002" y="1217"/>
                    <a:pt x="1983" y="1114"/>
                    <a:pt x="2956" y="946"/>
                  </a:cubicBezTo>
                  <a:cubicBezTo>
                    <a:pt x="3443" y="865"/>
                    <a:pt x="3933" y="782"/>
                    <a:pt x="4407" y="633"/>
                  </a:cubicBezTo>
                  <a:cubicBezTo>
                    <a:pt x="4878" y="478"/>
                    <a:pt x="5343" y="288"/>
                    <a:pt x="5772" y="29"/>
                  </a:cubicBezTo>
                  <a:cubicBezTo>
                    <a:pt x="5778" y="26"/>
                    <a:pt x="5780" y="19"/>
                    <a:pt x="5779" y="12"/>
                  </a:cubicBezTo>
                  <a:cubicBezTo>
                    <a:pt x="5777" y="5"/>
                    <a:pt x="5771" y="0"/>
                    <a:pt x="5765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6"/>
            <p:cNvSpPr/>
            <p:nvPr/>
          </p:nvSpPr>
          <p:spPr>
            <a:xfrm>
              <a:off x="7472525" y="4412675"/>
              <a:ext cx="82900" cy="179325"/>
            </a:xfrm>
            <a:custGeom>
              <a:avLst/>
              <a:gdLst/>
              <a:ahLst/>
              <a:cxnLst/>
              <a:rect l="l" t="t" r="r" b="b"/>
              <a:pathLst>
                <a:path w="3316" h="7173" extrusionOk="0">
                  <a:moveTo>
                    <a:pt x="17" y="0"/>
                  </a:moveTo>
                  <a:cubicBezTo>
                    <a:pt x="16" y="0"/>
                    <a:pt x="14" y="0"/>
                    <a:pt x="13" y="1"/>
                  </a:cubicBezTo>
                  <a:cubicBezTo>
                    <a:pt x="5" y="3"/>
                    <a:pt x="0" y="11"/>
                    <a:pt x="2" y="19"/>
                  </a:cubicBezTo>
                  <a:cubicBezTo>
                    <a:pt x="327" y="1303"/>
                    <a:pt x="740" y="2563"/>
                    <a:pt x="1240" y="3790"/>
                  </a:cubicBezTo>
                  <a:cubicBezTo>
                    <a:pt x="1493" y="4402"/>
                    <a:pt x="1749" y="5018"/>
                    <a:pt x="2088" y="5590"/>
                  </a:cubicBezTo>
                  <a:cubicBezTo>
                    <a:pt x="2436" y="6153"/>
                    <a:pt x="2813" y="6708"/>
                    <a:pt x="3288" y="7168"/>
                  </a:cubicBezTo>
                  <a:cubicBezTo>
                    <a:pt x="3291" y="7172"/>
                    <a:pt x="3295" y="7173"/>
                    <a:pt x="3298" y="7173"/>
                  </a:cubicBezTo>
                  <a:cubicBezTo>
                    <a:pt x="3301" y="7173"/>
                    <a:pt x="3304" y="7172"/>
                    <a:pt x="3306" y="7171"/>
                  </a:cubicBezTo>
                  <a:cubicBezTo>
                    <a:pt x="3313" y="7166"/>
                    <a:pt x="3315" y="7157"/>
                    <a:pt x="3311" y="7149"/>
                  </a:cubicBezTo>
                  <a:cubicBezTo>
                    <a:pt x="2972" y="6581"/>
                    <a:pt x="2643" y="6022"/>
                    <a:pt x="2346" y="5439"/>
                  </a:cubicBezTo>
                  <a:cubicBezTo>
                    <a:pt x="2048" y="4860"/>
                    <a:pt x="1738" y="4285"/>
                    <a:pt x="1458" y="3691"/>
                  </a:cubicBezTo>
                  <a:cubicBezTo>
                    <a:pt x="1183" y="3096"/>
                    <a:pt x="931" y="2488"/>
                    <a:pt x="694" y="1874"/>
                  </a:cubicBezTo>
                  <a:cubicBezTo>
                    <a:pt x="455" y="1261"/>
                    <a:pt x="230" y="640"/>
                    <a:pt x="31" y="11"/>
                  </a:cubicBezTo>
                  <a:cubicBezTo>
                    <a:pt x="29" y="4"/>
                    <a:pt x="23" y="0"/>
                    <a:pt x="17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6"/>
            <p:cNvSpPr/>
            <p:nvPr/>
          </p:nvSpPr>
          <p:spPr>
            <a:xfrm>
              <a:off x="7981350" y="4215500"/>
              <a:ext cx="83100" cy="73225"/>
            </a:xfrm>
            <a:custGeom>
              <a:avLst/>
              <a:gdLst/>
              <a:ahLst/>
              <a:cxnLst/>
              <a:rect l="l" t="t" r="r" b="b"/>
              <a:pathLst>
                <a:path w="3324" h="2929" extrusionOk="0">
                  <a:moveTo>
                    <a:pt x="3241" y="0"/>
                  </a:moveTo>
                  <a:cubicBezTo>
                    <a:pt x="3223" y="0"/>
                    <a:pt x="3204" y="7"/>
                    <a:pt x="3188" y="23"/>
                  </a:cubicBezTo>
                  <a:cubicBezTo>
                    <a:pt x="2962" y="253"/>
                    <a:pt x="2461" y="637"/>
                    <a:pt x="1572" y="762"/>
                  </a:cubicBezTo>
                  <a:cubicBezTo>
                    <a:pt x="143" y="1054"/>
                    <a:pt x="0" y="1891"/>
                    <a:pt x="33" y="2344"/>
                  </a:cubicBezTo>
                  <a:cubicBezTo>
                    <a:pt x="48" y="2525"/>
                    <a:pt x="165" y="2682"/>
                    <a:pt x="336" y="2747"/>
                  </a:cubicBezTo>
                  <a:cubicBezTo>
                    <a:pt x="662" y="2873"/>
                    <a:pt x="954" y="2929"/>
                    <a:pt x="1213" y="2929"/>
                  </a:cubicBezTo>
                  <a:cubicBezTo>
                    <a:pt x="2815" y="2929"/>
                    <a:pt x="3222" y="815"/>
                    <a:pt x="3315" y="87"/>
                  </a:cubicBezTo>
                  <a:cubicBezTo>
                    <a:pt x="3324" y="37"/>
                    <a:pt x="3284" y="0"/>
                    <a:pt x="3241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6"/>
            <p:cNvSpPr/>
            <p:nvPr/>
          </p:nvSpPr>
          <p:spPr>
            <a:xfrm>
              <a:off x="8031625" y="3934300"/>
              <a:ext cx="83100" cy="73225"/>
            </a:xfrm>
            <a:custGeom>
              <a:avLst/>
              <a:gdLst/>
              <a:ahLst/>
              <a:cxnLst/>
              <a:rect l="l" t="t" r="r" b="b"/>
              <a:pathLst>
                <a:path w="3324" h="2929" extrusionOk="0">
                  <a:moveTo>
                    <a:pt x="3242" y="0"/>
                  </a:moveTo>
                  <a:cubicBezTo>
                    <a:pt x="3223" y="0"/>
                    <a:pt x="3204" y="7"/>
                    <a:pt x="3188" y="23"/>
                  </a:cubicBezTo>
                  <a:cubicBezTo>
                    <a:pt x="2962" y="253"/>
                    <a:pt x="2460" y="637"/>
                    <a:pt x="1573" y="761"/>
                  </a:cubicBezTo>
                  <a:cubicBezTo>
                    <a:pt x="143" y="1053"/>
                    <a:pt x="1" y="1891"/>
                    <a:pt x="33" y="2344"/>
                  </a:cubicBezTo>
                  <a:cubicBezTo>
                    <a:pt x="48" y="2524"/>
                    <a:pt x="166" y="2682"/>
                    <a:pt x="335" y="2747"/>
                  </a:cubicBezTo>
                  <a:cubicBezTo>
                    <a:pt x="662" y="2873"/>
                    <a:pt x="953" y="2929"/>
                    <a:pt x="1213" y="2929"/>
                  </a:cubicBezTo>
                  <a:cubicBezTo>
                    <a:pt x="2815" y="2929"/>
                    <a:pt x="3223" y="815"/>
                    <a:pt x="3315" y="87"/>
                  </a:cubicBezTo>
                  <a:cubicBezTo>
                    <a:pt x="3324" y="37"/>
                    <a:pt x="3284" y="0"/>
                    <a:pt x="3242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6"/>
            <p:cNvSpPr/>
            <p:nvPr/>
          </p:nvSpPr>
          <p:spPr>
            <a:xfrm>
              <a:off x="7743550" y="4125500"/>
              <a:ext cx="83100" cy="73225"/>
            </a:xfrm>
            <a:custGeom>
              <a:avLst/>
              <a:gdLst/>
              <a:ahLst/>
              <a:cxnLst/>
              <a:rect l="l" t="t" r="r" b="b"/>
              <a:pathLst>
                <a:path w="3324" h="2929" extrusionOk="0">
                  <a:moveTo>
                    <a:pt x="83" y="0"/>
                  </a:moveTo>
                  <a:cubicBezTo>
                    <a:pt x="40" y="0"/>
                    <a:pt x="0" y="37"/>
                    <a:pt x="8" y="87"/>
                  </a:cubicBezTo>
                  <a:cubicBezTo>
                    <a:pt x="101" y="815"/>
                    <a:pt x="509" y="2929"/>
                    <a:pt x="2111" y="2929"/>
                  </a:cubicBezTo>
                  <a:cubicBezTo>
                    <a:pt x="2371" y="2929"/>
                    <a:pt x="2662" y="2873"/>
                    <a:pt x="2988" y="2747"/>
                  </a:cubicBezTo>
                  <a:cubicBezTo>
                    <a:pt x="3159" y="2682"/>
                    <a:pt x="3276" y="2525"/>
                    <a:pt x="3290" y="2344"/>
                  </a:cubicBezTo>
                  <a:cubicBezTo>
                    <a:pt x="3324" y="1891"/>
                    <a:pt x="3181" y="1054"/>
                    <a:pt x="1752" y="762"/>
                  </a:cubicBezTo>
                  <a:cubicBezTo>
                    <a:pt x="864" y="637"/>
                    <a:pt x="363" y="253"/>
                    <a:pt x="135" y="23"/>
                  </a:cubicBezTo>
                  <a:cubicBezTo>
                    <a:pt x="120" y="7"/>
                    <a:pt x="101" y="0"/>
                    <a:pt x="83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6"/>
            <p:cNvSpPr/>
            <p:nvPr/>
          </p:nvSpPr>
          <p:spPr>
            <a:xfrm>
              <a:off x="7720200" y="3395800"/>
              <a:ext cx="90325" cy="64975"/>
            </a:xfrm>
            <a:custGeom>
              <a:avLst/>
              <a:gdLst/>
              <a:ahLst/>
              <a:cxnLst/>
              <a:rect l="l" t="t" r="r" b="b"/>
              <a:pathLst>
                <a:path w="3613" h="2599" extrusionOk="0">
                  <a:moveTo>
                    <a:pt x="2165" y="0"/>
                  </a:moveTo>
                  <a:cubicBezTo>
                    <a:pt x="1158" y="0"/>
                    <a:pt x="42" y="374"/>
                    <a:pt x="5" y="2017"/>
                  </a:cubicBezTo>
                  <a:cubicBezTo>
                    <a:pt x="1" y="2200"/>
                    <a:pt x="98" y="2373"/>
                    <a:pt x="258" y="2455"/>
                  </a:cubicBezTo>
                  <a:cubicBezTo>
                    <a:pt x="402" y="2528"/>
                    <a:pt x="602" y="2599"/>
                    <a:pt x="835" y="2599"/>
                  </a:cubicBezTo>
                  <a:cubicBezTo>
                    <a:pt x="1245" y="2599"/>
                    <a:pt x="1760" y="2383"/>
                    <a:pt x="2270" y="1590"/>
                  </a:cubicBezTo>
                  <a:cubicBezTo>
                    <a:pt x="2716" y="796"/>
                    <a:pt x="3252" y="465"/>
                    <a:pt x="3546" y="336"/>
                  </a:cubicBezTo>
                  <a:cubicBezTo>
                    <a:pt x="3612" y="307"/>
                    <a:pt x="3606" y="211"/>
                    <a:pt x="3536" y="192"/>
                  </a:cubicBezTo>
                  <a:cubicBezTo>
                    <a:pt x="3248" y="115"/>
                    <a:pt x="2723" y="0"/>
                    <a:pt x="2165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6"/>
            <p:cNvSpPr/>
            <p:nvPr/>
          </p:nvSpPr>
          <p:spPr>
            <a:xfrm>
              <a:off x="7194100" y="4088875"/>
              <a:ext cx="83125" cy="73250"/>
            </a:xfrm>
            <a:custGeom>
              <a:avLst/>
              <a:gdLst/>
              <a:ahLst/>
              <a:cxnLst/>
              <a:rect l="l" t="t" r="r" b="b"/>
              <a:pathLst>
                <a:path w="3325" h="2930" extrusionOk="0">
                  <a:moveTo>
                    <a:pt x="84" y="0"/>
                  </a:moveTo>
                  <a:cubicBezTo>
                    <a:pt x="41" y="0"/>
                    <a:pt x="1" y="37"/>
                    <a:pt x="9" y="88"/>
                  </a:cubicBezTo>
                  <a:cubicBezTo>
                    <a:pt x="102" y="816"/>
                    <a:pt x="510" y="2930"/>
                    <a:pt x="2112" y="2930"/>
                  </a:cubicBezTo>
                  <a:cubicBezTo>
                    <a:pt x="2372" y="2930"/>
                    <a:pt x="2663" y="2874"/>
                    <a:pt x="2990" y="2748"/>
                  </a:cubicBezTo>
                  <a:cubicBezTo>
                    <a:pt x="3159" y="2683"/>
                    <a:pt x="3277" y="2525"/>
                    <a:pt x="3292" y="2343"/>
                  </a:cubicBezTo>
                  <a:cubicBezTo>
                    <a:pt x="3324" y="1892"/>
                    <a:pt x="3182" y="1054"/>
                    <a:pt x="1752" y="762"/>
                  </a:cubicBezTo>
                  <a:cubicBezTo>
                    <a:pt x="865" y="638"/>
                    <a:pt x="364" y="254"/>
                    <a:pt x="136" y="24"/>
                  </a:cubicBezTo>
                  <a:cubicBezTo>
                    <a:pt x="121" y="7"/>
                    <a:pt x="102" y="0"/>
                    <a:pt x="84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6"/>
            <p:cNvSpPr/>
            <p:nvPr/>
          </p:nvSpPr>
          <p:spPr>
            <a:xfrm>
              <a:off x="7938075" y="3390500"/>
              <a:ext cx="89575" cy="72100"/>
            </a:xfrm>
            <a:custGeom>
              <a:avLst/>
              <a:gdLst/>
              <a:ahLst/>
              <a:cxnLst/>
              <a:rect l="l" t="t" r="r" b="b"/>
              <a:pathLst>
                <a:path w="3583" h="2884" extrusionOk="0">
                  <a:moveTo>
                    <a:pt x="2562" y="0"/>
                  </a:moveTo>
                  <a:cubicBezTo>
                    <a:pt x="2122" y="0"/>
                    <a:pt x="1545" y="237"/>
                    <a:pt x="1109" y="1262"/>
                  </a:cubicBezTo>
                  <a:cubicBezTo>
                    <a:pt x="802" y="2124"/>
                    <a:pt x="329" y="2542"/>
                    <a:pt x="62" y="2722"/>
                  </a:cubicBezTo>
                  <a:cubicBezTo>
                    <a:pt x="1" y="2761"/>
                    <a:pt x="23" y="2856"/>
                    <a:pt x="96" y="2862"/>
                  </a:cubicBezTo>
                  <a:cubicBezTo>
                    <a:pt x="225" y="2873"/>
                    <a:pt x="400" y="2884"/>
                    <a:pt x="601" y="2884"/>
                  </a:cubicBezTo>
                  <a:cubicBezTo>
                    <a:pt x="1696" y="2884"/>
                    <a:pt x="3583" y="2581"/>
                    <a:pt x="3270" y="446"/>
                  </a:cubicBezTo>
                  <a:cubicBezTo>
                    <a:pt x="3242" y="265"/>
                    <a:pt x="3118" y="111"/>
                    <a:pt x="2946" y="58"/>
                  </a:cubicBezTo>
                  <a:cubicBezTo>
                    <a:pt x="2840" y="26"/>
                    <a:pt x="2709" y="0"/>
                    <a:pt x="2562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6"/>
            <p:cNvSpPr/>
            <p:nvPr/>
          </p:nvSpPr>
          <p:spPr>
            <a:xfrm>
              <a:off x="6714525" y="3103125"/>
              <a:ext cx="1550375" cy="311375"/>
            </a:xfrm>
            <a:custGeom>
              <a:avLst/>
              <a:gdLst/>
              <a:ahLst/>
              <a:cxnLst/>
              <a:rect l="l" t="t" r="r" b="b"/>
              <a:pathLst>
                <a:path w="62015" h="12455" extrusionOk="0">
                  <a:moveTo>
                    <a:pt x="4644" y="1"/>
                  </a:moveTo>
                  <a:cubicBezTo>
                    <a:pt x="3748" y="1912"/>
                    <a:pt x="4317" y="4002"/>
                    <a:pt x="4317" y="4002"/>
                  </a:cubicBezTo>
                  <a:cubicBezTo>
                    <a:pt x="4317" y="4002"/>
                    <a:pt x="483" y="4549"/>
                    <a:pt x="213" y="6724"/>
                  </a:cubicBezTo>
                  <a:cubicBezTo>
                    <a:pt x="0" y="8430"/>
                    <a:pt x="1939" y="9417"/>
                    <a:pt x="3513" y="9417"/>
                  </a:cubicBezTo>
                  <a:cubicBezTo>
                    <a:pt x="3944" y="9417"/>
                    <a:pt x="4347" y="9343"/>
                    <a:pt x="4672" y="9190"/>
                  </a:cubicBezTo>
                  <a:cubicBezTo>
                    <a:pt x="6211" y="10186"/>
                    <a:pt x="7862" y="10522"/>
                    <a:pt x="9389" y="10522"/>
                  </a:cubicBezTo>
                  <a:cubicBezTo>
                    <a:pt x="12555" y="10522"/>
                    <a:pt x="15188" y="9077"/>
                    <a:pt x="15188" y="9077"/>
                  </a:cubicBezTo>
                  <a:cubicBezTo>
                    <a:pt x="15416" y="10106"/>
                    <a:pt x="16525" y="10499"/>
                    <a:pt x="17647" y="10499"/>
                  </a:cubicBezTo>
                  <a:cubicBezTo>
                    <a:pt x="18531" y="10499"/>
                    <a:pt x="19422" y="10256"/>
                    <a:pt x="19898" y="9888"/>
                  </a:cubicBezTo>
                  <a:cubicBezTo>
                    <a:pt x="22921" y="11788"/>
                    <a:pt x="25781" y="12455"/>
                    <a:pt x="28308" y="12455"/>
                  </a:cubicBezTo>
                  <a:cubicBezTo>
                    <a:pt x="33369" y="12455"/>
                    <a:pt x="37095" y="9778"/>
                    <a:pt x="38126" y="8962"/>
                  </a:cubicBezTo>
                  <a:cubicBezTo>
                    <a:pt x="39024" y="9521"/>
                    <a:pt x="40016" y="9733"/>
                    <a:pt x="40977" y="9733"/>
                  </a:cubicBezTo>
                  <a:cubicBezTo>
                    <a:pt x="43127" y="9733"/>
                    <a:pt x="45128" y="8673"/>
                    <a:pt x="45601" y="8051"/>
                  </a:cubicBezTo>
                  <a:cubicBezTo>
                    <a:pt x="47329" y="9195"/>
                    <a:pt x="48967" y="9595"/>
                    <a:pt x="50415" y="9595"/>
                  </a:cubicBezTo>
                  <a:cubicBezTo>
                    <a:pt x="53783" y="9595"/>
                    <a:pt x="56115" y="7429"/>
                    <a:pt x="56115" y="7429"/>
                  </a:cubicBezTo>
                  <a:cubicBezTo>
                    <a:pt x="56493" y="7509"/>
                    <a:pt x="56874" y="7546"/>
                    <a:pt x="57250" y="7546"/>
                  </a:cubicBezTo>
                  <a:cubicBezTo>
                    <a:pt x="59747" y="7546"/>
                    <a:pt x="62015" y="5902"/>
                    <a:pt x="61746" y="4183"/>
                  </a:cubicBezTo>
                  <a:lnTo>
                    <a:pt x="61746" y="4183"/>
                  </a:lnTo>
                  <a:cubicBezTo>
                    <a:pt x="60898" y="5007"/>
                    <a:pt x="59898" y="5312"/>
                    <a:pt x="58922" y="5312"/>
                  </a:cubicBezTo>
                  <a:cubicBezTo>
                    <a:pt x="57357" y="5312"/>
                    <a:pt x="55852" y="4529"/>
                    <a:pt x="55126" y="3851"/>
                  </a:cubicBezTo>
                  <a:cubicBezTo>
                    <a:pt x="53669" y="5064"/>
                    <a:pt x="52116" y="5508"/>
                    <a:pt x="50675" y="5508"/>
                  </a:cubicBezTo>
                  <a:cubicBezTo>
                    <a:pt x="48123" y="5508"/>
                    <a:pt x="45918" y="4116"/>
                    <a:pt x="45198" y="3123"/>
                  </a:cubicBezTo>
                  <a:cubicBezTo>
                    <a:pt x="44106" y="4393"/>
                    <a:pt x="42752" y="4958"/>
                    <a:pt x="41420" y="4958"/>
                  </a:cubicBezTo>
                  <a:cubicBezTo>
                    <a:pt x="39967" y="4958"/>
                    <a:pt x="38540" y="4286"/>
                    <a:pt x="37507" y="3123"/>
                  </a:cubicBezTo>
                  <a:cubicBezTo>
                    <a:pt x="35189" y="6106"/>
                    <a:pt x="31856" y="7078"/>
                    <a:pt x="28788" y="7078"/>
                  </a:cubicBezTo>
                  <a:cubicBezTo>
                    <a:pt x="25312" y="7078"/>
                    <a:pt x="22175" y="5830"/>
                    <a:pt x="21238" y="4846"/>
                  </a:cubicBezTo>
                  <a:cubicBezTo>
                    <a:pt x="20331" y="5614"/>
                    <a:pt x="19446" y="5916"/>
                    <a:pt x="18665" y="5916"/>
                  </a:cubicBezTo>
                  <a:cubicBezTo>
                    <a:pt x="17218" y="5916"/>
                    <a:pt x="16129" y="4880"/>
                    <a:pt x="15915" y="3851"/>
                  </a:cubicBezTo>
                  <a:cubicBezTo>
                    <a:pt x="15058" y="4737"/>
                    <a:pt x="13760" y="5213"/>
                    <a:pt x="12635" y="5213"/>
                  </a:cubicBezTo>
                  <a:cubicBezTo>
                    <a:pt x="11813" y="5213"/>
                    <a:pt x="11082" y="4959"/>
                    <a:pt x="10682" y="4425"/>
                  </a:cubicBezTo>
                  <a:cubicBezTo>
                    <a:pt x="10249" y="4535"/>
                    <a:pt x="9844" y="4585"/>
                    <a:pt x="9466" y="4585"/>
                  </a:cubicBezTo>
                  <a:cubicBezTo>
                    <a:pt x="6537" y="4585"/>
                    <a:pt x="5166" y="1591"/>
                    <a:pt x="4644" y="1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6"/>
            <p:cNvSpPr/>
            <p:nvPr/>
          </p:nvSpPr>
          <p:spPr>
            <a:xfrm>
              <a:off x="7603375" y="3535525"/>
              <a:ext cx="854825" cy="333525"/>
            </a:xfrm>
            <a:custGeom>
              <a:avLst/>
              <a:gdLst/>
              <a:ahLst/>
              <a:cxnLst/>
              <a:rect l="l" t="t" r="r" b="b"/>
              <a:pathLst>
                <a:path w="34193" h="13341" extrusionOk="0">
                  <a:moveTo>
                    <a:pt x="20970" y="1"/>
                  </a:moveTo>
                  <a:cubicBezTo>
                    <a:pt x="17529" y="1"/>
                    <a:pt x="15176" y="2136"/>
                    <a:pt x="15176" y="2136"/>
                  </a:cubicBezTo>
                  <a:cubicBezTo>
                    <a:pt x="14624" y="1719"/>
                    <a:pt x="14111" y="1569"/>
                    <a:pt x="13657" y="1569"/>
                  </a:cubicBezTo>
                  <a:cubicBezTo>
                    <a:pt x="12492" y="1569"/>
                    <a:pt x="11721" y="2558"/>
                    <a:pt x="11721" y="2558"/>
                  </a:cubicBezTo>
                  <a:cubicBezTo>
                    <a:pt x="11721" y="2558"/>
                    <a:pt x="10771" y="215"/>
                    <a:pt x="7826" y="215"/>
                  </a:cubicBezTo>
                  <a:cubicBezTo>
                    <a:pt x="7539" y="215"/>
                    <a:pt x="7233" y="238"/>
                    <a:pt x="6907" y="286"/>
                  </a:cubicBezTo>
                  <a:cubicBezTo>
                    <a:pt x="3238" y="837"/>
                    <a:pt x="3310" y="4619"/>
                    <a:pt x="3310" y="4619"/>
                  </a:cubicBezTo>
                  <a:cubicBezTo>
                    <a:pt x="1094" y="4751"/>
                    <a:pt x="0" y="6726"/>
                    <a:pt x="1249" y="8477"/>
                  </a:cubicBezTo>
                  <a:cubicBezTo>
                    <a:pt x="2830" y="10277"/>
                    <a:pt x="4671" y="10807"/>
                    <a:pt x="6299" y="10807"/>
                  </a:cubicBezTo>
                  <a:cubicBezTo>
                    <a:pt x="8312" y="10807"/>
                    <a:pt x="9998" y="9996"/>
                    <a:pt x="10457" y="9778"/>
                  </a:cubicBezTo>
                  <a:cubicBezTo>
                    <a:pt x="13183" y="12536"/>
                    <a:pt x="15989" y="13340"/>
                    <a:pt x="18306" y="13340"/>
                  </a:cubicBezTo>
                  <a:cubicBezTo>
                    <a:pt x="20921" y="13340"/>
                    <a:pt x="22913" y="12316"/>
                    <a:pt x="23465" y="11921"/>
                  </a:cubicBezTo>
                  <a:cubicBezTo>
                    <a:pt x="23855" y="12314"/>
                    <a:pt x="24252" y="12452"/>
                    <a:pt x="24624" y="12452"/>
                  </a:cubicBezTo>
                  <a:cubicBezTo>
                    <a:pt x="25332" y="12452"/>
                    <a:pt x="25951" y="11950"/>
                    <a:pt x="26263" y="11744"/>
                  </a:cubicBezTo>
                  <a:cubicBezTo>
                    <a:pt x="27208" y="12597"/>
                    <a:pt x="28582" y="12865"/>
                    <a:pt x="29805" y="12911"/>
                  </a:cubicBezTo>
                  <a:cubicBezTo>
                    <a:pt x="29992" y="12918"/>
                    <a:pt x="30189" y="12924"/>
                    <a:pt x="30393" y="12924"/>
                  </a:cubicBezTo>
                  <a:cubicBezTo>
                    <a:pt x="31451" y="12924"/>
                    <a:pt x="32657" y="12770"/>
                    <a:pt x="33258" y="11852"/>
                  </a:cubicBezTo>
                  <a:cubicBezTo>
                    <a:pt x="33299" y="11788"/>
                    <a:pt x="33338" y="11721"/>
                    <a:pt x="33372" y="11653"/>
                  </a:cubicBezTo>
                  <a:cubicBezTo>
                    <a:pt x="34192" y="10005"/>
                    <a:pt x="32583" y="8794"/>
                    <a:pt x="31275" y="8188"/>
                  </a:cubicBezTo>
                  <a:cubicBezTo>
                    <a:pt x="31146" y="8128"/>
                    <a:pt x="29147" y="7467"/>
                    <a:pt x="28931" y="7467"/>
                  </a:cubicBezTo>
                  <a:cubicBezTo>
                    <a:pt x="28919" y="7467"/>
                    <a:pt x="28913" y="7469"/>
                    <a:pt x="28912" y="7473"/>
                  </a:cubicBezTo>
                  <a:lnTo>
                    <a:pt x="28912" y="7473"/>
                  </a:lnTo>
                  <a:cubicBezTo>
                    <a:pt x="29120" y="4651"/>
                    <a:pt x="27722" y="1503"/>
                    <a:pt x="23138" y="286"/>
                  </a:cubicBezTo>
                  <a:cubicBezTo>
                    <a:pt x="22379" y="85"/>
                    <a:pt x="21653" y="1"/>
                    <a:pt x="20970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6"/>
            <p:cNvSpPr/>
            <p:nvPr/>
          </p:nvSpPr>
          <p:spPr>
            <a:xfrm>
              <a:off x="7603350" y="3610350"/>
              <a:ext cx="842825" cy="258725"/>
            </a:xfrm>
            <a:custGeom>
              <a:avLst/>
              <a:gdLst/>
              <a:ahLst/>
              <a:cxnLst/>
              <a:rect l="l" t="t" r="r" b="b"/>
              <a:pathLst>
                <a:path w="33713" h="10349" extrusionOk="0">
                  <a:moveTo>
                    <a:pt x="3604" y="1"/>
                  </a:moveTo>
                  <a:cubicBezTo>
                    <a:pt x="3297" y="879"/>
                    <a:pt x="3311" y="1626"/>
                    <a:pt x="3311" y="1626"/>
                  </a:cubicBezTo>
                  <a:cubicBezTo>
                    <a:pt x="1095" y="1758"/>
                    <a:pt x="0" y="3733"/>
                    <a:pt x="1250" y="5485"/>
                  </a:cubicBezTo>
                  <a:cubicBezTo>
                    <a:pt x="2831" y="7285"/>
                    <a:pt x="4673" y="7814"/>
                    <a:pt x="6300" y="7814"/>
                  </a:cubicBezTo>
                  <a:cubicBezTo>
                    <a:pt x="8313" y="7814"/>
                    <a:pt x="9999" y="7004"/>
                    <a:pt x="10458" y="6785"/>
                  </a:cubicBezTo>
                  <a:cubicBezTo>
                    <a:pt x="13184" y="9544"/>
                    <a:pt x="15990" y="10348"/>
                    <a:pt x="18307" y="10348"/>
                  </a:cubicBezTo>
                  <a:cubicBezTo>
                    <a:pt x="20922" y="10348"/>
                    <a:pt x="22914" y="9324"/>
                    <a:pt x="23466" y="8929"/>
                  </a:cubicBezTo>
                  <a:cubicBezTo>
                    <a:pt x="23855" y="9321"/>
                    <a:pt x="24252" y="9460"/>
                    <a:pt x="24624" y="9460"/>
                  </a:cubicBezTo>
                  <a:cubicBezTo>
                    <a:pt x="25332" y="9460"/>
                    <a:pt x="25952" y="8957"/>
                    <a:pt x="26264" y="8751"/>
                  </a:cubicBezTo>
                  <a:cubicBezTo>
                    <a:pt x="27209" y="9604"/>
                    <a:pt x="28583" y="9872"/>
                    <a:pt x="29805" y="9918"/>
                  </a:cubicBezTo>
                  <a:cubicBezTo>
                    <a:pt x="29993" y="9925"/>
                    <a:pt x="30191" y="9931"/>
                    <a:pt x="30396" y="9931"/>
                  </a:cubicBezTo>
                  <a:cubicBezTo>
                    <a:pt x="31454" y="9931"/>
                    <a:pt x="32658" y="9777"/>
                    <a:pt x="33258" y="8861"/>
                  </a:cubicBezTo>
                  <a:cubicBezTo>
                    <a:pt x="33300" y="8797"/>
                    <a:pt x="33339" y="8729"/>
                    <a:pt x="33373" y="8661"/>
                  </a:cubicBezTo>
                  <a:cubicBezTo>
                    <a:pt x="33713" y="7979"/>
                    <a:pt x="33632" y="7373"/>
                    <a:pt x="33333" y="6853"/>
                  </a:cubicBezTo>
                  <a:cubicBezTo>
                    <a:pt x="32568" y="7830"/>
                    <a:pt x="31471" y="8160"/>
                    <a:pt x="30383" y="8160"/>
                  </a:cubicBezTo>
                  <a:cubicBezTo>
                    <a:pt x="28769" y="8160"/>
                    <a:pt x="27177" y="7434"/>
                    <a:pt x="26723" y="7015"/>
                  </a:cubicBezTo>
                  <a:cubicBezTo>
                    <a:pt x="26326" y="7257"/>
                    <a:pt x="25976" y="7362"/>
                    <a:pt x="25657" y="7362"/>
                  </a:cubicBezTo>
                  <a:cubicBezTo>
                    <a:pt x="24881" y="7362"/>
                    <a:pt x="24284" y="6744"/>
                    <a:pt x="23610" y="5989"/>
                  </a:cubicBezTo>
                  <a:cubicBezTo>
                    <a:pt x="22967" y="6714"/>
                    <a:pt x="22080" y="7015"/>
                    <a:pt x="21174" y="7015"/>
                  </a:cubicBezTo>
                  <a:cubicBezTo>
                    <a:pt x="19778" y="7015"/>
                    <a:pt x="18338" y="6298"/>
                    <a:pt x="17683" y="5311"/>
                  </a:cubicBezTo>
                  <a:cubicBezTo>
                    <a:pt x="17049" y="5793"/>
                    <a:pt x="16247" y="5990"/>
                    <a:pt x="15394" y="5990"/>
                  </a:cubicBezTo>
                  <a:cubicBezTo>
                    <a:pt x="12957" y="5990"/>
                    <a:pt x="10100" y="4381"/>
                    <a:pt x="9552" y="3219"/>
                  </a:cubicBezTo>
                  <a:cubicBezTo>
                    <a:pt x="9030" y="3321"/>
                    <a:pt x="8552" y="3368"/>
                    <a:pt x="8113" y="3368"/>
                  </a:cubicBezTo>
                  <a:cubicBezTo>
                    <a:pt x="5200" y="3368"/>
                    <a:pt x="4045" y="1317"/>
                    <a:pt x="3604" y="1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6"/>
            <p:cNvSpPr/>
            <p:nvPr/>
          </p:nvSpPr>
          <p:spPr>
            <a:xfrm>
              <a:off x="6598350" y="3340875"/>
              <a:ext cx="924975" cy="425500"/>
            </a:xfrm>
            <a:custGeom>
              <a:avLst/>
              <a:gdLst/>
              <a:ahLst/>
              <a:cxnLst/>
              <a:rect l="l" t="t" r="r" b="b"/>
              <a:pathLst>
                <a:path w="36999" h="17020" extrusionOk="0">
                  <a:moveTo>
                    <a:pt x="14746" y="1"/>
                  </a:moveTo>
                  <a:cubicBezTo>
                    <a:pt x="14656" y="1"/>
                    <a:pt x="14565" y="2"/>
                    <a:pt x="14473" y="4"/>
                  </a:cubicBezTo>
                  <a:cubicBezTo>
                    <a:pt x="9786" y="119"/>
                    <a:pt x="7837" y="3996"/>
                    <a:pt x="7459" y="5569"/>
                  </a:cubicBezTo>
                  <a:cubicBezTo>
                    <a:pt x="3367" y="6108"/>
                    <a:pt x="4844" y="9767"/>
                    <a:pt x="4844" y="9767"/>
                  </a:cubicBezTo>
                  <a:cubicBezTo>
                    <a:pt x="4394" y="9583"/>
                    <a:pt x="3954" y="9502"/>
                    <a:pt x="3539" y="9502"/>
                  </a:cubicBezTo>
                  <a:cubicBezTo>
                    <a:pt x="1454" y="9502"/>
                    <a:pt x="1" y="11529"/>
                    <a:pt x="1072" y="12636"/>
                  </a:cubicBezTo>
                  <a:cubicBezTo>
                    <a:pt x="2665" y="14252"/>
                    <a:pt x="4497" y="14728"/>
                    <a:pt x="6086" y="14728"/>
                  </a:cubicBezTo>
                  <a:cubicBezTo>
                    <a:pt x="7891" y="14728"/>
                    <a:pt x="9381" y="14114"/>
                    <a:pt x="9852" y="13859"/>
                  </a:cubicBezTo>
                  <a:cubicBezTo>
                    <a:pt x="12795" y="16284"/>
                    <a:pt x="15946" y="17019"/>
                    <a:pt x="18650" y="17019"/>
                  </a:cubicBezTo>
                  <a:cubicBezTo>
                    <a:pt x="22166" y="17019"/>
                    <a:pt x="24924" y="15776"/>
                    <a:pt x="25477" y="15390"/>
                  </a:cubicBezTo>
                  <a:cubicBezTo>
                    <a:pt x="26281" y="15928"/>
                    <a:pt x="27025" y="16122"/>
                    <a:pt x="27690" y="16122"/>
                  </a:cubicBezTo>
                  <a:cubicBezTo>
                    <a:pt x="29158" y="16122"/>
                    <a:pt x="30248" y="15181"/>
                    <a:pt x="30782" y="14913"/>
                  </a:cubicBezTo>
                  <a:cubicBezTo>
                    <a:pt x="32020" y="15763"/>
                    <a:pt x="33071" y="16166"/>
                    <a:pt x="33945" y="16307"/>
                  </a:cubicBezTo>
                  <a:cubicBezTo>
                    <a:pt x="34070" y="16327"/>
                    <a:pt x="34190" y="16337"/>
                    <a:pt x="34306" y="16337"/>
                  </a:cubicBezTo>
                  <a:cubicBezTo>
                    <a:pt x="36520" y="16337"/>
                    <a:pt x="36998" y="12818"/>
                    <a:pt x="34627" y="12320"/>
                  </a:cubicBezTo>
                  <a:lnTo>
                    <a:pt x="34617" y="12318"/>
                  </a:lnTo>
                  <a:cubicBezTo>
                    <a:pt x="35270" y="10552"/>
                    <a:pt x="34617" y="8076"/>
                    <a:pt x="31755" y="6090"/>
                  </a:cubicBezTo>
                  <a:cubicBezTo>
                    <a:pt x="30729" y="5379"/>
                    <a:pt x="29631" y="5151"/>
                    <a:pt x="28645" y="5151"/>
                  </a:cubicBezTo>
                  <a:cubicBezTo>
                    <a:pt x="26882" y="5151"/>
                    <a:pt x="25477" y="5880"/>
                    <a:pt x="25477" y="5880"/>
                  </a:cubicBezTo>
                  <a:cubicBezTo>
                    <a:pt x="25477" y="5880"/>
                    <a:pt x="25301" y="5021"/>
                    <a:pt x="24292" y="4890"/>
                  </a:cubicBezTo>
                  <a:cubicBezTo>
                    <a:pt x="24169" y="4874"/>
                    <a:pt x="24053" y="4867"/>
                    <a:pt x="23942" y="4867"/>
                  </a:cubicBezTo>
                  <a:cubicBezTo>
                    <a:pt x="23141" y="4867"/>
                    <a:pt x="22663" y="5237"/>
                    <a:pt x="22663" y="5237"/>
                  </a:cubicBezTo>
                  <a:cubicBezTo>
                    <a:pt x="21919" y="2785"/>
                    <a:pt x="19266" y="1"/>
                    <a:pt x="14746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6"/>
            <p:cNvSpPr/>
            <p:nvPr/>
          </p:nvSpPr>
          <p:spPr>
            <a:xfrm>
              <a:off x="6598375" y="3525175"/>
              <a:ext cx="924950" cy="241200"/>
            </a:xfrm>
            <a:custGeom>
              <a:avLst/>
              <a:gdLst/>
              <a:ahLst/>
              <a:cxnLst/>
              <a:rect l="l" t="t" r="r" b="b"/>
              <a:pathLst>
                <a:path w="36998" h="9648" extrusionOk="0">
                  <a:moveTo>
                    <a:pt x="4738" y="1"/>
                  </a:moveTo>
                  <a:lnTo>
                    <a:pt x="4738" y="1"/>
                  </a:lnTo>
                  <a:cubicBezTo>
                    <a:pt x="4340" y="1146"/>
                    <a:pt x="4843" y="2396"/>
                    <a:pt x="4843" y="2396"/>
                  </a:cubicBezTo>
                  <a:cubicBezTo>
                    <a:pt x="4393" y="2212"/>
                    <a:pt x="3952" y="2131"/>
                    <a:pt x="3537" y="2131"/>
                  </a:cubicBezTo>
                  <a:cubicBezTo>
                    <a:pt x="1453" y="2131"/>
                    <a:pt x="0" y="4158"/>
                    <a:pt x="1071" y="5264"/>
                  </a:cubicBezTo>
                  <a:cubicBezTo>
                    <a:pt x="2664" y="6881"/>
                    <a:pt x="4497" y="7357"/>
                    <a:pt x="6085" y="7357"/>
                  </a:cubicBezTo>
                  <a:cubicBezTo>
                    <a:pt x="7890" y="7357"/>
                    <a:pt x="9380" y="6743"/>
                    <a:pt x="9851" y="6487"/>
                  </a:cubicBezTo>
                  <a:cubicBezTo>
                    <a:pt x="12793" y="8913"/>
                    <a:pt x="15945" y="9648"/>
                    <a:pt x="18648" y="9648"/>
                  </a:cubicBezTo>
                  <a:cubicBezTo>
                    <a:pt x="22165" y="9648"/>
                    <a:pt x="24923" y="8404"/>
                    <a:pt x="25476" y="8018"/>
                  </a:cubicBezTo>
                  <a:cubicBezTo>
                    <a:pt x="26280" y="8556"/>
                    <a:pt x="27024" y="8750"/>
                    <a:pt x="27689" y="8750"/>
                  </a:cubicBezTo>
                  <a:cubicBezTo>
                    <a:pt x="29157" y="8750"/>
                    <a:pt x="30247" y="7809"/>
                    <a:pt x="30781" y="7541"/>
                  </a:cubicBezTo>
                  <a:cubicBezTo>
                    <a:pt x="32019" y="8391"/>
                    <a:pt x="33070" y="8796"/>
                    <a:pt x="33944" y="8936"/>
                  </a:cubicBezTo>
                  <a:cubicBezTo>
                    <a:pt x="34068" y="8956"/>
                    <a:pt x="34189" y="8966"/>
                    <a:pt x="34304" y="8966"/>
                  </a:cubicBezTo>
                  <a:cubicBezTo>
                    <a:pt x="36519" y="8966"/>
                    <a:pt x="36998" y="5446"/>
                    <a:pt x="34626" y="4948"/>
                  </a:cubicBezTo>
                  <a:lnTo>
                    <a:pt x="34616" y="4946"/>
                  </a:lnTo>
                  <a:cubicBezTo>
                    <a:pt x="34794" y="4467"/>
                    <a:pt x="34870" y="3933"/>
                    <a:pt x="34837" y="3373"/>
                  </a:cubicBezTo>
                  <a:lnTo>
                    <a:pt x="34837" y="3373"/>
                  </a:lnTo>
                  <a:cubicBezTo>
                    <a:pt x="34069" y="4230"/>
                    <a:pt x="32977" y="4705"/>
                    <a:pt x="31989" y="4705"/>
                  </a:cubicBezTo>
                  <a:cubicBezTo>
                    <a:pt x="31346" y="4705"/>
                    <a:pt x="30747" y="4504"/>
                    <a:pt x="30310" y="4076"/>
                  </a:cubicBezTo>
                  <a:cubicBezTo>
                    <a:pt x="29875" y="5485"/>
                    <a:pt x="28343" y="6043"/>
                    <a:pt x="27052" y="6043"/>
                  </a:cubicBezTo>
                  <a:cubicBezTo>
                    <a:pt x="26157" y="6043"/>
                    <a:pt x="25379" y="5775"/>
                    <a:pt x="25160" y="5338"/>
                  </a:cubicBezTo>
                  <a:cubicBezTo>
                    <a:pt x="24189" y="5746"/>
                    <a:pt x="23327" y="5911"/>
                    <a:pt x="22565" y="5911"/>
                  </a:cubicBezTo>
                  <a:cubicBezTo>
                    <a:pt x="19706" y="5911"/>
                    <a:pt x="18250" y="3583"/>
                    <a:pt x="17668" y="2989"/>
                  </a:cubicBezTo>
                  <a:cubicBezTo>
                    <a:pt x="16973" y="3516"/>
                    <a:pt x="15962" y="3736"/>
                    <a:pt x="14903" y="3736"/>
                  </a:cubicBezTo>
                  <a:cubicBezTo>
                    <a:pt x="12804" y="3736"/>
                    <a:pt x="10519" y="2872"/>
                    <a:pt x="10139" y="1827"/>
                  </a:cubicBezTo>
                  <a:cubicBezTo>
                    <a:pt x="9441" y="2112"/>
                    <a:pt x="8817" y="2232"/>
                    <a:pt x="8261" y="2232"/>
                  </a:cubicBezTo>
                  <a:cubicBezTo>
                    <a:pt x="6450" y="2232"/>
                    <a:pt x="5351" y="964"/>
                    <a:pt x="4738" y="1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6"/>
            <p:cNvSpPr/>
            <p:nvPr/>
          </p:nvSpPr>
          <p:spPr>
            <a:xfrm>
              <a:off x="6720525" y="3761450"/>
              <a:ext cx="528375" cy="209450"/>
            </a:xfrm>
            <a:custGeom>
              <a:avLst/>
              <a:gdLst/>
              <a:ahLst/>
              <a:cxnLst/>
              <a:rect l="l" t="t" r="r" b="b"/>
              <a:pathLst>
                <a:path w="21135" h="8378" extrusionOk="0">
                  <a:moveTo>
                    <a:pt x="6409" y="0"/>
                  </a:moveTo>
                  <a:cubicBezTo>
                    <a:pt x="6345" y="0"/>
                    <a:pt x="6281" y="2"/>
                    <a:pt x="6216" y="5"/>
                  </a:cubicBezTo>
                  <a:cubicBezTo>
                    <a:pt x="3509" y="126"/>
                    <a:pt x="2867" y="3109"/>
                    <a:pt x="2867" y="3109"/>
                  </a:cubicBezTo>
                  <a:cubicBezTo>
                    <a:pt x="2717" y="3078"/>
                    <a:pt x="2557" y="3063"/>
                    <a:pt x="2392" y="3063"/>
                  </a:cubicBezTo>
                  <a:cubicBezTo>
                    <a:pt x="1299" y="3063"/>
                    <a:pt x="0" y="3737"/>
                    <a:pt x="219" y="5186"/>
                  </a:cubicBezTo>
                  <a:cubicBezTo>
                    <a:pt x="423" y="6548"/>
                    <a:pt x="2172" y="6866"/>
                    <a:pt x="3338" y="6866"/>
                  </a:cubicBezTo>
                  <a:cubicBezTo>
                    <a:pt x="3599" y="6866"/>
                    <a:pt x="3830" y="6850"/>
                    <a:pt x="4009" y="6827"/>
                  </a:cubicBezTo>
                  <a:cubicBezTo>
                    <a:pt x="5410" y="8015"/>
                    <a:pt x="6933" y="8378"/>
                    <a:pt x="8285" y="8378"/>
                  </a:cubicBezTo>
                  <a:cubicBezTo>
                    <a:pt x="9935" y="8378"/>
                    <a:pt x="11329" y="7836"/>
                    <a:pt x="11933" y="7597"/>
                  </a:cubicBezTo>
                  <a:cubicBezTo>
                    <a:pt x="12883" y="8076"/>
                    <a:pt x="13779" y="8255"/>
                    <a:pt x="14582" y="8255"/>
                  </a:cubicBezTo>
                  <a:cubicBezTo>
                    <a:pt x="16490" y="8255"/>
                    <a:pt x="17875" y="7243"/>
                    <a:pt x="18213" y="6820"/>
                  </a:cubicBezTo>
                  <a:cubicBezTo>
                    <a:pt x="18459" y="6866"/>
                    <a:pt x="18687" y="6888"/>
                    <a:pt x="18899" y="6888"/>
                  </a:cubicBezTo>
                  <a:cubicBezTo>
                    <a:pt x="20502" y="6888"/>
                    <a:pt x="21134" y="5651"/>
                    <a:pt x="20974" y="4673"/>
                  </a:cubicBezTo>
                  <a:cubicBezTo>
                    <a:pt x="20802" y="3627"/>
                    <a:pt x="19354" y="3598"/>
                    <a:pt x="19194" y="3598"/>
                  </a:cubicBezTo>
                  <a:cubicBezTo>
                    <a:pt x="19184" y="3598"/>
                    <a:pt x="19179" y="3598"/>
                    <a:pt x="19179" y="3598"/>
                  </a:cubicBezTo>
                  <a:cubicBezTo>
                    <a:pt x="19179" y="3598"/>
                    <a:pt x="18803" y="1068"/>
                    <a:pt x="16858" y="675"/>
                  </a:cubicBezTo>
                  <a:cubicBezTo>
                    <a:pt x="16686" y="641"/>
                    <a:pt x="16521" y="625"/>
                    <a:pt x="16361" y="625"/>
                  </a:cubicBezTo>
                  <a:cubicBezTo>
                    <a:pt x="14712" y="625"/>
                    <a:pt x="13723" y="2312"/>
                    <a:pt x="13723" y="2312"/>
                  </a:cubicBezTo>
                  <a:cubicBezTo>
                    <a:pt x="13723" y="2312"/>
                    <a:pt x="13287" y="1613"/>
                    <a:pt x="12290" y="1554"/>
                  </a:cubicBezTo>
                  <a:cubicBezTo>
                    <a:pt x="12258" y="1553"/>
                    <a:pt x="12226" y="1552"/>
                    <a:pt x="12195" y="1552"/>
                  </a:cubicBezTo>
                  <a:cubicBezTo>
                    <a:pt x="11261" y="1552"/>
                    <a:pt x="10783" y="2381"/>
                    <a:pt x="10783" y="2381"/>
                  </a:cubicBezTo>
                  <a:cubicBezTo>
                    <a:pt x="10783" y="2381"/>
                    <a:pt x="9011" y="0"/>
                    <a:pt x="6409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36"/>
            <p:cNvSpPr/>
            <p:nvPr/>
          </p:nvSpPr>
          <p:spPr>
            <a:xfrm>
              <a:off x="6724175" y="3861875"/>
              <a:ext cx="522550" cy="109050"/>
            </a:xfrm>
            <a:custGeom>
              <a:avLst/>
              <a:gdLst/>
              <a:ahLst/>
              <a:cxnLst/>
              <a:rect l="l" t="t" r="r" b="b"/>
              <a:pathLst>
                <a:path w="20902" h="4362" extrusionOk="0">
                  <a:moveTo>
                    <a:pt x="286" y="0"/>
                  </a:moveTo>
                  <a:cubicBezTo>
                    <a:pt x="94" y="311"/>
                    <a:pt x="1" y="697"/>
                    <a:pt x="73" y="1169"/>
                  </a:cubicBezTo>
                  <a:cubicBezTo>
                    <a:pt x="277" y="2532"/>
                    <a:pt x="2025" y="2849"/>
                    <a:pt x="3191" y="2849"/>
                  </a:cubicBezTo>
                  <a:cubicBezTo>
                    <a:pt x="3452" y="2849"/>
                    <a:pt x="3684" y="2833"/>
                    <a:pt x="3863" y="2810"/>
                  </a:cubicBezTo>
                  <a:cubicBezTo>
                    <a:pt x="5264" y="3999"/>
                    <a:pt x="6788" y="4362"/>
                    <a:pt x="8139" y="4362"/>
                  </a:cubicBezTo>
                  <a:cubicBezTo>
                    <a:pt x="9789" y="4362"/>
                    <a:pt x="11183" y="3820"/>
                    <a:pt x="11787" y="3580"/>
                  </a:cubicBezTo>
                  <a:cubicBezTo>
                    <a:pt x="12737" y="4059"/>
                    <a:pt x="13633" y="4238"/>
                    <a:pt x="14436" y="4238"/>
                  </a:cubicBezTo>
                  <a:cubicBezTo>
                    <a:pt x="16344" y="4238"/>
                    <a:pt x="17729" y="3226"/>
                    <a:pt x="18067" y="2803"/>
                  </a:cubicBezTo>
                  <a:cubicBezTo>
                    <a:pt x="18313" y="2849"/>
                    <a:pt x="18542" y="2871"/>
                    <a:pt x="18753" y="2871"/>
                  </a:cubicBezTo>
                  <a:cubicBezTo>
                    <a:pt x="20252" y="2871"/>
                    <a:pt x="20902" y="1789"/>
                    <a:pt x="20848" y="848"/>
                  </a:cubicBezTo>
                  <a:lnTo>
                    <a:pt x="20848" y="848"/>
                  </a:lnTo>
                  <a:cubicBezTo>
                    <a:pt x="20420" y="1243"/>
                    <a:pt x="19927" y="1396"/>
                    <a:pt x="19423" y="1396"/>
                  </a:cubicBezTo>
                  <a:cubicBezTo>
                    <a:pt x="18762" y="1396"/>
                    <a:pt x="18083" y="1134"/>
                    <a:pt x="17509" y="815"/>
                  </a:cubicBezTo>
                  <a:cubicBezTo>
                    <a:pt x="16836" y="1781"/>
                    <a:pt x="15788" y="2153"/>
                    <a:pt x="14678" y="2153"/>
                  </a:cubicBezTo>
                  <a:cubicBezTo>
                    <a:pt x="13571" y="2153"/>
                    <a:pt x="12402" y="1784"/>
                    <a:pt x="11478" y="1266"/>
                  </a:cubicBezTo>
                  <a:cubicBezTo>
                    <a:pt x="10669" y="1973"/>
                    <a:pt x="9462" y="2246"/>
                    <a:pt x="8241" y="2246"/>
                  </a:cubicBezTo>
                  <a:cubicBezTo>
                    <a:pt x="6429" y="2246"/>
                    <a:pt x="4585" y="1645"/>
                    <a:pt x="3960" y="974"/>
                  </a:cubicBezTo>
                  <a:cubicBezTo>
                    <a:pt x="3523" y="1181"/>
                    <a:pt x="3111" y="1266"/>
                    <a:pt x="2730" y="1266"/>
                  </a:cubicBezTo>
                  <a:cubicBezTo>
                    <a:pt x="1624" y="1266"/>
                    <a:pt x="775" y="549"/>
                    <a:pt x="286" y="0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0" name="Google Shape;1960;p36"/>
          <p:cNvSpPr/>
          <p:nvPr/>
        </p:nvSpPr>
        <p:spPr>
          <a:xfrm flipH="1">
            <a:off x="7121207" y="-25397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1" name="Google Shape;1961;p36"/>
          <p:cNvSpPr/>
          <p:nvPr/>
        </p:nvSpPr>
        <p:spPr>
          <a:xfrm rot="10733782" flipH="1">
            <a:off x="-642682" y="-205592"/>
            <a:ext cx="3417581" cy="989453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2" name="Google Shape;1962;p36"/>
          <p:cNvSpPr/>
          <p:nvPr/>
        </p:nvSpPr>
        <p:spPr>
          <a:xfrm rot="10800000" flipH="1">
            <a:off x="-148343" y="408147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3" name="Google Shape;1963;p36"/>
          <p:cNvGrpSpPr/>
          <p:nvPr/>
        </p:nvGrpSpPr>
        <p:grpSpPr>
          <a:xfrm rot="8100000" flipH="1">
            <a:off x="854832" y="4518322"/>
            <a:ext cx="422569" cy="422124"/>
            <a:chOff x="6582700" y="530525"/>
            <a:chExt cx="681261" cy="680545"/>
          </a:xfrm>
        </p:grpSpPr>
        <p:sp>
          <p:nvSpPr>
            <p:cNvPr id="1964" name="Google Shape;1964;p36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36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6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6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6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6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6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6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6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6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6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5" name="Google Shape;1975;p36"/>
          <p:cNvGrpSpPr/>
          <p:nvPr/>
        </p:nvGrpSpPr>
        <p:grpSpPr>
          <a:xfrm rot="3593499">
            <a:off x="8449133" y="484223"/>
            <a:ext cx="326346" cy="326120"/>
            <a:chOff x="6582700" y="530525"/>
            <a:chExt cx="681261" cy="680545"/>
          </a:xfrm>
        </p:grpSpPr>
        <p:sp>
          <p:nvSpPr>
            <p:cNvPr id="1976" name="Google Shape;1976;p36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6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6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6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6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6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6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6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6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6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6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7" name="Google Shape;1987;p36"/>
          <p:cNvGrpSpPr/>
          <p:nvPr/>
        </p:nvGrpSpPr>
        <p:grpSpPr>
          <a:xfrm rot="-5327386">
            <a:off x="7917447" y="208757"/>
            <a:ext cx="422544" cy="422100"/>
            <a:chOff x="6582700" y="530525"/>
            <a:chExt cx="681261" cy="680545"/>
          </a:xfrm>
        </p:grpSpPr>
        <p:sp>
          <p:nvSpPr>
            <p:cNvPr id="1988" name="Google Shape;1988;p36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6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6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6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6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6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6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6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6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6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6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37"/>
          <p:cNvSpPr txBox="1">
            <a:spLocks noGrp="1"/>
          </p:cNvSpPr>
          <p:nvPr>
            <p:ph type="sldNum" idx="12"/>
          </p:nvPr>
        </p:nvSpPr>
        <p:spPr>
          <a:xfrm rot="-9883044">
            <a:off x="8149262" y="-31269"/>
            <a:ext cx="548600" cy="39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01" name="Google Shape;2001;p37"/>
          <p:cNvSpPr/>
          <p:nvPr/>
        </p:nvSpPr>
        <p:spPr>
          <a:xfrm>
            <a:off x="-271625" y="-26217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37"/>
          <p:cNvSpPr/>
          <p:nvPr/>
        </p:nvSpPr>
        <p:spPr>
          <a:xfrm rot="-10733782">
            <a:off x="6749405" y="-213792"/>
            <a:ext cx="3417581" cy="989453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3" name="Google Shape;2003;p37"/>
          <p:cNvGrpSpPr/>
          <p:nvPr/>
        </p:nvGrpSpPr>
        <p:grpSpPr>
          <a:xfrm rot="-9360502">
            <a:off x="267815" y="4337404"/>
            <a:ext cx="326386" cy="326015"/>
            <a:chOff x="6582700" y="530525"/>
            <a:chExt cx="681261" cy="680545"/>
          </a:xfrm>
        </p:grpSpPr>
        <p:sp>
          <p:nvSpPr>
            <p:cNvPr id="2004" name="Google Shape;2004;p3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3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3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3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3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3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3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3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3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3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3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5" name="Google Shape;2015;p37"/>
          <p:cNvSpPr/>
          <p:nvPr/>
        </p:nvSpPr>
        <p:spPr>
          <a:xfrm rot="10800000">
            <a:off x="6997925" y="4073275"/>
            <a:ext cx="2674723" cy="1169554"/>
          </a:xfrm>
          <a:custGeom>
            <a:avLst/>
            <a:gdLst/>
            <a:ahLst/>
            <a:cxnLst/>
            <a:rect l="l" t="t" r="r" b="b"/>
            <a:pathLst>
              <a:path w="67646" h="29579" extrusionOk="0">
                <a:moveTo>
                  <a:pt x="0" y="0"/>
                </a:moveTo>
                <a:lnTo>
                  <a:pt x="0" y="28836"/>
                </a:lnTo>
                <a:cubicBezTo>
                  <a:pt x="1060" y="29351"/>
                  <a:pt x="2242" y="29579"/>
                  <a:pt x="3497" y="29579"/>
                </a:cubicBezTo>
                <a:cubicBezTo>
                  <a:pt x="10227" y="29579"/>
                  <a:pt x="19036" y="23041"/>
                  <a:pt x="22071" y="19324"/>
                </a:cubicBezTo>
                <a:cubicBezTo>
                  <a:pt x="23942" y="17016"/>
                  <a:pt x="25581" y="14407"/>
                  <a:pt x="28097" y="12814"/>
                </a:cubicBezTo>
                <a:cubicBezTo>
                  <a:pt x="30133" y="11526"/>
                  <a:pt x="32511" y="11068"/>
                  <a:pt x="34939" y="11068"/>
                </a:cubicBezTo>
                <a:cubicBezTo>
                  <a:pt x="36558" y="11068"/>
                  <a:pt x="38200" y="11272"/>
                  <a:pt x="39779" y="11567"/>
                </a:cubicBezTo>
                <a:cubicBezTo>
                  <a:pt x="43491" y="12262"/>
                  <a:pt x="47162" y="13405"/>
                  <a:pt x="50927" y="13405"/>
                </a:cubicBezTo>
                <a:cubicBezTo>
                  <a:pt x="51166" y="13405"/>
                  <a:pt x="51406" y="13401"/>
                  <a:pt x="51646" y="13391"/>
                </a:cubicBezTo>
                <a:cubicBezTo>
                  <a:pt x="56518" y="13160"/>
                  <a:pt x="61227" y="10713"/>
                  <a:pt x="64275" y="6903"/>
                </a:cubicBezTo>
                <a:cubicBezTo>
                  <a:pt x="65891" y="4872"/>
                  <a:pt x="67022" y="2517"/>
                  <a:pt x="67646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16" name="Google Shape;2016;p37"/>
          <p:cNvGrpSpPr/>
          <p:nvPr/>
        </p:nvGrpSpPr>
        <p:grpSpPr>
          <a:xfrm rot="2700000">
            <a:off x="8348112" y="111532"/>
            <a:ext cx="422569" cy="422124"/>
            <a:chOff x="6582700" y="530525"/>
            <a:chExt cx="681261" cy="680545"/>
          </a:xfrm>
        </p:grpSpPr>
        <p:sp>
          <p:nvSpPr>
            <p:cNvPr id="2017" name="Google Shape;2017;p3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3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3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3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3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3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3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3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3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3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3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8" name="Google Shape;2028;p37"/>
          <p:cNvGrpSpPr/>
          <p:nvPr/>
        </p:nvGrpSpPr>
        <p:grpSpPr>
          <a:xfrm rot="1439498">
            <a:off x="7948246" y="159597"/>
            <a:ext cx="326386" cy="326015"/>
            <a:chOff x="6582700" y="530525"/>
            <a:chExt cx="681261" cy="680545"/>
          </a:xfrm>
        </p:grpSpPr>
        <p:sp>
          <p:nvSpPr>
            <p:cNvPr id="2029" name="Google Shape;2029;p3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3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3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3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3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3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3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3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3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3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3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40" name="Google Shape;2040;p37"/>
          <p:cNvSpPr/>
          <p:nvPr/>
        </p:nvSpPr>
        <p:spPr>
          <a:xfrm rot="-222">
            <a:off x="-920845" y="4446581"/>
            <a:ext cx="3417610" cy="989460"/>
          </a:xfrm>
          <a:custGeom>
            <a:avLst/>
            <a:gdLst/>
            <a:ahLst/>
            <a:cxnLst/>
            <a:rect l="l" t="t" r="r" b="b"/>
            <a:pathLst>
              <a:path w="88356" h="25579" extrusionOk="0">
                <a:moveTo>
                  <a:pt x="59317" y="0"/>
                </a:moveTo>
                <a:cubicBezTo>
                  <a:pt x="56607" y="0"/>
                  <a:pt x="53889" y="881"/>
                  <a:pt x="51578" y="2330"/>
                </a:cubicBezTo>
                <a:cubicBezTo>
                  <a:pt x="45344" y="6208"/>
                  <a:pt x="41373" y="14127"/>
                  <a:pt x="34124" y="15258"/>
                </a:cubicBezTo>
                <a:cubicBezTo>
                  <a:pt x="33531" y="15352"/>
                  <a:pt x="32943" y="15394"/>
                  <a:pt x="32359" y="15394"/>
                </a:cubicBezTo>
                <a:cubicBezTo>
                  <a:pt x="26719" y="15394"/>
                  <a:pt x="21483" y="11404"/>
                  <a:pt x="15793" y="10295"/>
                </a:cubicBezTo>
                <a:cubicBezTo>
                  <a:pt x="14829" y="10109"/>
                  <a:pt x="13856" y="10020"/>
                  <a:pt x="12885" y="10020"/>
                </a:cubicBezTo>
                <a:cubicBezTo>
                  <a:pt x="8553" y="10020"/>
                  <a:pt x="4265" y="11796"/>
                  <a:pt x="1040" y="14681"/>
                </a:cubicBezTo>
                <a:cubicBezTo>
                  <a:pt x="694" y="14981"/>
                  <a:pt x="347" y="15328"/>
                  <a:pt x="1" y="15697"/>
                </a:cubicBezTo>
                <a:lnTo>
                  <a:pt x="1" y="25578"/>
                </a:lnTo>
                <a:lnTo>
                  <a:pt x="88356" y="25578"/>
                </a:lnTo>
                <a:cubicBezTo>
                  <a:pt x="87894" y="24378"/>
                  <a:pt x="87109" y="23270"/>
                  <a:pt x="86139" y="22439"/>
                </a:cubicBezTo>
                <a:cubicBezTo>
                  <a:pt x="83969" y="20569"/>
                  <a:pt x="81152" y="19737"/>
                  <a:pt x="78474" y="18745"/>
                </a:cubicBezTo>
                <a:cubicBezTo>
                  <a:pt x="75819" y="17729"/>
                  <a:pt x="73072" y="16367"/>
                  <a:pt x="71641" y="13896"/>
                </a:cubicBezTo>
                <a:cubicBezTo>
                  <a:pt x="70301" y="11565"/>
                  <a:pt x="70371" y="8656"/>
                  <a:pt x="69309" y="6162"/>
                </a:cubicBezTo>
                <a:cubicBezTo>
                  <a:pt x="67970" y="2999"/>
                  <a:pt x="64807" y="760"/>
                  <a:pt x="61413" y="183"/>
                </a:cubicBezTo>
                <a:cubicBezTo>
                  <a:pt x="60720" y="59"/>
                  <a:pt x="60019" y="0"/>
                  <a:pt x="59317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1" name="Google Shape;2041;p37"/>
          <p:cNvGrpSpPr/>
          <p:nvPr/>
        </p:nvGrpSpPr>
        <p:grpSpPr>
          <a:xfrm rot="-8100000">
            <a:off x="810217" y="4559197"/>
            <a:ext cx="422569" cy="422124"/>
            <a:chOff x="6582700" y="530525"/>
            <a:chExt cx="681261" cy="680545"/>
          </a:xfrm>
        </p:grpSpPr>
        <p:sp>
          <p:nvSpPr>
            <p:cNvPr id="2042" name="Google Shape;2042;p37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37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37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37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37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37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37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37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37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37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37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3" name="Google Shape;2053;p37"/>
          <p:cNvGrpSpPr/>
          <p:nvPr/>
        </p:nvGrpSpPr>
        <p:grpSpPr>
          <a:xfrm>
            <a:off x="480067" y="-538686"/>
            <a:ext cx="761225" cy="2635321"/>
            <a:chOff x="8252442" y="1"/>
            <a:chExt cx="761225" cy="2635321"/>
          </a:xfrm>
        </p:grpSpPr>
        <p:sp>
          <p:nvSpPr>
            <p:cNvPr id="2054" name="Google Shape;2054;p37"/>
            <p:cNvSpPr/>
            <p:nvPr/>
          </p:nvSpPr>
          <p:spPr>
            <a:xfrm>
              <a:off x="8624800" y="1"/>
              <a:ext cx="16550" cy="1841096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37"/>
            <p:cNvSpPr/>
            <p:nvPr/>
          </p:nvSpPr>
          <p:spPr>
            <a:xfrm>
              <a:off x="8479150" y="2561412"/>
              <a:ext cx="307753" cy="73910"/>
            </a:xfrm>
            <a:custGeom>
              <a:avLst/>
              <a:gdLst/>
              <a:ahLst/>
              <a:cxnLst/>
              <a:rect l="l" t="t" r="r" b="b"/>
              <a:pathLst>
                <a:path w="10697" h="2569" extrusionOk="0">
                  <a:moveTo>
                    <a:pt x="0" y="1"/>
                  </a:moveTo>
                  <a:lnTo>
                    <a:pt x="0" y="913"/>
                  </a:lnTo>
                  <a:cubicBezTo>
                    <a:pt x="0" y="1827"/>
                    <a:pt x="742" y="2569"/>
                    <a:pt x="1656" y="2569"/>
                  </a:cubicBezTo>
                  <a:lnTo>
                    <a:pt x="9041" y="2569"/>
                  </a:lnTo>
                  <a:cubicBezTo>
                    <a:pt x="9956" y="2569"/>
                    <a:pt x="10697" y="1827"/>
                    <a:pt x="10697" y="913"/>
                  </a:cubicBezTo>
                  <a:lnTo>
                    <a:pt x="10697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37"/>
            <p:cNvSpPr/>
            <p:nvPr/>
          </p:nvSpPr>
          <p:spPr>
            <a:xfrm>
              <a:off x="8479150" y="1923984"/>
              <a:ext cx="307753" cy="57367"/>
            </a:xfrm>
            <a:custGeom>
              <a:avLst/>
              <a:gdLst/>
              <a:ahLst/>
              <a:cxnLst/>
              <a:rect l="l" t="t" r="r" b="b"/>
              <a:pathLst>
                <a:path w="10697" h="1994" extrusionOk="0">
                  <a:moveTo>
                    <a:pt x="1656" y="0"/>
                  </a:moveTo>
                  <a:cubicBezTo>
                    <a:pt x="742" y="0"/>
                    <a:pt x="0" y="742"/>
                    <a:pt x="0" y="1657"/>
                  </a:cubicBezTo>
                  <a:lnTo>
                    <a:pt x="0" y="1994"/>
                  </a:lnTo>
                  <a:lnTo>
                    <a:pt x="10697" y="1994"/>
                  </a:lnTo>
                  <a:lnTo>
                    <a:pt x="10697" y="1657"/>
                  </a:lnTo>
                  <a:cubicBezTo>
                    <a:pt x="10697" y="742"/>
                    <a:pt x="9956" y="0"/>
                    <a:pt x="9041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37"/>
            <p:cNvSpPr/>
            <p:nvPr/>
          </p:nvSpPr>
          <p:spPr>
            <a:xfrm>
              <a:off x="8252442" y="1981323"/>
              <a:ext cx="761225" cy="580118"/>
            </a:xfrm>
            <a:custGeom>
              <a:avLst/>
              <a:gdLst/>
              <a:ahLst/>
              <a:cxnLst/>
              <a:rect l="l" t="t" r="r" b="b"/>
              <a:pathLst>
                <a:path w="26459" h="20164" extrusionOk="0">
                  <a:moveTo>
                    <a:pt x="7807" y="1"/>
                  </a:moveTo>
                  <a:cubicBezTo>
                    <a:pt x="3206" y="1731"/>
                    <a:pt x="1" y="5593"/>
                    <a:pt x="1" y="10082"/>
                  </a:cubicBezTo>
                  <a:cubicBezTo>
                    <a:pt x="1" y="14572"/>
                    <a:pt x="3206" y="18434"/>
                    <a:pt x="7807" y="20164"/>
                  </a:cubicBezTo>
                  <a:lnTo>
                    <a:pt x="18652" y="20164"/>
                  </a:lnTo>
                  <a:cubicBezTo>
                    <a:pt x="23253" y="18433"/>
                    <a:pt x="26459" y="14572"/>
                    <a:pt x="26459" y="10082"/>
                  </a:cubicBezTo>
                  <a:cubicBezTo>
                    <a:pt x="26459" y="5593"/>
                    <a:pt x="23253" y="1731"/>
                    <a:pt x="18652" y="1"/>
                  </a:cubicBezTo>
                  <a:close/>
                </a:path>
              </a:pathLst>
            </a:custGeom>
            <a:solidFill>
              <a:srgbClr val="68A3D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37"/>
            <p:cNvSpPr/>
            <p:nvPr/>
          </p:nvSpPr>
          <p:spPr>
            <a:xfrm>
              <a:off x="8316513" y="2071632"/>
              <a:ext cx="697155" cy="489809"/>
            </a:xfrm>
            <a:custGeom>
              <a:avLst/>
              <a:gdLst/>
              <a:ahLst/>
              <a:cxnLst/>
              <a:rect l="l" t="t" r="r" b="b"/>
              <a:pathLst>
                <a:path w="24232" h="17025" extrusionOk="0">
                  <a:moveTo>
                    <a:pt x="21292" y="0"/>
                  </a:moveTo>
                  <a:cubicBezTo>
                    <a:pt x="19746" y="4754"/>
                    <a:pt x="15481" y="14065"/>
                    <a:pt x="5782" y="14065"/>
                  </a:cubicBezTo>
                  <a:cubicBezTo>
                    <a:pt x="4036" y="14065"/>
                    <a:pt x="2114" y="13763"/>
                    <a:pt x="0" y="13079"/>
                  </a:cubicBezTo>
                  <a:lnTo>
                    <a:pt x="0" y="13079"/>
                  </a:lnTo>
                  <a:cubicBezTo>
                    <a:pt x="1375" y="14793"/>
                    <a:pt x="3306" y="16169"/>
                    <a:pt x="5580" y="17025"/>
                  </a:cubicBezTo>
                  <a:lnTo>
                    <a:pt x="16425" y="17025"/>
                  </a:lnTo>
                  <a:cubicBezTo>
                    <a:pt x="21026" y="15294"/>
                    <a:pt x="24232" y="11433"/>
                    <a:pt x="24232" y="6943"/>
                  </a:cubicBezTo>
                  <a:cubicBezTo>
                    <a:pt x="24232" y="4312"/>
                    <a:pt x="23129" y="1898"/>
                    <a:pt x="21292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37"/>
            <p:cNvSpPr/>
            <p:nvPr/>
          </p:nvSpPr>
          <p:spPr>
            <a:xfrm>
              <a:off x="8525326" y="1816269"/>
              <a:ext cx="215430" cy="107715"/>
            </a:xfrm>
            <a:custGeom>
              <a:avLst/>
              <a:gdLst/>
              <a:ahLst/>
              <a:cxnLst/>
              <a:rect l="l" t="t" r="r" b="b"/>
              <a:pathLst>
                <a:path w="7488" h="3744" extrusionOk="0">
                  <a:moveTo>
                    <a:pt x="3745" y="1"/>
                  </a:moveTo>
                  <a:cubicBezTo>
                    <a:pt x="1680" y="1"/>
                    <a:pt x="1" y="1680"/>
                    <a:pt x="1" y="3743"/>
                  </a:cubicBezTo>
                  <a:lnTo>
                    <a:pt x="861" y="3743"/>
                  </a:lnTo>
                  <a:cubicBezTo>
                    <a:pt x="861" y="2154"/>
                    <a:pt x="2155" y="861"/>
                    <a:pt x="3745" y="861"/>
                  </a:cubicBezTo>
                  <a:cubicBezTo>
                    <a:pt x="5334" y="861"/>
                    <a:pt x="6627" y="2154"/>
                    <a:pt x="6627" y="3743"/>
                  </a:cubicBezTo>
                  <a:lnTo>
                    <a:pt x="7487" y="3743"/>
                  </a:lnTo>
                  <a:cubicBezTo>
                    <a:pt x="7487" y="1680"/>
                    <a:pt x="5809" y="1"/>
                    <a:pt x="3745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37"/>
            <p:cNvSpPr/>
            <p:nvPr/>
          </p:nvSpPr>
          <p:spPr>
            <a:xfrm>
              <a:off x="8403887" y="2011358"/>
              <a:ext cx="460119" cy="25519"/>
            </a:xfrm>
            <a:custGeom>
              <a:avLst/>
              <a:gdLst/>
              <a:ahLst/>
              <a:cxnLst/>
              <a:rect l="l" t="t" r="r" b="b"/>
              <a:pathLst>
                <a:path w="15993" h="887" extrusionOk="0">
                  <a:moveTo>
                    <a:pt x="357" y="1"/>
                  </a:moveTo>
                  <a:cubicBezTo>
                    <a:pt x="237" y="72"/>
                    <a:pt x="118" y="144"/>
                    <a:pt x="1" y="218"/>
                  </a:cubicBezTo>
                  <a:cubicBezTo>
                    <a:pt x="2616" y="662"/>
                    <a:pt x="5403" y="887"/>
                    <a:pt x="8171" y="887"/>
                  </a:cubicBezTo>
                  <a:cubicBezTo>
                    <a:pt x="10856" y="887"/>
                    <a:pt x="13520" y="676"/>
                    <a:pt x="15992" y="257"/>
                  </a:cubicBezTo>
                  <a:cubicBezTo>
                    <a:pt x="15877" y="183"/>
                    <a:pt x="15760" y="111"/>
                    <a:pt x="15642" y="40"/>
                  </a:cubicBezTo>
                  <a:cubicBezTo>
                    <a:pt x="13275" y="425"/>
                    <a:pt x="10735" y="617"/>
                    <a:pt x="8178" y="617"/>
                  </a:cubicBezTo>
                  <a:cubicBezTo>
                    <a:pt x="5533" y="617"/>
                    <a:pt x="2869" y="411"/>
                    <a:pt x="357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7"/>
            <p:cNvSpPr/>
            <p:nvPr/>
          </p:nvSpPr>
          <p:spPr>
            <a:xfrm>
              <a:off x="8316570" y="2088002"/>
              <a:ext cx="633861" cy="44363"/>
            </a:xfrm>
            <a:custGeom>
              <a:avLst/>
              <a:gdLst/>
              <a:ahLst/>
              <a:cxnLst/>
              <a:rect l="l" t="t" r="r" b="b"/>
              <a:pathLst>
                <a:path w="22032" h="1542" extrusionOk="0">
                  <a:moveTo>
                    <a:pt x="195" y="0"/>
                  </a:moveTo>
                  <a:cubicBezTo>
                    <a:pt x="129" y="78"/>
                    <a:pt x="65" y="158"/>
                    <a:pt x="1" y="237"/>
                  </a:cubicBezTo>
                  <a:cubicBezTo>
                    <a:pt x="3425" y="1108"/>
                    <a:pt x="7335" y="1541"/>
                    <a:pt x="11206" y="1541"/>
                  </a:cubicBezTo>
                  <a:cubicBezTo>
                    <a:pt x="15020" y="1541"/>
                    <a:pt x="18795" y="1118"/>
                    <a:pt x="22031" y="274"/>
                  </a:cubicBezTo>
                  <a:cubicBezTo>
                    <a:pt x="21968" y="195"/>
                    <a:pt x="21903" y="115"/>
                    <a:pt x="21837" y="38"/>
                  </a:cubicBezTo>
                  <a:cubicBezTo>
                    <a:pt x="18653" y="861"/>
                    <a:pt x="14946" y="1273"/>
                    <a:pt x="11202" y="1273"/>
                  </a:cubicBezTo>
                  <a:cubicBezTo>
                    <a:pt x="7402" y="1273"/>
                    <a:pt x="3565" y="849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7"/>
            <p:cNvSpPr/>
            <p:nvPr/>
          </p:nvSpPr>
          <p:spPr>
            <a:xfrm>
              <a:off x="8269531" y="2169478"/>
              <a:ext cx="727334" cy="58346"/>
            </a:xfrm>
            <a:custGeom>
              <a:avLst/>
              <a:gdLst/>
              <a:ahLst/>
              <a:cxnLst/>
              <a:rect l="l" t="t" r="r" b="b"/>
              <a:pathLst>
                <a:path w="25281" h="2028" extrusionOk="0">
                  <a:moveTo>
                    <a:pt x="103" y="0"/>
                  </a:moveTo>
                  <a:cubicBezTo>
                    <a:pt x="67" y="88"/>
                    <a:pt x="33" y="176"/>
                    <a:pt x="1" y="263"/>
                  </a:cubicBezTo>
                  <a:cubicBezTo>
                    <a:pt x="3785" y="1440"/>
                    <a:pt x="8338" y="2027"/>
                    <a:pt x="12841" y="2027"/>
                  </a:cubicBezTo>
                  <a:cubicBezTo>
                    <a:pt x="17308" y="2027"/>
                    <a:pt x="21723" y="1448"/>
                    <a:pt x="25281" y="290"/>
                  </a:cubicBezTo>
                  <a:cubicBezTo>
                    <a:pt x="25248" y="201"/>
                    <a:pt x="25215" y="114"/>
                    <a:pt x="25179" y="27"/>
                  </a:cubicBezTo>
                  <a:cubicBezTo>
                    <a:pt x="21658" y="1182"/>
                    <a:pt x="17279" y="1759"/>
                    <a:pt x="12845" y="1759"/>
                  </a:cubicBezTo>
                  <a:cubicBezTo>
                    <a:pt x="8377" y="1759"/>
                    <a:pt x="3854" y="1173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7"/>
            <p:cNvSpPr/>
            <p:nvPr/>
          </p:nvSpPr>
          <p:spPr>
            <a:xfrm>
              <a:off x="8252528" y="2258550"/>
              <a:ext cx="761053" cy="64790"/>
            </a:xfrm>
            <a:custGeom>
              <a:avLst/>
              <a:gdLst/>
              <a:ahLst/>
              <a:cxnLst/>
              <a:rect l="l" t="t" r="r" b="b"/>
              <a:pathLst>
                <a:path w="26453" h="2252" extrusionOk="0">
                  <a:moveTo>
                    <a:pt x="9" y="0"/>
                  </a:moveTo>
                  <a:cubicBezTo>
                    <a:pt x="4" y="98"/>
                    <a:pt x="3" y="197"/>
                    <a:pt x="1" y="295"/>
                  </a:cubicBezTo>
                  <a:cubicBezTo>
                    <a:pt x="3897" y="1598"/>
                    <a:pt x="8692" y="2252"/>
                    <a:pt x="13432" y="2252"/>
                  </a:cubicBezTo>
                  <a:cubicBezTo>
                    <a:pt x="18146" y="2252"/>
                    <a:pt x="22801" y="1604"/>
                    <a:pt x="26452" y="315"/>
                  </a:cubicBezTo>
                  <a:cubicBezTo>
                    <a:pt x="26451" y="215"/>
                    <a:pt x="26450" y="116"/>
                    <a:pt x="26446" y="17"/>
                  </a:cubicBezTo>
                  <a:cubicBezTo>
                    <a:pt x="22818" y="1327"/>
                    <a:pt x="18156" y="1982"/>
                    <a:pt x="13433" y="1982"/>
                  </a:cubicBezTo>
                  <a:cubicBezTo>
                    <a:pt x="8690" y="1982"/>
                    <a:pt x="3887" y="1321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7"/>
            <p:cNvSpPr/>
            <p:nvPr/>
          </p:nvSpPr>
          <p:spPr>
            <a:xfrm>
              <a:off x="8267057" y="2358699"/>
              <a:ext cx="731679" cy="60129"/>
            </a:xfrm>
            <a:custGeom>
              <a:avLst/>
              <a:gdLst/>
              <a:ahLst/>
              <a:cxnLst/>
              <a:rect l="l" t="t" r="r" b="b"/>
              <a:pathLst>
                <a:path w="25432" h="2090" extrusionOk="0">
                  <a:moveTo>
                    <a:pt x="0" y="0"/>
                  </a:moveTo>
                  <a:lnTo>
                    <a:pt x="0" y="0"/>
                  </a:lnTo>
                  <a:cubicBezTo>
                    <a:pt x="39" y="113"/>
                    <a:pt x="80" y="224"/>
                    <a:pt x="121" y="335"/>
                  </a:cubicBezTo>
                  <a:cubicBezTo>
                    <a:pt x="3899" y="1504"/>
                    <a:pt x="8439" y="2089"/>
                    <a:pt x="12927" y="2089"/>
                  </a:cubicBezTo>
                  <a:cubicBezTo>
                    <a:pt x="17370" y="2089"/>
                    <a:pt x="21761" y="1514"/>
                    <a:pt x="25308" y="369"/>
                  </a:cubicBezTo>
                  <a:cubicBezTo>
                    <a:pt x="25352" y="256"/>
                    <a:pt x="25393" y="144"/>
                    <a:pt x="25432" y="31"/>
                  </a:cubicBezTo>
                  <a:lnTo>
                    <a:pt x="25432" y="31"/>
                  </a:lnTo>
                  <a:cubicBezTo>
                    <a:pt x="21883" y="1223"/>
                    <a:pt x="17434" y="1819"/>
                    <a:pt x="12930" y="1819"/>
                  </a:cubicBezTo>
                  <a:cubicBezTo>
                    <a:pt x="8387" y="1819"/>
                    <a:pt x="3788" y="121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7"/>
            <p:cNvSpPr/>
            <p:nvPr/>
          </p:nvSpPr>
          <p:spPr>
            <a:xfrm>
              <a:off x="8339989" y="2474181"/>
              <a:ext cx="584175" cy="40105"/>
            </a:xfrm>
            <a:custGeom>
              <a:avLst/>
              <a:gdLst/>
              <a:ahLst/>
              <a:cxnLst/>
              <a:rect l="l" t="t" r="r" b="b"/>
              <a:pathLst>
                <a:path w="20305" h="1394" extrusionOk="0">
                  <a:moveTo>
                    <a:pt x="1" y="1"/>
                  </a:moveTo>
                  <a:lnTo>
                    <a:pt x="1" y="1"/>
                  </a:lnTo>
                  <a:cubicBezTo>
                    <a:pt x="126" y="128"/>
                    <a:pt x="254" y="249"/>
                    <a:pt x="386" y="370"/>
                  </a:cubicBezTo>
                  <a:cubicBezTo>
                    <a:pt x="3511" y="1052"/>
                    <a:pt x="6965" y="1393"/>
                    <a:pt x="10392" y="1393"/>
                  </a:cubicBezTo>
                  <a:cubicBezTo>
                    <a:pt x="13705" y="1393"/>
                    <a:pt x="16987" y="1074"/>
                    <a:pt x="19914" y="437"/>
                  </a:cubicBezTo>
                  <a:cubicBezTo>
                    <a:pt x="20047" y="316"/>
                    <a:pt x="20177" y="193"/>
                    <a:pt x="20304" y="68"/>
                  </a:cubicBezTo>
                  <a:lnTo>
                    <a:pt x="20304" y="68"/>
                  </a:lnTo>
                  <a:cubicBezTo>
                    <a:pt x="17291" y="773"/>
                    <a:pt x="13862" y="1125"/>
                    <a:pt x="10400" y="1125"/>
                  </a:cubicBezTo>
                  <a:cubicBezTo>
                    <a:pt x="6828" y="1125"/>
                    <a:pt x="3221" y="75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7"/>
            <p:cNvSpPr/>
            <p:nvPr/>
          </p:nvSpPr>
          <p:spPr>
            <a:xfrm>
              <a:off x="8472331" y="2103681"/>
              <a:ext cx="321476" cy="321505"/>
            </a:xfrm>
            <a:custGeom>
              <a:avLst/>
              <a:gdLst/>
              <a:ahLst/>
              <a:cxnLst/>
              <a:rect l="l" t="t" r="r" b="b"/>
              <a:pathLst>
                <a:path w="11174" h="11175" extrusionOk="0">
                  <a:moveTo>
                    <a:pt x="5587" y="0"/>
                  </a:moveTo>
                  <a:cubicBezTo>
                    <a:pt x="2501" y="0"/>
                    <a:pt x="0" y="2502"/>
                    <a:pt x="0" y="5588"/>
                  </a:cubicBezTo>
                  <a:cubicBezTo>
                    <a:pt x="0" y="7069"/>
                    <a:pt x="589" y="8490"/>
                    <a:pt x="1636" y="9538"/>
                  </a:cubicBezTo>
                  <a:cubicBezTo>
                    <a:pt x="2684" y="10586"/>
                    <a:pt x="4104" y="11174"/>
                    <a:pt x="5587" y="11174"/>
                  </a:cubicBezTo>
                  <a:cubicBezTo>
                    <a:pt x="7069" y="11174"/>
                    <a:pt x="8489" y="10586"/>
                    <a:pt x="9537" y="9538"/>
                  </a:cubicBezTo>
                  <a:cubicBezTo>
                    <a:pt x="10585" y="8490"/>
                    <a:pt x="11173" y="7069"/>
                    <a:pt x="11173" y="5588"/>
                  </a:cubicBezTo>
                  <a:cubicBezTo>
                    <a:pt x="11173" y="4105"/>
                    <a:pt x="10585" y="2685"/>
                    <a:pt x="9537" y="1637"/>
                  </a:cubicBezTo>
                  <a:cubicBezTo>
                    <a:pt x="8489" y="590"/>
                    <a:pt x="7069" y="0"/>
                    <a:pt x="55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BEE0FB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85800" y="445025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Fredoka One"/>
              <a:buNone/>
              <a:defRPr sz="3200">
                <a:solidFill>
                  <a:schemeClr val="accent4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85800" y="1152475"/>
            <a:ext cx="7772400" cy="34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7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5" r:id="rId12"/>
    <p:sldLayoutId id="2147483668" r:id="rId13"/>
    <p:sldLayoutId id="2147483670" r:id="rId14"/>
    <p:sldLayoutId id="2147483674" r:id="rId15"/>
    <p:sldLayoutId id="2147483676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ixabay.com/en/light-bulb-idea-enlightenment-plan-1926533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light-bulb-idea-enlightenment-plan-1926533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Ru3UTj_eY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youtu.be/vsSXdcXnfRw" TargetMode="External"/><Relationship Id="rId5" Type="http://schemas.openxmlformats.org/officeDocument/2006/relationships/hyperlink" Target="https://commons.wikimedia.org/wiki/File:YouTube_Kids_LogoVector.svg" TargetMode="Externa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0FB"/>
        </a:solidFill>
        <a:effectLst/>
      </p:bgPr>
    </p:bg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8" name="Google Shape;2088;p40"/>
          <p:cNvGrpSpPr/>
          <p:nvPr/>
        </p:nvGrpSpPr>
        <p:grpSpPr>
          <a:xfrm rot="9634673">
            <a:off x="1168962" y="74940"/>
            <a:ext cx="326366" cy="326045"/>
            <a:chOff x="6582700" y="530525"/>
            <a:chExt cx="681261" cy="680545"/>
          </a:xfrm>
        </p:grpSpPr>
        <p:sp>
          <p:nvSpPr>
            <p:cNvPr id="2089" name="Google Shape;2089;p40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0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0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0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0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0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40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40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40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40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40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0" name="Google Shape;2100;p40"/>
          <p:cNvGrpSpPr/>
          <p:nvPr/>
        </p:nvGrpSpPr>
        <p:grpSpPr>
          <a:xfrm rot="-3157103">
            <a:off x="2258563" y="121439"/>
            <a:ext cx="422590" cy="422145"/>
            <a:chOff x="6582700" y="530525"/>
            <a:chExt cx="681261" cy="680545"/>
          </a:xfrm>
        </p:grpSpPr>
        <p:sp>
          <p:nvSpPr>
            <p:cNvPr id="2101" name="Google Shape;2101;p40"/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40"/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40"/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40"/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40"/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40"/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40"/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40"/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40"/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40"/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40"/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0" name="Google Shape;2190;p40"/>
          <p:cNvGrpSpPr/>
          <p:nvPr/>
        </p:nvGrpSpPr>
        <p:grpSpPr>
          <a:xfrm>
            <a:off x="977804" y="2199736"/>
            <a:ext cx="1124896" cy="2943764"/>
            <a:chOff x="5476324" y="1256415"/>
            <a:chExt cx="1220276" cy="3224625"/>
          </a:xfrm>
        </p:grpSpPr>
        <p:sp>
          <p:nvSpPr>
            <p:cNvPr id="2191" name="Google Shape;2191;p40"/>
            <p:cNvSpPr/>
            <p:nvPr/>
          </p:nvSpPr>
          <p:spPr>
            <a:xfrm>
              <a:off x="5829082" y="3916492"/>
              <a:ext cx="161297" cy="405108"/>
            </a:xfrm>
            <a:custGeom>
              <a:avLst/>
              <a:gdLst/>
              <a:ahLst/>
              <a:cxnLst/>
              <a:rect l="l" t="t" r="r" b="b"/>
              <a:pathLst>
                <a:path w="3632" h="9122" extrusionOk="0">
                  <a:moveTo>
                    <a:pt x="1" y="1"/>
                  </a:moveTo>
                  <a:lnTo>
                    <a:pt x="180" y="9121"/>
                  </a:lnTo>
                  <a:lnTo>
                    <a:pt x="3105" y="9121"/>
                  </a:lnTo>
                  <a:lnTo>
                    <a:pt x="363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0"/>
            <p:cNvSpPr/>
            <p:nvPr/>
          </p:nvSpPr>
          <p:spPr>
            <a:xfrm>
              <a:off x="5822020" y="3909431"/>
              <a:ext cx="175597" cy="419230"/>
            </a:xfrm>
            <a:custGeom>
              <a:avLst/>
              <a:gdLst/>
              <a:ahLst/>
              <a:cxnLst/>
              <a:rect l="l" t="t" r="r" b="b"/>
              <a:pathLst>
                <a:path w="3954" h="9440" extrusionOk="0">
                  <a:moveTo>
                    <a:pt x="3620" y="320"/>
                  </a:moveTo>
                  <a:lnTo>
                    <a:pt x="3168" y="8163"/>
                  </a:lnTo>
                  <a:lnTo>
                    <a:pt x="3113" y="9121"/>
                  </a:lnTo>
                  <a:lnTo>
                    <a:pt x="495" y="9121"/>
                  </a:lnTo>
                  <a:lnTo>
                    <a:pt x="341" y="1277"/>
                  </a:lnTo>
                  <a:lnTo>
                    <a:pt x="322" y="320"/>
                  </a:lnTo>
                  <a:close/>
                  <a:moveTo>
                    <a:pt x="160" y="0"/>
                  </a:moveTo>
                  <a:cubicBezTo>
                    <a:pt x="72" y="1"/>
                    <a:pt x="0" y="72"/>
                    <a:pt x="0" y="160"/>
                  </a:cubicBezTo>
                  <a:lnTo>
                    <a:pt x="157" y="8163"/>
                  </a:lnTo>
                  <a:lnTo>
                    <a:pt x="179" y="9280"/>
                  </a:lnTo>
                  <a:cubicBezTo>
                    <a:pt x="180" y="9368"/>
                    <a:pt x="251" y="9438"/>
                    <a:pt x="339" y="9439"/>
                  </a:cubicBezTo>
                  <a:lnTo>
                    <a:pt x="3264" y="9439"/>
                  </a:lnTo>
                  <a:cubicBezTo>
                    <a:pt x="3354" y="9439"/>
                    <a:pt x="3418" y="9367"/>
                    <a:pt x="3423" y="9280"/>
                  </a:cubicBezTo>
                  <a:lnTo>
                    <a:pt x="3885" y="1277"/>
                  </a:lnTo>
                  <a:lnTo>
                    <a:pt x="3950" y="160"/>
                  </a:lnTo>
                  <a:cubicBezTo>
                    <a:pt x="3953" y="92"/>
                    <a:pt x="3921" y="47"/>
                    <a:pt x="3876" y="24"/>
                  </a:cubicBezTo>
                  <a:lnTo>
                    <a:pt x="3876" y="24"/>
                  </a:lnTo>
                  <a:cubicBezTo>
                    <a:pt x="3853" y="9"/>
                    <a:pt x="3825" y="0"/>
                    <a:pt x="3790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0"/>
            <p:cNvSpPr/>
            <p:nvPr/>
          </p:nvSpPr>
          <p:spPr>
            <a:xfrm>
              <a:off x="5711570" y="4278574"/>
              <a:ext cx="289553" cy="194471"/>
            </a:xfrm>
            <a:custGeom>
              <a:avLst/>
              <a:gdLst/>
              <a:ahLst/>
              <a:cxnLst/>
              <a:rect l="l" t="t" r="r" b="b"/>
              <a:pathLst>
                <a:path w="6520" h="4379" extrusionOk="0">
                  <a:moveTo>
                    <a:pt x="2285" y="0"/>
                  </a:moveTo>
                  <a:cubicBezTo>
                    <a:pt x="2040" y="0"/>
                    <a:pt x="1835" y="204"/>
                    <a:pt x="1811" y="470"/>
                  </a:cubicBezTo>
                  <a:lnTo>
                    <a:pt x="1699" y="1731"/>
                  </a:lnTo>
                  <a:cubicBezTo>
                    <a:pt x="1689" y="1846"/>
                    <a:pt x="1644" y="1954"/>
                    <a:pt x="1569" y="2041"/>
                  </a:cubicBezTo>
                  <a:lnTo>
                    <a:pt x="292" y="3498"/>
                  </a:lnTo>
                  <a:cubicBezTo>
                    <a:pt x="1" y="3828"/>
                    <a:pt x="217" y="4378"/>
                    <a:pt x="636" y="4378"/>
                  </a:cubicBezTo>
                  <a:lnTo>
                    <a:pt x="6043" y="4378"/>
                  </a:lnTo>
                  <a:cubicBezTo>
                    <a:pt x="6306" y="4378"/>
                    <a:pt x="6520" y="4145"/>
                    <a:pt x="6520" y="3857"/>
                  </a:cubicBezTo>
                  <a:lnTo>
                    <a:pt x="6520" y="521"/>
                  </a:lnTo>
                  <a:cubicBezTo>
                    <a:pt x="6520" y="234"/>
                    <a:pt x="6306" y="0"/>
                    <a:pt x="6043" y="0"/>
                  </a:cubicBezTo>
                  <a:close/>
                </a:path>
              </a:pathLst>
            </a:custGeom>
            <a:solidFill>
              <a:srgbClr val="D25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0"/>
            <p:cNvSpPr/>
            <p:nvPr/>
          </p:nvSpPr>
          <p:spPr>
            <a:xfrm>
              <a:off x="5707129" y="4270314"/>
              <a:ext cx="303009" cy="209793"/>
            </a:xfrm>
            <a:custGeom>
              <a:avLst/>
              <a:gdLst/>
              <a:ahLst/>
              <a:cxnLst/>
              <a:rect l="l" t="t" r="r" b="b"/>
              <a:pathLst>
                <a:path w="6823" h="4724" extrusionOk="0">
                  <a:moveTo>
                    <a:pt x="3015" y="318"/>
                  </a:moveTo>
                  <a:cubicBezTo>
                    <a:pt x="3430" y="318"/>
                    <a:pt x="3853" y="347"/>
                    <a:pt x="4259" y="347"/>
                  </a:cubicBezTo>
                  <a:lnTo>
                    <a:pt x="6143" y="347"/>
                  </a:lnTo>
                  <a:cubicBezTo>
                    <a:pt x="6515" y="379"/>
                    <a:pt x="6460" y="784"/>
                    <a:pt x="6460" y="1047"/>
                  </a:cubicBezTo>
                  <a:lnTo>
                    <a:pt x="6460" y="2099"/>
                  </a:lnTo>
                  <a:cubicBezTo>
                    <a:pt x="6460" y="2733"/>
                    <a:pt x="6494" y="3375"/>
                    <a:pt x="6460" y="4007"/>
                  </a:cubicBezTo>
                  <a:cubicBezTo>
                    <a:pt x="6442" y="4378"/>
                    <a:pt x="6196" y="4406"/>
                    <a:pt x="5927" y="4406"/>
                  </a:cubicBezTo>
                  <a:cubicBezTo>
                    <a:pt x="5880" y="4406"/>
                    <a:pt x="5832" y="4405"/>
                    <a:pt x="5785" y="4405"/>
                  </a:cubicBezTo>
                  <a:lnTo>
                    <a:pt x="1346" y="4405"/>
                  </a:lnTo>
                  <a:cubicBezTo>
                    <a:pt x="1216" y="4405"/>
                    <a:pt x="1076" y="4417"/>
                    <a:pt x="940" y="4417"/>
                  </a:cubicBezTo>
                  <a:cubicBezTo>
                    <a:pt x="871" y="4417"/>
                    <a:pt x="804" y="4414"/>
                    <a:pt x="740" y="4405"/>
                  </a:cubicBezTo>
                  <a:cubicBezTo>
                    <a:pt x="454" y="4364"/>
                    <a:pt x="338" y="4069"/>
                    <a:pt x="483" y="3825"/>
                  </a:cubicBezTo>
                  <a:cubicBezTo>
                    <a:pt x="527" y="3753"/>
                    <a:pt x="599" y="3690"/>
                    <a:pt x="653" y="3628"/>
                  </a:cubicBezTo>
                  <a:lnTo>
                    <a:pt x="1401" y="2774"/>
                  </a:lnTo>
                  <a:cubicBezTo>
                    <a:pt x="1564" y="2588"/>
                    <a:pt x="1789" y="2393"/>
                    <a:pt x="1896" y="2166"/>
                  </a:cubicBezTo>
                  <a:cubicBezTo>
                    <a:pt x="2017" y="1906"/>
                    <a:pt x="1993" y="1535"/>
                    <a:pt x="2017" y="1257"/>
                  </a:cubicBezTo>
                  <a:cubicBezTo>
                    <a:pt x="2044" y="951"/>
                    <a:pt x="1988" y="391"/>
                    <a:pt x="2400" y="347"/>
                  </a:cubicBezTo>
                  <a:cubicBezTo>
                    <a:pt x="2601" y="325"/>
                    <a:pt x="2807" y="318"/>
                    <a:pt x="3015" y="318"/>
                  </a:cubicBezTo>
                  <a:close/>
                  <a:moveTo>
                    <a:pt x="3646" y="0"/>
                  </a:moveTo>
                  <a:cubicBezTo>
                    <a:pt x="3229" y="0"/>
                    <a:pt x="2814" y="7"/>
                    <a:pt x="2400" y="27"/>
                  </a:cubicBezTo>
                  <a:cubicBezTo>
                    <a:pt x="1534" y="69"/>
                    <a:pt x="1740" y="1275"/>
                    <a:pt x="1644" y="1860"/>
                  </a:cubicBezTo>
                  <a:cubicBezTo>
                    <a:pt x="1596" y="2156"/>
                    <a:pt x="1329" y="2373"/>
                    <a:pt x="1137" y="2592"/>
                  </a:cubicBezTo>
                  <a:cubicBezTo>
                    <a:pt x="877" y="2889"/>
                    <a:pt x="614" y="3184"/>
                    <a:pt x="355" y="3484"/>
                  </a:cubicBezTo>
                  <a:cubicBezTo>
                    <a:pt x="124" y="3752"/>
                    <a:pt x="1" y="4088"/>
                    <a:pt x="205" y="4419"/>
                  </a:cubicBezTo>
                  <a:cubicBezTo>
                    <a:pt x="370" y="4688"/>
                    <a:pt x="638" y="4723"/>
                    <a:pt x="922" y="4723"/>
                  </a:cubicBezTo>
                  <a:lnTo>
                    <a:pt x="5868" y="4723"/>
                  </a:lnTo>
                  <a:cubicBezTo>
                    <a:pt x="6244" y="4723"/>
                    <a:pt x="6622" y="4680"/>
                    <a:pt x="6749" y="4251"/>
                  </a:cubicBezTo>
                  <a:cubicBezTo>
                    <a:pt x="6823" y="4003"/>
                    <a:pt x="6779" y="3692"/>
                    <a:pt x="6779" y="3439"/>
                  </a:cubicBezTo>
                  <a:lnTo>
                    <a:pt x="6779" y="1977"/>
                  </a:lnTo>
                  <a:cubicBezTo>
                    <a:pt x="6779" y="1592"/>
                    <a:pt x="6784" y="1206"/>
                    <a:pt x="6779" y="821"/>
                  </a:cubicBezTo>
                  <a:cubicBezTo>
                    <a:pt x="6775" y="423"/>
                    <a:pt x="6603" y="87"/>
                    <a:pt x="6182" y="31"/>
                  </a:cubicBezTo>
                  <a:lnTo>
                    <a:pt x="6182" y="31"/>
                  </a:lnTo>
                  <a:cubicBezTo>
                    <a:pt x="6170" y="28"/>
                    <a:pt x="6157" y="27"/>
                    <a:pt x="6143" y="27"/>
                  </a:cubicBezTo>
                  <a:cubicBezTo>
                    <a:pt x="6137" y="26"/>
                    <a:pt x="6132" y="26"/>
                    <a:pt x="6127" y="26"/>
                  </a:cubicBezTo>
                  <a:cubicBezTo>
                    <a:pt x="6122" y="26"/>
                    <a:pt x="6117" y="26"/>
                    <a:pt x="6112" y="27"/>
                  </a:cubicBezTo>
                  <a:lnTo>
                    <a:pt x="6112" y="27"/>
                  </a:lnTo>
                  <a:cubicBezTo>
                    <a:pt x="5294" y="26"/>
                    <a:pt x="4469" y="0"/>
                    <a:pt x="364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0"/>
            <p:cNvSpPr/>
            <p:nvPr/>
          </p:nvSpPr>
          <p:spPr>
            <a:xfrm>
              <a:off x="5780896" y="4314458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0" y="1"/>
                    <a:pt x="0" y="319"/>
                    <a:pt x="206" y="319"/>
                  </a:cubicBezTo>
                  <a:lnTo>
                    <a:pt x="1464" y="319"/>
                  </a:lnTo>
                  <a:cubicBezTo>
                    <a:pt x="1670" y="319"/>
                    <a:pt x="1671" y="1"/>
                    <a:pt x="146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0"/>
            <p:cNvSpPr/>
            <p:nvPr/>
          </p:nvSpPr>
          <p:spPr>
            <a:xfrm>
              <a:off x="5779874" y="4357181"/>
              <a:ext cx="74209" cy="14211"/>
            </a:xfrm>
            <a:custGeom>
              <a:avLst/>
              <a:gdLst/>
              <a:ahLst/>
              <a:cxnLst/>
              <a:rect l="l" t="t" r="r" b="b"/>
              <a:pathLst>
                <a:path w="1671" h="320" extrusionOk="0">
                  <a:moveTo>
                    <a:pt x="207" y="1"/>
                  </a:moveTo>
                  <a:cubicBezTo>
                    <a:pt x="1" y="1"/>
                    <a:pt x="0" y="319"/>
                    <a:pt x="207" y="319"/>
                  </a:cubicBezTo>
                  <a:lnTo>
                    <a:pt x="1465" y="319"/>
                  </a:lnTo>
                  <a:cubicBezTo>
                    <a:pt x="1671" y="319"/>
                    <a:pt x="1671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0"/>
            <p:cNvSpPr/>
            <p:nvPr/>
          </p:nvSpPr>
          <p:spPr>
            <a:xfrm>
              <a:off x="5929806" y="4375790"/>
              <a:ext cx="71322" cy="97258"/>
            </a:xfrm>
            <a:custGeom>
              <a:avLst/>
              <a:gdLst/>
              <a:ahLst/>
              <a:cxnLst/>
              <a:rect l="l" t="t" r="r" b="b"/>
              <a:pathLst>
                <a:path w="1606" h="2190" extrusionOk="0">
                  <a:moveTo>
                    <a:pt x="1564" y="1"/>
                  </a:moveTo>
                  <a:cubicBezTo>
                    <a:pt x="700" y="1"/>
                    <a:pt x="1" y="724"/>
                    <a:pt x="2" y="1616"/>
                  </a:cubicBezTo>
                  <a:cubicBezTo>
                    <a:pt x="2" y="1811"/>
                    <a:pt x="36" y="2005"/>
                    <a:pt x="105" y="2189"/>
                  </a:cubicBezTo>
                  <a:lnTo>
                    <a:pt x="1130" y="2189"/>
                  </a:lnTo>
                  <a:cubicBezTo>
                    <a:pt x="1392" y="2189"/>
                    <a:pt x="1606" y="1956"/>
                    <a:pt x="1606" y="1668"/>
                  </a:cubicBezTo>
                  <a:lnTo>
                    <a:pt x="1606" y="3"/>
                  </a:lnTo>
                  <a:cubicBezTo>
                    <a:pt x="1592" y="2"/>
                    <a:pt x="1578" y="1"/>
                    <a:pt x="1564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0"/>
            <p:cNvSpPr/>
            <p:nvPr/>
          </p:nvSpPr>
          <p:spPr>
            <a:xfrm>
              <a:off x="5918703" y="4368728"/>
              <a:ext cx="89531" cy="111514"/>
            </a:xfrm>
            <a:custGeom>
              <a:avLst/>
              <a:gdLst/>
              <a:ahLst/>
              <a:cxnLst/>
              <a:rect l="l" t="t" r="r" b="b"/>
              <a:pathLst>
                <a:path w="2016" h="2511" extrusionOk="0">
                  <a:moveTo>
                    <a:pt x="1696" y="325"/>
                  </a:moveTo>
                  <a:lnTo>
                    <a:pt x="1696" y="1477"/>
                  </a:lnTo>
                  <a:cubicBezTo>
                    <a:pt x="1696" y="1631"/>
                    <a:pt x="1728" y="1839"/>
                    <a:pt x="1666" y="1984"/>
                  </a:cubicBezTo>
                  <a:cubicBezTo>
                    <a:pt x="1589" y="2168"/>
                    <a:pt x="1426" y="2192"/>
                    <a:pt x="1259" y="2192"/>
                  </a:cubicBezTo>
                  <a:cubicBezTo>
                    <a:pt x="1201" y="2192"/>
                    <a:pt x="1142" y="2189"/>
                    <a:pt x="1087" y="2189"/>
                  </a:cubicBezTo>
                  <a:lnTo>
                    <a:pt x="470" y="2189"/>
                  </a:lnTo>
                  <a:cubicBezTo>
                    <a:pt x="349" y="1742"/>
                    <a:pt x="422" y="1267"/>
                    <a:pt x="700" y="888"/>
                  </a:cubicBezTo>
                  <a:cubicBezTo>
                    <a:pt x="937" y="566"/>
                    <a:pt x="1301" y="363"/>
                    <a:pt x="1696" y="325"/>
                  </a:cubicBezTo>
                  <a:close/>
                  <a:moveTo>
                    <a:pt x="1803" y="0"/>
                  </a:moveTo>
                  <a:cubicBezTo>
                    <a:pt x="1798" y="0"/>
                    <a:pt x="1792" y="0"/>
                    <a:pt x="1787" y="1"/>
                  </a:cubicBezTo>
                  <a:lnTo>
                    <a:pt x="1787" y="1"/>
                  </a:lnTo>
                  <a:cubicBezTo>
                    <a:pt x="1252" y="14"/>
                    <a:pt x="761" y="276"/>
                    <a:pt x="441" y="704"/>
                  </a:cubicBezTo>
                  <a:cubicBezTo>
                    <a:pt x="83" y="1184"/>
                    <a:pt x="0" y="1830"/>
                    <a:pt x="200" y="2391"/>
                  </a:cubicBezTo>
                  <a:cubicBezTo>
                    <a:pt x="223" y="2458"/>
                    <a:pt x="279" y="2509"/>
                    <a:pt x="353" y="2509"/>
                  </a:cubicBezTo>
                  <a:lnTo>
                    <a:pt x="1027" y="2509"/>
                  </a:lnTo>
                  <a:cubicBezTo>
                    <a:pt x="1094" y="2509"/>
                    <a:pt x="1162" y="2511"/>
                    <a:pt x="1229" y="2511"/>
                  </a:cubicBezTo>
                  <a:cubicBezTo>
                    <a:pt x="1430" y="2511"/>
                    <a:pt x="1624" y="2493"/>
                    <a:pt x="1789" y="2348"/>
                  </a:cubicBezTo>
                  <a:cubicBezTo>
                    <a:pt x="2002" y="2161"/>
                    <a:pt x="2015" y="1901"/>
                    <a:pt x="2015" y="1641"/>
                  </a:cubicBezTo>
                  <a:lnTo>
                    <a:pt x="2015" y="162"/>
                  </a:lnTo>
                  <a:cubicBezTo>
                    <a:pt x="2015" y="73"/>
                    <a:pt x="1942" y="7"/>
                    <a:pt x="1856" y="3"/>
                  </a:cubicBezTo>
                  <a:lnTo>
                    <a:pt x="1839" y="2"/>
                  </a:lnTo>
                  <a:lnTo>
                    <a:pt x="1839" y="2"/>
                  </a:lnTo>
                  <a:cubicBezTo>
                    <a:pt x="1832" y="1"/>
                    <a:pt x="1824" y="0"/>
                    <a:pt x="1816" y="0"/>
                  </a:cubicBezTo>
                  <a:cubicBezTo>
                    <a:pt x="1816" y="0"/>
                    <a:pt x="1815" y="0"/>
                    <a:pt x="1814" y="0"/>
                  </a:cubicBezTo>
                  <a:cubicBezTo>
                    <a:pt x="1811" y="0"/>
                    <a:pt x="1807" y="0"/>
                    <a:pt x="180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0"/>
            <p:cNvSpPr/>
            <p:nvPr/>
          </p:nvSpPr>
          <p:spPr>
            <a:xfrm>
              <a:off x="6169316" y="3916492"/>
              <a:ext cx="161297" cy="405108"/>
            </a:xfrm>
            <a:custGeom>
              <a:avLst/>
              <a:gdLst/>
              <a:ahLst/>
              <a:cxnLst/>
              <a:rect l="l" t="t" r="r" b="b"/>
              <a:pathLst>
                <a:path w="3632" h="9122" extrusionOk="0">
                  <a:moveTo>
                    <a:pt x="0" y="1"/>
                  </a:moveTo>
                  <a:lnTo>
                    <a:pt x="527" y="9121"/>
                  </a:lnTo>
                  <a:lnTo>
                    <a:pt x="3452" y="9121"/>
                  </a:lnTo>
                  <a:lnTo>
                    <a:pt x="363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0"/>
            <p:cNvSpPr/>
            <p:nvPr/>
          </p:nvSpPr>
          <p:spPr>
            <a:xfrm>
              <a:off x="6162032" y="3909431"/>
              <a:ext cx="175642" cy="419230"/>
            </a:xfrm>
            <a:custGeom>
              <a:avLst/>
              <a:gdLst/>
              <a:ahLst/>
              <a:cxnLst/>
              <a:rect l="l" t="t" r="r" b="b"/>
              <a:pathLst>
                <a:path w="3955" h="9440" extrusionOk="0">
                  <a:moveTo>
                    <a:pt x="3633" y="320"/>
                  </a:moveTo>
                  <a:lnTo>
                    <a:pt x="3479" y="8163"/>
                  </a:lnTo>
                  <a:lnTo>
                    <a:pt x="3460" y="9121"/>
                  </a:lnTo>
                  <a:lnTo>
                    <a:pt x="841" y="9121"/>
                  </a:lnTo>
                  <a:lnTo>
                    <a:pt x="388" y="1277"/>
                  </a:lnTo>
                  <a:lnTo>
                    <a:pt x="333" y="320"/>
                  </a:lnTo>
                  <a:close/>
                  <a:moveTo>
                    <a:pt x="164" y="0"/>
                  </a:moveTo>
                  <a:cubicBezTo>
                    <a:pt x="132" y="0"/>
                    <a:pt x="105" y="8"/>
                    <a:pt x="82" y="22"/>
                  </a:cubicBezTo>
                  <a:lnTo>
                    <a:pt x="82" y="22"/>
                  </a:lnTo>
                  <a:cubicBezTo>
                    <a:pt x="35" y="44"/>
                    <a:pt x="1" y="90"/>
                    <a:pt x="5" y="160"/>
                  </a:cubicBezTo>
                  <a:lnTo>
                    <a:pt x="467" y="8163"/>
                  </a:lnTo>
                  <a:lnTo>
                    <a:pt x="531" y="9280"/>
                  </a:lnTo>
                  <a:cubicBezTo>
                    <a:pt x="536" y="9367"/>
                    <a:pt x="600" y="9439"/>
                    <a:pt x="691" y="9439"/>
                  </a:cubicBezTo>
                  <a:lnTo>
                    <a:pt x="3616" y="9439"/>
                  </a:lnTo>
                  <a:cubicBezTo>
                    <a:pt x="3704" y="9438"/>
                    <a:pt x="3774" y="9368"/>
                    <a:pt x="3775" y="9280"/>
                  </a:cubicBezTo>
                  <a:lnTo>
                    <a:pt x="3933" y="1277"/>
                  </a:lnTo>
                  <a:lnTo>
                    <a:pt x="3954" y="160"/>
                  </a:lnTo>
                  <a:cubicBezTo>
                    <a:pt x="3953" y="72"/>
                    <a:pt x="3883" y="1"/>
                    <a:pt x="3795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0"/>
            <p:cNvSpPr/>
            <p:nvPr/>
          </p:nvSpPr>
          <p:spPr>
            <a:xfrm>
              <a:off x="6158479" y="4278574"/>
              <a:ext cx="289553" cy="194471"/>
            </a:xfrm>
            <a:custGeom>
              <a:avLst/>
              <a:gdLst/>
              <a:ahLst/>
              <a:cxnLst/>
              <a:rect l="l" t="t" r="r" b="b"/>
              <a:pathLst>
                <a:path w="6520" h="4379" extrusionOk="0">
                  <a:moveTo>
                    <a:pt x="478" y="0"/>
                  </a:moveTo>
                  <a:cubicBezTo>
                    <a:pt x="216" y="0"/>
                    <a:pt x="1" y="234"/>
                    <a:pt x="2" y="521"/>
                  </a:cubicBezTo>
                  <a:lnTo>
                    <a:pt x="2" y="3857"/>
                  </a:lnTo>
                  <a:cubicBezTo>
                    <a:pt x="2" y="4145"/>
                    <a:pt x="214" y="4378"/>
                    <a:pt x="478" y="4378"/>
                  </a:cubicBezTo>
                  <a:lnTo>
                    <a:pt x="5884" y="4378"/>
                  </a:lnTo>
                  <a:cubicBezTo>
                    <a:pt x="6305" y="4378"/>
                    <a:pt x="6520" y="3828"/>
                    <a:pt x="6230" y="3498"/>
                  </a:cubicBezTo>
                  <a:lnTo>
                    <a:pt x="4953" y="2041"/>
                  </a:lnTo>
                  <a:cubicBezTo>
                    <a:pt x="4877" y="1954"/>
                    <a:pt x="4832" y="1846"/>
                    <a:pt x="4822" y="1731"/>
                  </a:cubicBezTo>
                  <a:lnTo>
                    <a:pt x="4710" y="470"/>
                  </a:lnTo>
                  <a:cubicBezTo>
                    <a:pt x="4687" y="204"/>
                    <a:pt x="4481" y="0"/>
                    <a:pt x="4235" y="0"/>
                  </a:cubicBezTo>
                  <a:close/>
                </a:path>
              </a:pathLst>
            </a:custGeom>
            <a:solidFill>
              <a:srgbClr val="D25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0"/>
            <p:cNvSpPr/>
            <p:nvPr/>
          </p:nvSpPr>
          <p:spPr>
            <a:xfrm>
              <a:off x="6143690" y="4270936"/>
              <a:ext cx="310692" cy="210104"/>
            </a:xfrm>
            <a:custGeom>
              <a:avLst/>
              <a:gdLst/>
              <a:ahLst/>
              <a:cxnLst/>
              <a:rect l="l" t="t" r="r" b="b"/>
              <a:pathLst>
                <a:path w="6996" h="4731" extrusionOk="0">
                  <a:moveTo>
                    <a:pt x="4440" y="326"/>
                  </a:moveTo>
                  <a:cubicBezTo>
                    <a:pt x="4478" y="326"/>
                    <a:pt x="4516" y="327"/>
                    <a:pt x="4553" y="332"/>
                  </a:cubicBezTo>
                  <a:cubicBezTo>
                    <a:pt x="4794" y="361"/>
                    <a:pt x="4871" y="538"/>
                    <a:pt x="4893" y="749"/>
                  </a:cubicBezTo>
                  <a:cubicBezTo>
                    <a:pt x="4929" y="1092"/>
                    <a:pt x="4953" y="1437"/>
                    <a:pt x="4984" y="1780"/>
                  </a:cubicBezTo>
                  <a:cubicBezTo>
                    <a:pt x="5040" y="2366"/>
                    <a:pt x="5582" y="2794"/>
                    <a:pt x="5953" y="3216"/>
                  </a:cubicBezTo>
                  <a:cubicBezTo>
                    <a:pt x="6118" y="3405"/>
                    <a:pt x="6340" y="3595"/>
                    <a:pt x="6470" y="3811"/>
                  </a:cubicBezTo>
                  <a:cubicBezTo>
                    <a:pt x="6617" y="4051"/>
                    <a:pt x="6500" y="4351"/>
                    <a:pt x="6216" y="4391"/>
                  </a:cubicBezTo>
                  <a:cubicBezTo>
                    <a:pt x="6193" y="4394"/>
                    <a:pt x="6169" y="4395"/>
                    <a:pt x="6145" y="4395"/>
                  </a:cubicBezTo>
                  <a:cubicBezTo>
                    <a:pt x="6096" y="4395"/>
                    <a:pt x="6045" y="4391"/>
                    <a:pt x="5998" y="4391"/>
                  </a:cubicBezTo>
                  <a:lnTo>
                    <a:pt x="2392" y="4391"/>
                  </a:lnTo>
                  <a:cubicBezTo>
                    <a:pt x="2047" y="4391"/>
                    <a:pt x="1686" y="4419"/>
                    <a:pt x="1332" y="4419"/>
                  </a:cubicBezTo>
                  <a:cubicBezTo>
                    <a:pt x="1156" y="4419"/>
                    <a:pt x="981" y="4412"/>
                    <a:pt x="811" y="4391"/>
                  </a:cubicBezTo>
                  <a:cubicBezTo>
                    <a:pt x="423" y="4342"/>
                    <a:pt x="493" y="3891"/>
                    <a:pt x="493" y="3609"/>
                  </a:cubicBezTo>
                  <a:lnTo>
                    <a:pt x="493" y="1157"/>
                  </a:lnTo>
                  <a:cubicBezTo>
                    <a:pt x="493" y="878"/>
                    <a:pt x="412" y="367"/>
                    <a:pt x="811" y="332"/>
                  </a:cubicBezTo>
                  <a:lnTo>
                    <a:pt x="4209" y="332"/>
                  </a:lnTo>
                  <a:cubicBezTo>
                    <a:pt x="4284" y="332"/>
                    <a:pt x="4363" y="326"/>
                    <a:pt x="4440" y="326"/>
                  </a:cubicBezTo>
                  <a:close/>
                  <a:moveTo>
                    <a:pt x="4347" y="1"/>
                  </a:moveTo>
                  <a:cubicBezTo>
                    <a:pt x="4197" y="1"/>
                    <a:pt x="4047" y="13"/>
                    <a:pt x="3911" y="13"/>
                  </a:cubicBezTo>
                  <a:lnTo>
                    <a:pt x="844" y="13"/>
                  </a:lnTo>
                  <a:cubicBezTo>
                    <a:pt x="838" y="12"/>
                    <a:pt x="833" y="12"/>
                    <a:pt x="828" y="12"/>
                  </a:cubicBezTo>
                  <a:cubicBezTo>
                    <a:pt x="822" y="12"/>
                    <a:pt x="816" y="12"/>
                    <a:pt x="811" y="13"/>
                  </a:cubicBezTo>
                  <a:cubicBezTo>
                    <a:pt x="797" y="13"/>
                    <a:pt x="784" y="14"/>
                    <a:pt x="772" y="17"/>
                  </a:cubicBezTo>
                  <a:lnTo>
                    <a:pt x="772" y="17"/>
                  </a:lnTo>
                  <a:cubicBezTo>
                    <a:pt x="0" y="117"/>
                    <a:pt x="174" y="1105"/>
                    <a:pt x="174" y="1670"/>
                  </a:cubicBezTo>
                  <a:cubicBezTo>
                    <a:pt x="174" y="2425"/>
                    <a:pt x="164" y="3183"/>
                    <a:pt x="174" y="3938"/>
                  </a:cubicBezTo>
                  <a:cubicBezTo>
                    <a:pt x="179" y="4279"/>
                    <a:pt x="320" y="4621"/>
                    <a:pt x="692" y="4698"/>
                  </a:cubicBezTo>
                  <a:cubicBezTo>
                    <a:pt x="815" y="4723"/>
                    <a:pt x="947" y="4731"/>
                    <a:pt x="1081" y="4731"/>
                  </a:cubicBezTo>
                  <a:cubicBezTo>
                    <a:pt x="1303" y="4731"/>
                    <a:pt x="1531" y="4709"/>
                    <a:pt x="1738" y="4709"/>
                  </a:cubicBezTo>
                  <a:lnTo>
                    <a:pt x="5557" y="4709"/>
                  </a:lnTo>
                  <a:cubicBezTo>
                    <a:pt x="5703" y="4709"/>
                    <a:pt x="5852" y="4716"/>
                    <a:pt x="5999" y="4716"/>
                  </a:cubicBezTo>
                  <a:cubicBezTo>
                    <a:pt x="6072" y="4716"/>
                    <a:pt x="6146" y="4714"/>
                    <a:pt x="6219" y="4709"/>
                  </a:cubicBezTo>
                  <a:cubicBezTo>
                    <a:pt x="6697" y="4681"/>
                    <a:pt x="6996" y="4172"/>
                    <a:pt x="6791" y="3734"/>
                  </a:cubicBezTo>
                  <a:cubicBezTo>
                    <a:pt x="6670" y="3474"/>
                    <a:pt x="6403" y="3246"/>
                    <a:pt x="6219" y="3035"/>
                  </a:cubicBezTo>
                  <a:cubicBezTo>
                    <a:pt x="5965" y="2745"/>
                    <a:pt x="5705" y="2460"/>
                    <a:pt x="5456" y="2165"/>
                  </a:cubicBezTo>
                  <a:cubicBezTo>
                    <a:pt x="5259" y="1932"/>
                    <a:pt x="5288" y="1595"/>
                    <a:pt x="5262" y="1303"/>
                  </a:cubicBezTo>
                  <a:cubicBezTo>
                    <a:pt x="5234" y="980"/>
                    <a:pt x="5267" y="523"/>
                    <a:pt x="5055" y="255"/>
                  </a:cubicBezTo>
                  <a:cubicBezTo>
                    <a:pt x="4882" y="40"/>
                    <a:pt x="4616" y="1"/>
                    <a:pt x="4347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0"/>
            <p:cNvSpPr/>
            <p:nvPr/>
          </p:nvSpPr>
          <p:spPr>
            <a:xfrm>
              <a:off x="6313696" y="4321564"/>
              <a:ext cx="55912" cy="44"/>
            </a:xfrm>
            <a:custGeom>
              <a:avLst/>
              <a:gdLst/>
              <a:ahLst/>
              <a:cxnLst/>
              <a:rect l="l" t="t" r="r" b="b"/>
              <a:pathLst>
                <a:path w="1259" h="1" extrusionOk="0">
                  <a:moveTo>
                    <a:pt x="0" y="0"/>
                  </a:moveTo>
                  <a:lnTo>
                    <a:pt x="1259" y="0"/>
                  </a:lnTo>
                </a:path>
              </a:pathLst>
            </a:custGeom>
            <a:solidFill>
              <a:srgbClr val="EE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0"/>
            <p:cNvSpPr/>
            <p:nvPr/>
          </p:nvSpPr>
          <p:spPr>
            <a:xfrm>
              <a:off x="6304547" y="4314458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1" y="1"/>
                    <a:pt x="1" y="319"/>
                    <a:pt x="206" y="319"/>
                  </a:cubicBezTo>
                  <a:lnTo>
                    <a:pt x="1465" y="319"/>
                  </a:lnTo>
                  <a:cubicBezTo>
                    <a:pt x="1670" y="319"/>
                    <a:pt x="1672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0"/>
            <p:cNvSpPr/>
            <p:nvPr/>
          </p:nvSpPr>
          <p:spPr>
            <a:xfrm>
              <a:off x="6314718" y="4364243"/>
              <a:ext cx="55912" cy="44"/>
            </a:xfrm>
            <a:custGeom>
              <a:avLst/>
              <a:gdLst/>
              <a:ahLst/>
              <a:cxnLst/>
              <a:rect l="l" t="t" r="r" b="b"/>
              <a:pathLst>
                <a:path w="1259" h="1" extrusionOk="0">
                  <a:moveTo>
                    <a:pt x="0" y="1"/>
                  </a:moveTo>
                  <a:lnTo>
                    <a:pt x="1259" y="1"/>
                  </a:lnTo>
                </a:path>
              </a:pathLst>
            </a:custGeom>
            <a:solidFill>
              <a:srgbClr val="EE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0"/>
            <p:cNvSpPr/>
            <p:nvPr/>
          </p:nvSpPr>
          <p:spPr>
            <a:xfrm>
              <a:off x="6305569" y="4357181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1" y="1"/>
                    <a:pt x="1" y="319"/>
                    <a:pt x="206" y="319"/>
                  </a:cubicBezTo>
                  <a:lnTo>
                    <a:pt x="1465" y="319"/>
                  </a:lnTo>
                  <a:cubicBezTo>
                    <a:pt x="1671" y="319"/>
                    <a:pt x="1672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0"/>
            <p:cNvSpPr/>
            <p:nvPr/>
          </p:nvSpPr>
          <p:spPr>
            <a:xfrm>
              <a:off x="6158479" y="4375790"/>
              <a:ext cx="71411" cy="97258"/>
            </a:xfrm>
            <a:custGeom>
              <a:avLst/>
              <a:gdLst/>
              <a:ahLst/>
              <a:cxnLst/>
              <a:rect l="l" t="t" r="r" b="b"/>
              <a:pathLst>
                <a:path w="1608" h="2190" extrusionOk="0">
                  <a:moveTo>
                    <a:pt x="44" y="1"/>
                  </a:moveTo>
                  <a:cubicBezTo>
                    <a:pt x="29" y="1"/>
                    <a:pt x="16" y="2"/>
                    <a:pt x="1" y="3"/>
                  </a:cubicBezTo>
                  <a:lnTo>
                    <a:pt x="1" y="1668"/>
                  </a:lnTo>
                  <a:cubicBezTo>
                    <a:pt x="1" y="1956"/>
                    <a:pt x="214" y="2189"/>
                    <a:pt x="478" y="2189"/>
                  </a:cubicBezTo>
                  <a:lnTo>
                    <a:pt x="1502" y="2189"/>
                  </a:lnTo>
                  <a:cubicBezTo>
                    <a:pt x="1570" y="2005"/>
                    <a:pt x="1606" y="1811"/>
                    <a:pt x="1606" y="1616"/>
                  </a:cubicBezTo>
                  <a:cubicBezTo>
                    <a:pt x="1607" y="724"/>
                    <a:pt x="907" y="1"/>
                    <a:pt x="44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0"/>
            <p:cNvSpPr/>
            <p:nvPr/>
          </p:nvSpPr>
          <p:spPr>
            <a:xfrm>
              <a:off x="6150574" y="4368684"/>
              <a:ext cx="90419" cy="111469"/>
            </a:xfrm>
            <a:custGeom>
              <a:avLst/>
              <a:gdLst/>
              <a:ahLst/>
              <a:cxnLst/>
              <a:rect l="l" t="t" r="r" b="b"/>
              <a:pathLst>
                <a:path w="2036" h="2510" extrusionOk="0">
                  <a:moveTo>
                    <a:pt x="338" y="326"/>
                  </a:moveTo>
                  <a:cubicBezTo>
                    <a:pt x="734" y="362"/>
                    <a:pt x="1097" y="565"/>
                    <a:pt x="1336" y="888"/>
                  </a:cubicBezTo>
                  <a:cubicBezTo>
                    <a:pt x="1614" y="1267"/>
                    <a:pt x="1687" y="1744"/>
                    <a:pt x="1564" y="2190"/>
                  </a:cubicBezTo>
                  <a:lnTo>
                    <a:pt x="1061" y="2190"/>
                  </a:lnTo>
                  <a:cubicBezTo>
                    <a:pt x="983" y="2190"/>
                    <a:pt x="886" y="2199"/>
                    <a:pt x="790" y="2199"/>
                  </a:cubicBezTo>
                  <a:cubicBezTo>
                    <a:pt x="657" y="2199"/>
                    <a:pt x="524" y="2181"/>
                    <a:pt x="441" y="2094"/>
                  </a:cubicBezTo>
                  <a:cubicBezTo>
                    <a:pt x="307" y="1955"/>
                    <a:pt x="338" y="1742"/>
                    <a:pt x="338" y="1564"/>
                  </a:cubicBezTo>
                  <a:lnTo>
                    <a:pt x="338" y="326"/>
                  </a:lnTo>
                  <a:close/>
                  <a:moveTo>
                    <a:pt x="231" y="0"/>
                  </a:moveTo>
                  <a:cubicBezTo>
                    <a:pt x="228" y="0"/>
                    <a:pt x="225" y="0"/>
                    <a:pt x="222" y="0"/>
                  </a:cubicBezTo>
                  <a:cubicBezTo>
                    <a:pt x="221" y="0"/>
                    <a:pt x="221" y="0"/>
                    <a:pt x="220" y="0"/>
                  </a:cubicBezTo>
                  <a:cubicBezTo>
                    <a:pt x="213" y="0"/>
                    <a:pt x="206" y="1"/>
                    <a:pt x="199" y="1"/>
                  </a:cubicBezTo>
                  <a:lnTo>
                    <a:pt x="199" y="1"/>
                  </a:lnTo>
                  <a:lnTo>
                    <a:pt x="179" y="3"/>
                  </a:lnTo>
                  <a:cubicBezTo>
                    <a:pt x="92" y="7"/>
                    <a:pt x="19" y="72"/>
                    <a:pt x="19" y="163"/>
                  </a:cubicBezTo>
                  <a:lnTo>
                    <a:pt x="19" y="1556"/>
                  </a:lnTo>
                  <a:cubicBezTo>
                    <a:pt x="19" y="1786"/>
                    <a:pt x="1" y="2020"/>
                    <a:pt x="137" y="2221"/>
                  </a:cubicBezTo>
                  <a:cubicBezTo>
                    <a:pt x="253" y="2396"/>
                    <a:pt x="448" y="2504"/>
                    <a:pt x="658" y="2508"/>
                  </a:cubicBezTo>
                  <a:cubicBezTo>
                    <a:pt x="686" y="2509"/>
                    <a:pt x="714" y="2509"/>
                    <a:pt x="742" y="2509"/>
                  </a:cubicBezTo>
                  <a:cubicBezTo>
                    <a:pt x="797" y="2509"/>
                    <a:pt x="854" y="2508"/>
                    <a:pt x="910" y="2508"/>
                  </a:cubicBezTo>
                  <a:lnTo>
                    <a:pt x="1681" y="2508"/>
                  </a:lnTo>
                  <a:cubicBezTo>
                    <a:pt x="1756" y="2508"/>
                    <a:pt x="1812" y="2459"/>
                    <a:pt x="1836" y="2392"/>
                  </a:cubicBezTo>
                  <a:cubicBezTo>
                    <a:pt x="2036" y="1829"/>
                    <a:pt x="1953" y="1185"/>
                    <a:pt x="1593" y="704"/>
                  </a:cubicBezTo>
                  <a:cubicBezTo>
                    <a:pt x="1274" y="275"/>
                    <a:pt x="782" y="14"/>
                    <a:pt x="247" y="1"/>
                  </a:cubicBezTo>
                  <a:lnTo>
                    <a:pt x="247" y="1"/>
                  </a:lnTo>
                  <a:cubicBezTo>
                    <a:pt x="242" y="0"/>
                    <a:pt x="237" y="0"/>
                    <a:pt x="23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0"/>
            <p:cNvSpPr/>
            <p:nvPr/>
          </p:nvSpPr>
          <p:spPr>
            <a:xfrm>
              <a:off x="5796884" y="3117319"/>
              <a:ext cx="565917" cy="1043768"/>
            </a:xfrm>
            <a:custGeom>
              <a:avLst/>
              <a:gdLst/>
              <a:ahLst/>
              <a:cxnLst/>
              <a:rect l="l" t="t" r="r" b="b"/>
              <a:pathLst>
                <a:path w="12743" h="23503" extrusionOk="0">
                  <a:moveTo>
                    <a:pt x="0" y="0"/>
                  </a:moveTo>
                  <a:lnTo>
                    <a:pt x="0" y="23364"/>
                  </a:lnTo>
                  <a:lnTo>
                    <a:pt x="4983" y="23503"/>
                  </a:lnTo>
                  <a:lnTo>
                    <a:pt x="6225" y="5071"/>
                  </a:lnTo>
                  <a:lnTo>
                    <a:pt x="6517" y="5071"/>
                  </a:lnTo>
                  <a:lnTo>
                    <a:pt x="7759" y="23503"/>
                  </a:lnTo>
                  <a:lnTo>
                    <a:pt x="12742" y="23364"/>
                  </a:lnTo>
                  <a:lnTo>
                    <a:pt x="12742" y="0"/>
                  </a:lnTo>
                  <a:close/>
                </a:path>
              </a:pathLst>
            </a:custGeom>
            <a:solidFill>
              <a:srgbClr val="4077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0"/>
            <p:cNvSpPr/>
            <p:nvPr/>
          </p:nvSpPr>
          <p:spPr>
            <a:xfrm>
              <a:off x="5788179" y="3110258"/>
              <a:ext cx="583281" cy="1057935"/>
            </a:xfrm>
            <a:custGeom>
              <a:avLst/>
              <a:gdLst/>
              <a:ahLst/>
              <a:cxnLst/>
              <a:rect l="l" t="t" r="r" b="b"/>
              <a:pathLst>
                <a:path w="13134" h="23822" extrusionOk="0">
                  <a:moveTo>
                    <a:pt x="12778" y="320"/>
                  </a:moveTo>
                  <a:lnTo>
                    <a:pt x="12778" y="23170"/>
                  </a:lnTo>
                  <a:cubicBezTo>
                    <a:pt x="12778" y="23224"/>
                    <a:pt x="12767" y="23299"/>
                    <a:pt x="12766" y="23369"/>
                  </a:cubicBezTo>
                  <a:lnTo>
                    <a:pt x="12766" y="23369"/>
                  </a:lnTo>
                  <a:lnTo>
                    <a:pt x="8104" y="23498"/>
                  </a:lnTo>
                  <a:lnTo>
                    <a:pt x="8104" y="23498"/>
                  </a:lnTo>
                  <a:lnTo>
                    <a:pt x="7694" y="17417"/>
                  </a:lnTo>
                  <a:lnTo>
                    <a:pt x="7026" y="7505"/>
                  </a:lnTo>
                  <a:lnTo>
                    <a:pt x="6872" y="5230"/>
                  </a:lnTo>
                  <a:cubicBezTo>
                    <a:pt x="6866" y="5144"/>
                    <a:pt x="6804" y="5071"/>
                    <a:pt x="6713" y="5071"/>
                  </a:cubicBezTo>
                  <a:lnTo>
                    <a:pt x="6421" y="5071"/>
                  </a:lnTo>
                  <a:cubicBezTo>
                    <a:pt x="6331" y="5071"/>
                    <a:pt x="6267" y="5144"/>
                    <a:pt x="6261" y="5230"/>
                  </a:cubicBezTo>
                  <a:lnTo>
                    <a:pt x="5841" y="11475"/>
                  </a:lnTo>
                  <a:lnTo>
                    <a:pt x="5172" y="21387"/>
                  </a:lnTo>
                  <a:lnTo>
                    <a:pt x="5031" y="23498"/>
                  </a:lnTo>
                  <a:lnTo>
                    <a:pt x="5031" y="23498"/>
                  </a:lnTo>
                  <a:lnTo>
                    <a:pt x="356" y="23368"/>
                  </a:lnTo>
                  <a:lnTo>
                    <a:pt x="356" y="23368"/>
                  </a:lnTo>
                  <a:lnTo>
                    <a:pt x="356" y="514"/>
                  </a:lnTo>
                  <a:cubicBezTo>
                    <a:pt x="356" y="461"/>
                    <a:pt x="366" y="388"/>
                    <a:pt x="368" y="320"/>
                  </a:cubicBezTo>
                  <a:close/>
                  <a:moveTo>
                    <a:pt x="196" y="0"/>
                  </a:moveTo>
                  <a:cubicBezTo>
                    <a:pt x="109" y="1"/>
                    <a:pt x="38" y="72"/>
                    <a:pt x="37" y="158"/>
                  </a:cubicBezTo>
                  <a:lnTo>
                    <a:pt x="37" y="22565"/>
                  </a:lnTo>
                  <a:cubicBezTo>
                    <a:pt x="37" y="22861"/>
                    <a:pt x="0" y="23185"/>
                    <a:pt x="37" y="23482"/>
                  </a:cubicBezTo>
                  <a:cubicBezTo>
                    <a:pt x="37" y="23495"/>
                    <a:pt x="37" y="23509"/>
                    <a:pt x="37" y="23523"/>
                  </a:cubicBezTo>
                  <a:cubicBezTo>
                    <a:pt x="38" y="23611"/>
                    <a:pt x="109" y="23681"/>
                    <a:pt x="196" y="23682"/>
                  </a:cubicBezTo>
                  <a:lnTo>
                    <a:pt x="5179" y="23821"/>
                  </a:lnTo>
                  <a:cubicBezTo>
                    <a:pt x="5181" y="23821"/>
                    <a:pt x="5182" y="23821"/>
                    <a:pt x="5183" y="23821"/>
                  </a:cubicBezTo>
                  <a:cubicBezTo>
                    <a:pt x="5271" y="23821"/>
                    <a:pt x="5333" y="23745"/>
                    <a:pt x="5339" y="23662"/>
                  </a:cubicBezTo>
                  <a:lnTo>
                    <a:pt x="5759" y="17417"/>
                  </a:lnTo>
                  <a:lnTo>
                    <a:pt x="6428" y="7505"/>
                  </a:lnTo>
                  <a:lnTo>
                    <a:pt x="6567" y="5436"/>
                  </a:lnTo>
                  <a:lnTo>
                    <a:pt x="6974" y="11475"/>
                  </a:lnTo>
                  <a:lnTo>
                    <a:pt x="7642" y="21387"/>
                  </a:lnTo>
                  <a:lnTo>
                    <a:pt x="7795" y="23662"/>
                  </a:lnTo>
                  <a:cubicBezTo>
                    <a:pt x="7801" y="23745"/>
                    <a:pt x="7862" y="23821"/>
                    <a:pt x="7951" y="23821"/>
                  </a:cubicBezTo>
                  <a:cubicBezTo>
                    <a:pt x="7953" y="23821"/>
                    <a:pt x="7954" y="23821"/>
                    <a:pt x="7955" y="23821"/>
                  </a:cubicBezTo>
                  <a:lnTo>
                    <a:pt x="12938" y="23682"/>
                  </a:lnTo>
                  <a:cubicBezTo>
                    <a:pt x="13025" y="23681"/>
                    <a:pt x="13095" y="23611"/>
                    <a:pt x="13098" y="23523"/>
                  </a:cubicBezTo>
                  <a:lnTo>
                    <a:pt x="13098" y="1118"/>
                  </a:lnTo>
                  <a:cubicBezTo>
                    <a:pt x="13098" y="821"/>
                    <a:pt x="13133" y="498"/>
                    <a:pt x="13098" y="201"/>
                  </a:cubicBezTo>
                  <a:cubicBezTo>
                    <a:pt x="13097" y="187"/>
                    <a:pt x="13097" y="173"/>
                    <a:pt x="13098" y="159"/>
                  </a:cubicBezTo>
                  <a:cubicBezTo>
                    <a:pt x="13095" y="72"/>
                    <a:pt x="13025" y="1"/>
                    <a:pt x="12938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0"/>
            <p:cNvSpPr/>
            <p:nvPr/>
          </p:nvSpPr>
          <p:spPr>
            <a:xfrm>
              <a:off x="5788978" y="4057319"/>
              <a:ext cx="243855" cy="19851"/>
            </a:xfrm>
            <a:custGeom>
              <a:avLst/>
              <a:gdLst/>
              <a:ahLst/>
              <a:cxnLst/>
              <a:rect l="l" t="t" r="r" b="b"/>
              <a:pathLst>
                <a:path w="5491" h="447" extrusionOk="0">
                  <a:moveTo>
                    <a:pt x="201" y="0"/>
                  </a:moveTo>
                  <a:cubicBezTo>
                    <a:pt x="1" y="0"/>
                    <a:pt x="4" y="315"/>
                    <a:pt x="206" y="319"/>
                  </a:cubicBezTo>
                  <a:lnTo>
                    <a:pt x="4646" y="430"/>
                  </a:lnTo>
                  <a:lnTo>
                    <a:pt x="5285" y="446"/>
                  </a:lnTo>
                  <a:cubicBezTo>
                    <a:pt x="5286" y="446"/>
                    <a:pt x="5288" y="446"/>
                    <a:pt x="5289" y="446"/>
                  </a:cubicBezTo>
                  <a:cubicBezTo>
                    <a:pt x="5490" y="446"/>
                    <a:pt x="5489" y="132"/>
                    <a:pt x="5285" y="126"/>
                  </a:cubicBezTo>
                  <a:lnTo>
                    <a:pt x="846" y="17"/>
                  </a:lnTo>
                  <a:lnTo>
                    <a:pt x="206" y="1"/>
                  </a:lnTo>
                  <a:cubicBezTo>
                    <a:pt x="204" y="1"/>
                    <a:pt x="202" y="0"/>
                    <a:pt x="20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0"/>
            <p:cNvSpPr/>
            <p:nvPr/>
          </p:nvSpPr>
          <p:spPr>
            <a:xfrm>
              <a:off x="6128013" y="4057319"/>
              <a:ext cx="243855" cy="19807"/>
            </a:xfrm>
            <a:custGeom>
              <a:avLst/>
              <a:gdLst/>
              <a:ahLst/>
              <a:cxnLst/>
              <a:rect l="l" t="t" r="r" b="b"/>
              <a:pathLst>
                <a:path w="5491" h="446" extrusionOk="0">
                  <a:moveTo>
                    <a:pt x="5291" y="0"/>
                  </a:moveTo>
                  <a:cubicBezTo>
                    <a:pt x="5289" y="0"/>
                    <a:pt x="5287" y="1"/>
                    <a:pt x="5285" y="1"/>
                  </a:cubicBezTo>
                  <a:lnTo>
                    <a:pt x="845" y="110"/>
                  </a:lnTo>
                  <a:lnTo>
                    <a:pt x="206" y="126"/>
                  </a:lnTo>
                  <a:cubicBezTo>
                    <a:pt x="3" y="131"/>
                    <a:pt x="1" y="445"/>
                    <a:pt x="201" y="445"/>
                  </a:cubicBezTo>
                  <a:cubicBezTo>
                    <a:pt x="203" y="445"/>
                    <a:pt x="205" y="445"/>
                    <a:pt x="206" y="445"/>
                  </a:cubicBezTo>
                  <a:lnTo>
                    <a:pt x="4645" y="335"/>
                  </a:lnTo>
                  <a:lnTo>
                    <a:pt x="5285" y="319"/>
                  </a:lnTo>
                  <a:cubicBezTo>
                    <a:pt x="5488" y="315"/>
                    <a:pt x="5491" y="0"/>
                    <a:pt x="529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0"/>
            <p:cNvSpPr/>
            <p:nvPr/>
          </p:nvSpPr>
          <p:spPr>
            <a:xfrm>
              <a:off x="5761754" y="2292920"/>
              <a:ext cx="641947" cy="921730"/>
            </a:xfrm>
            <a:custGeom>
              <a:avLst/>
              <a:gdLst/>
              <a:ahLst/>
              <a:cxnLst/>
              <a:rect l="l" t="t" r="r" b="b"/>
              <a:pathLst>
                <a:path w="14455" h="20755" extrusionOk="0">
                  <a:moveTo>
                    <a:pt x="8291" y="0"/>
                  </a:moveTo>
                  <a:lnTo>
                    <a:pt x="5486" y="155"/>
                  </a:lnTo>
                  <a:cubicBezTo>
                    <a:pt x="5486" y="155"/>
                    <a:pt x="2119" y="757"/>
                    <a:pt x="1059" y="6407"/>
                  </a:cubicBezTo>
                  <a:cubicBezTo>
                    <a:pt x="0" y="12057"/>
                    <a:pt x="161" y="20754"/>
                    <a:pt x="161" y="20754"/>
                  </a:cubicBezTo>
                  <a:lnTo>
                    <a:pt x="14295" y="20754"/>
                  </a:lnTo>
                  <a:cubicBezTo>
                    <a:pt x="14295" y="20754"/>
                    <a:pt x="14455" y="12057"/>
                    <a:pt x="13396" y="6407"/>
                  </a:cubicBezTo>
                  <a:cubicBezTo>
                    <a:pt x="12337" y="757"/>
                    <a:pt x="8291" y="0"/>
                    <a:pt x="8291" y="0"/>
                  </a:cubicBez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0"/>
            <p:cNvSpPr/>
            <p:nvPr/>
          </p:nvSpPr>
          <p:spPr>
            <a:xfrm>
              <a:off x="5569188" y="2404524"/>
              <a:ext cx="258955" cy="830023"/>
            </a:xfrm>
            <a:custGeom>
              <a:avLst/>
              <a:gdLst/>
              <a:ahLst/>
              <a:cxnLst/>
              <a:rect l="l" t="t" r="r" b="b"/>
              <a:pathLst>
                <a:path w="5831" h="18690" extrusionOk="0">
                  <a:moveTo>
                    <a:pt x="5831" y="0"/>
                  </a:moveTo>
                  <a:lnTo>
                    <a:pt x="4758" y="1351"/>
                  </a:lnTo>
                  <a:cubicBezTo>
                    <a:pt x="4758" y="1351"/>
                    <a:pt x="1769" y="7634"/>
                    <a:pt x="1354" y="10831"/>
                  </a:cubicBezTo>
                  <a:lnTo>
                    <a:pt x="0" y="16963"/>
                  </a:lnTo>
                  <a:cubicBezTo>
                    <a:pt x="0" y="16963"/>
                    <a:pt x="419" y="17577"/>
                    <a:pt x="717" y="17649"/>
                  </a:cubicBezTo>
                  <a:cubicBezTo>
                    <a:pt x="1014" y="17719"/>
                    <a:pt x="3127" y="18689"/>
                    <a:pt x="3127" y="18689"/>
                  </a:cubicBezTo>
                  <a:cubicBezTo>
                    <a:pt x="3127" y="18689"/>
                    <a:pt x="3529" y="18081"/>
                    <a:pt x="3553" y="18031"/>
                  </a:cubicBezTo>
                  <a:cubicBezTo>
                    <a:pt x="3579" y="17982"/>
                    <a:pt x="5445" y="14071"/>
                    <a:pt x="5445" y="14071"/>
                  </a:cubicBezTo>
                  <a:lnTo>
                    <a:pt x="5100" y="10510"/>
                  </a:lnTo>
                  <a:lnTo>
                    <a:pt x="5831" y="0"/>
                  </a:ln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0"/>
            <p:cNvSpPr/>
            <p:nvPr/>
          </p:nvSpPr>
          <p:spPr>
            <a:xfrm>
              <a:off x="5476324" y="3176030"/>
              <a:ext cx="214145" cy="196115"/>
            </a:xfrm>
            <a:custGeom>
              <a:avLst/>
              <a:gdLst/>
              <a:ahLst/>
              <a:cxnLst/>
              <a:rect l="l" t="t" r="r" b="b"/>
              <a:pathLst>
                <a:path w="4822" h="4416" extrusionOk="0">
                  <a:moveTo>
                    <a:pt x="1941" y="1"/>
                  </a:moveTo>
                  <a:cubicBezTo>
                    <a:pt x="1941" y="1"/>
                    <a:pt x="1529" y="956"/>
                    <a:pt x="1302" y="1377"/>
                  </a:cubicBezTo>
                  <a:cubicBezTo>
                    <a:pt x="1077" y="1799"/>
                    <a:pt x="1" y="3772"/>
                    <a:pt x="267" y="4089"/>
                  </a:cubicBezTo>
                  <a:cubicBezTo>
                    <a:pt x="427" y="4278"/>
                    <a:pt x="548" y="4416"/>
                    <a:pt x="769" y="4416"/>
                  </a:cubicBezTo>
                  <a:cubicBezTo>
                    <a:pt x="917" y="4416"/>
                    <a:pt x="1109" y="4355"/>
                    <a:pt x="1387" y="4206"/>
                  </a:cubicBezTo>
                  <a:cubicBezTo>
                    <a:pt x="2036" y="3860"/>
                    <a:pt x="2804" y="3248"/>
                    <a:pt x="3090" y="3248"/>
                  </a:cubicBezTo>
                  <a:cubicBezTo>
                    <a:pt x="3110" y="3248"/>
                    <a:pt x="3128" y="3251"/>
                    <a:pt x="3143" y="3257"/>
                  </a:cubicBezTo>
                  <a:cubicBezTo>
                    <a:pt x="3372" y="3355"/>
                    <a:pt x="3423" y="3343"/>
                    <a:pt x="3418" y="3671"/>
                  </a:cubicBezTo>
                  <a:cubicBezTo>
                    <a:pt x="3415" y="4000"/>
                    <a:pt x="3311" y="4305"/>
                    <a:pt x="3599" y="4323"/>
                  </a:cubicBezTo>
                  <a:cubicBezTo>
                    <a:pt x="3603" y="4323"/>
                    <a:pt x="3607" y="4323"/>
                    <a:pt x="3611" y="4323"/>
                  </a:cubicBezTo>
                  <a:cubicBezTo>
                    <a:pt x="3899" y="4323"/>
                    <a:pt x="4331" y="3723"/>
                    <a:pt x="4455" y="2919"/>
                  </a:cubicBezTo>
                  <a:cubicBezTo>
                    <a:pt x="4581" y="2102"/>
                    <a:pt x="4821" y="1516"/>
                    <a:pt x="4821" y="1516"/>
                  </a:cubicBezTo>
                  <a:lnTo>
                    <a:pt x="194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0"/>
            <p:cNvSpPr/>
            <p:nvPr/>
          </p:nvSpPr>
          <p:spPr>
            <a:xfrm>
              <a:off x="5489558" y="2341372"/>
              <a:ext cx="404886" cy="1038395"/>
            </a:xfrm>
            <a:custGeom>
              <a:avLst/>
              <a:gdLst/>
              <a:ahLst/>
              <a:cxnLst/>
              <a:rect l="l" t="t" r="r" b="b"/>
              <a:pathLst>
                <a:path w="9117" h="23382" extrusionOk="0">
                  <a:moveTo>
                    <a:pt x="8881" y="0"/>
                  </a:moveTo>
                  <a:cubicBezTo>
                    <a:pt x="8856" y="0"/>
                    <a:pt x="8829" y="7"/>
                    <a:pt x="8803" y="21"/>
                  </a:cubicBezTo>
                  <a:lnTo>
                    <a:pt x="8802" y="22"/>
                  </a:lnTo>
                  <a:cubicBezTo>
                    <a:pt x="8551" y="160"/>
                    <a:pt x="8327" y="369"/>
                    <a:pt x="8121" y="564"/>
                  </a:cubicBezTo>
                  <a:cubicBezTo>
                    <a:pt x="7495" y="1159"/>
                    <a:pt x="6975" y="1867"/>
                    <a:pt x="6519" y="2596"/>
                  </a:cubicBezTo>
                  <a:cubicBezTo>
                    <a:pt x="4772" y="5385"/>
                    <a:pt x="3895" y="8626"/>
                    <a:pt x="3083" y="11783"/>
                  </a:cubicBezTo>
                  <a:cubicBezTo>
                    <a:pt x="2690" y="13308"/>
                    <a:pt x="2324" y="14842"/>
                    <a:pt x="1969" y="16377"/>
                  </a:cubicBezTo>
                  <a:cubicBezTo>
                    <a:pt x="1847" y="16896"/>
                    <a:pt x="1702" y="17417"/>
                    <a:pt x="1607" y="17941"/>
                  </a:cubicBezTo>
                  <a:cubicBezTo>
                    <a:pt x="1555" y="18223"/>
                    <a:pt x="1802" y="18424"/>
                    <a:pt x="1723" y="18670"/>
                  </a:cubicBezTo>
                  <a:cubicBezTo>
                    <a:pt x="1636" y="18939"/>
                    <a:pt x="1493" y="19198"/>
                    <a:pt x="1368" y="19449"/>
                  </a:cubicBezTo>
                  <a:cubicBezTo>
                    <a:pt x="1060" y="20074"/>
                    <a:pt x="732" y="20690"/>
                    <a:pt x="455" y="21331"/>
                  </a:cubicBezTo>
                  <a:cubicBezTo>
                    <a:pt x="255" y="21793"/>
                    <a:pt x="1" y="22341"/>
                    <a:pt x="48" y="22858"/>
                  </a:cubicBezTo>
                  <a:cubicBezTo>
                    <a:pt x="83" y="23238"/>
                    <a:pt x="297" y="23381"/>
                    <a:pt x="564" y="23381"/>
                  </a:cubicBezTo>
                  <a:cubicBezTo>
                    <a:pt x="716" y="23381"/>
                    <a:pt x="886" y="23335"/>
                    <a:pt x="1049" y="23259"/>
                  </a:cubicBezTo>
                  <a:cubicBezTo>
                    <a:pt x="1450" y="23073"/>
                    <a:pt x="1819" y="22815"/>
                    <a:pt x="2189" y="22577"/>
                  </a:cubicBezTo>
                  <a:cubicBezTo>
                    <a:pt x="2274" y="22523"/>
                    <a:pt x="2685" y="22198"/>
                    <a:pt x="2870" y="22198"/>
                  </a:cubicBezTo>
                  <a:cubicBezTo>
                    <a:pt x="2895" y="22198"/>
                    <a:pt x="2915" y="22204"/>
                    <a:pt x="2931" y="22216"/>
                  </a:cubicBezTo>
                  <a:cubicBezTo>
                    <a:pt x="3011" y="22283"/>
                    <a:pt x="2958" y="22593"/>
                    <a:pt x="2957" y="22681"/>
                  </a:cubicBezTo>
                  <a:cubicBezTo>
                    <a:pt x="2956" y="22825"/>
                    <a:pt x="2949" y="22999"/>
                    <a:pt x="3031" y="23126"/>
                  </a:cubicBezTo>
                  <a:cubicBezTo>
                    <a:pt x="3104" y="23239"/>
                    <a:pt x="3187" y="23283"/>
                    <a:pt x="3271" y="23283"/>
                  </a:cubicBezTo>
                  <a:cubicBezTo>
                    <a:pt x="3492" y="23283"/>
                    <a:pt x="3723" y="22977"/>
                    <a:pt x="3813" y="22796"/>
                  </a:cubicBezTo>
                  <a:cubicBezTo>
                    <a:pt x="3968" y="22489"/>
                    <a:pt x="4076" y="22157"/>
                    <a:pt x="4181" y="21831"/>
                  </a:cubicBezTo>
                  <a:cubicBezTo>
                    <a:pt x="4290" y="21491"/>
                    <a:pt x="4344" y="21071"/>
                    <a:pt x="4505" y="20756"/>
                  </a:cubicBezTo>
                  <a:cubicBezTo>
                    <a:pt x="4597" y="20575"/>
                    <a:pt x="4756" y="20408"/>
                    <a:pt x="4869" y="20239"/>
                  </a:cubicBezTo>
                  <a:cubicBezTo>
                    <a:pt x="5129" y="19852"/>
                    <a:pt x="5372" y="19454"/>
                    <a:pt x="5610" y="19053"/>
                  </a:cubicBezTo>
                  <a:cubicBezTo>
                    <a:pt x="5870" y="18616"/>
                    <a:pt x="6121" y="18173"/>
                    <a:pt x="6365" y="17728"/>
                  </a:cubicBezTo>
                  <a:cubicBezTo>
                    <a:pt x="6434" y="17603"/>
                    <a:pt x="6323" y="17488"/>
                    <a:pt x="6216" y="17488"/>
                  </a:cubicBezTo>
                  <a:cubicBezTo>
                    <a:pt x="6168" y="17488"/>
                    <a:pt x="6120" y="17511"/>
                    <a:pt x="6090" y="17567"/>
                  </a:cubicBezTo>
                  <a:cubicBezTo>
                    <a:pt x="5634" y="18393"/>
                    <a:pt x="5166" y="19216"/>
                    <a:pt x="4644" y="20003"/>
                  </a:cubicBezTo>
                  <a:cubicBezTo>
                    <a:pt x="4517" y="20193"/>
                    <a:pt x="4360" y="20376"/>
                    <a:pt x="4246" y="20573"/>
                  </a:cubicBezTo>
                  <a:cubicBezTo>
                    <a:pt x="4108" y="20809"/>
                    <a:pt x="4062" y="21131"/>
                    <a:pt x="3983" y="21392"/>
                  </a:cubicBezTo>
                  <a:cubicBezTo>
                    <a:pt x="3936" y="21543"/>
                    <a:pt x="3545" y="22961"/>
                    <a:pt x="3318" y="22961"/>
                  </a:cubicBezTo>
                  <a:cubicBezTo>
                    <a:pt x="3313" y="22961"/>
                    <a:pt x="3308" y="22960"/>
                    <a:pt x="3302" y="22959"/>
                  </a:cubicBezTo>
                  <a:cubicBezTo>
                    <a:pt x="3231" y="22936"/>
                    <a:pt x="3285" y="22243"/>
                    <a:pt x="3235" y="22118"/>
                  </a:cubicBezTo>
                  <a:cubicBezTo>
                    <a:pt x="3167" y="21949"/>
                    <a:pt x="3050" y="21889"/>
                    <a:pt x="2915" y="21889"/>
                  </a:cubicBezTo>
                  <a:cubicBezTo>
                    <a:pt x="2684" y="21889"/>
                    <a:pt x="2403" y="22064"/>
                    <a:pt x="2234" y="22170"/>
                  </a:cubicBezTo>
                  <a:cubicBezTo>
                    <a:pt x="2036" y="22294"/>
                    <a:pt x="1040" y="23066"/>
                    <a:pt x="588" y="23066"/>
                  </a:cubicBezTo>
                  <a:cubicBezTo>
                    <a:pt x="491" y="23066"/>
                    <a:pt x="419" y="23030"/>
                    <a:pt x="385" y="22944"/>
                  </a:cubicBezTo>
                  <a:cubicBezTo>
                    <a:pt x="309" y="22750"/>
                    <a:pt x="388" y="22482"/>
                    <a:pt x="440" y="22293"/>
                  </a:cubicBezTo>
                  <a:cubicBezTo>
                    <a:pt x="524" y="21980"/>
                    <a:pt x="648" y="21678"/>
                    <a:pt x="778" y="21383"/>
                  </a:cubicBezTo>
                  <a:cubicBezTo>
                    <a:pt x="1049" y="20771"/>
                    <a:pt x="1365" y="20178"/>
                    <a:pt x="1660" y="19578"/>
                  </a:cubicBezTo>
                  <a:cubicBezTo>
                    <a:pt x="1817" y="19259"/>
                    <a:pt x="2219" y="18691"/>
                    <a:pt x="2026" y="18334"/>
                  </a:cubicBezTo>
                  <a:cubicBezTo>
                    <a:pt x="1940" y="18173"/>
                    <a:pt x="1905" y="18095"/>
                    <a:pt x="1942" y="17909"/>
                  </a:cubicBezTo>
                  <a:cubicBezTo>
                    <a:pt x="1962" y="17805"/>
                    <a:pt x="1989" y="17701"/>
                    <a:pt x="2014" y="17597"/>
                  </a:cubicBezTo>
                  <a:cubicBezTo>
                    <a:pt x="2076" y="17326"/>
                    <a:pt x="2138" y="17053"/>
                    <a:pt x="2202" y="16782"/>
                  </a:cubicBezTo>
                  <a:cubicBezTo>
                    <a:pt x="2525" y="15380"/>
                    <a:pt x="2857" y="13979"/>
                    <a:pt x="3208" y="12584"/>
                  </a:cubicBezTo>
                  <a:cubicBezTo>
                    <a:pt x="3993" y="9466"/>
                    <a:pt x="4807" y="6277"/>
                    <a:pt x="6386" y="3449"/>
                  </a:cubicBezTo>
                  <a:cubicBezTo>
                    <a:pt x="6889" y="2548"/>
                    <a:pt x="7470" y="1670"/>
                    <a:pt x="8199" y="934"/>
                  </a:cubicBezTo>
                  <a:cubicBezTo>
                    <a:pt x="8429" y="703"/>
                    <a:pt x="8676" y="456"/>
                    <a:pt x="8963" y="297"/>
                  </a:cubicBezTo>
                  <a:cubicBezTo>
                    <a:pt x="9117" y="213"/>
                    <a:pt x="9023" y="0"/>
                    <a:pt x="888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0"/>
            <p:cNvSpPr/>
            <p:nvPr/>
          </p:nvSpPr>
          <p:spPr>
            <a:xfrm>
              <a:off x="5553955" y="3145298"/>
              <a:ext cx="162407" cy="117864"/>
            </a:xfrm>
            <a:custGeom>
              <a:avLst/>
              <a:gdLst/>
              <a:ahLst/>
              <a:cxnLst/>
              <a:rect l="l" t="t" r="r" b="b"/>
              <a:pathLst>
                <a:path w="3657" h="2654" extrusionOk="0">
                  <a:moveTo>
                    <a:pt x="325" y="1"/>
                  </a:moveTo>
                  <a:lnTo>
                    <a:pt x="0" y="957"/>
                  </a:lnTo>
                  <a:cubicBezTo>
                    <a:pt x="0" y="957"/>
                    <a:pt x="1461" y="2194"/>
                    <a:pt x="3176" y="2654"/>
                  </a:cubicBezTo>
                  <a:lnTo>
                    <a:pt x="3656" y="1602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0"/>
            <p:cNvSpPr/>
            <p:nvPr/>
          </p:nvSpPr>
          <p:spPr>
            <a:xfrm>
              <a:off x="5546272" y="3138370"/>
              <a:ext cx="177729" cy="131853"/>
            </a:xfrm>
            <a:custGeom>
              <a:avLst/>
              <a:gdLst/>
              <a:ahLst/>
              <a:cxnLst/>
              <a:rect l="l" t="t" r="r" b="b"/>
              <a:pathLst>
                <a:path w="4002" h="2969" extrusionOk="0">
                  <a:moveTo>
                    <a:pt x="590" y="379"/>
                  </a:moveTo>
                  <a:lnTo>
                    <a:pt x="3335" y="1697"/>
                  </a:lnTo>
                  <a:lnTo>
                    <a:pt x="3619" y="1834"/>
                  </a:lnTo>
                  <a:lnTo>
                    <a:pt x="3619" y="1834"/>
                  </a:lnTo>
                  <a:lnTo>
                    <a:pt x="3261" y="2619"/>
                  </a:lnTo>
                  <a:lnTo>
                    <a:pt x="3261" y="2619"/>
                  </a:lnTo>
                  <a:cubicBezTo>
                    <a:pt x="2218" y="2312"/>
                    <a:pt x="1198" y="1753"/>
                    <a:pt x="359" y="1062"/>
                  </a:cubicBezTo>
                  <a:lnTo>
                    <a:pt x="359" y="1062"/>
                  </a:lnTo>
                  <a:lnTo>
                    <a:pt x="590" y="379"/>
                  </a:lnTo>
                  <a:close/>
                  <a:moveTo>
                    <a:pt x="497" y="0"/>
                  </a:moveTo>
                  <a:cubicBezTo>
                    <a:pt x="429" y="0"/>
                    <a:pt x="369" y="41"/>
                    <a:pt x="344" y="115"/>
                  </a:cubicBezTo>
                  <a:lnTo>
                    <a:pt x="21" y="1062"/>
                  </a:lnTo>
                  <a:lnTo>
                    <a:pt x="21" y="1062"/>
                  </a:lnTo>
                  <a:cubicBezTo>
                    <a:pt x="2" y="1101"/>
                    <a:pt x="1" y="1147"/>
                    <a:pt x="27" y="1189"/>
                  </a:cubicBezTo>
                  <a:lnTo>
                    <a:pt x="27" y="1189"/>
                  </a:lnTo>
                  <a:cubicBezTo>
                    <a:pt x="37" y="1207"/>
                    <a:pt x="52" y="1222"/>
                    <a:pt x="69" y="1234"/>
                  </a:cubicBezTo>
                  <a:lnTo>
                    <a:pt x="69" y="1234"/>
                  </a:lnTo>
                  <a:cubicBezTo>
                    <a:pt x="998" y="2014"/>
                    <a:pt x="2138" y="2643"/>
                    <a:pt x="3306" y="2963"/>
                  </a:cubicBezTo>
                  <a:cubicBezTo>
                    <a:pt x="3319" y="2967"/>
                    <a:pt x="3332" y="2968"/>
                    <a:pt x="3346" y="2968"/>
                  </a:cubicBezTo>
                  <a:cubicBezTo>
                    <a:pt x="3402" y="2968"/>
                    <a:pt x="3463" y="2941"/>
                    <a:pt x="3486" y="2890"/>
                  </a:cubicBezTo>
                  <a:lnTo>
                    <a:pt x="3968" y="1838"/>
                  </a:lnTo>
                  <a:cubicBezTo>
                    <a:pt x="4001" y="1766"/>
                    <a:pt x="3994" y="1661"/>
                    <a:pt x="3910" y="1620"/>
                  </a:cubicBezTo>
                  <a:lnTo>
                    <a:pt x="993" y="218"/>
                  </a:lnTo>
                  <a:lnTo>
                    <a:pt x="578" y="20"/>
                  </a:lnTo>
                  <a:cubicBezTo>
                    <a:pt x="551" y="6"/>
                    <a:pt x="523" y="0"/>
                    <a:pt x="497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0"/>
            <p:cNvSpPr/>
            <p:nvPr/>
          </p:nvSpPr>
          <p:spPr>
            <a:xfrm>
              <a:off x="6348914" y="2409809"/>
              <a:ext cx="333386" cy="557523"/>
            </a:xfrm>
            <a:custGeom>
              <a:avLst/>
              <a:gdLst/>
              <a:ahLst/>
              <a:cxnLst/>
              <a:rect l="l" t="t" r="r" b="b"/>
              <a:pathLst>
                <a:path w="7507" h="12554" extrusionOk="0">
                  <a:moveTo>
                    <a:pt x="1118" y="0"/>
                  </a:moveTo>
                  <a:cubicBezTo>
                    <a:pt x="1118" y="0"/>
                    <a:pt x="719" y="2793"/>
                    <a:pt x="577" y="3334"/>
                  </a:cubicBezTo>
                  <a:cubicBezTo>
                    <a:pt x="434" y="3875"/>
                    <a:pt x="167" y="6670"/>
                    <a:pt x="167" y="6670"/>
                  </a:cubicBezTo>
                  <a:lnTo>
                    <a:pt x="1" y="9723"/>
                  </a:lnTo>
                  <a:lnTo>
                    <a:pt x="223" y="10424"/>
                  </a:lnTo>
                  <a:cubicBezTo>
                    <a:pt x="223" y="10424"/>
                    <a:pt x="1253" y="11496"/>
                    <a:pt x="2289" y="11992"/>
                  </a:cubicBezTo>
                  <a:cubicBezTo>
                    <a:pt x="2860" y="12267"/>
                    <a:pt x="3619" y="12554"/>
                    <a:pt x="4386" y="12554"/>
                  </a:cubicBezTo>
                  <a:cubicBezTo>
                    <a:pt x="5012" y="12554"/>
                    <a:pt x="5644" y="12363"/>
                    <a:pt x="6183" y="11818"/>
                  </a:cubicBezTo>
                  <a:cubicBezTo>
                    <a:pt x="7384" y="10604"/>
                    <a:pt x="7507" y="8895"/>
                    <a:pt x="6728" y="6914"/>
                  </a:cubicBezTo>
                  <a:cubicBezTo>
                    <a:pt x="5951" y="4933"/>
                    <a:pt x="3613" y="2252"/>
                    <a:pt x="3256" y="1918"/>
                  </a:cubicBezTo>
                  <a:cubicBezTo>
                    <a:pt x="2898" y="1583"/>
                    <a:pt x="1118" y="0"/>
                    <a:pt x="1118" y="0"/>
                  </a:cubicBez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0"/>
            <p:cNvSpPr/>
            <p:nvPr/>
          </p:nvSpPr>
          <p:spPr>
            <a:xfrm>
              <a:off x="5760822" y="2585410"/>
              <a:ext cx="645188" cy="636306"/>
            </a:xfrm>
            <a:custGeom>
              <a:avLst/>
              <a:gdLst/>
              <a:ahLst/>
              <a:cxnLst/>
              <a:rect l="l" t="t" r="r" b="b"/>
              <a:pathLst>
                <a:path w="14528" h="14328" extrusionOk="0">
                  <a:moveTo>
                    <a:pt x="13716" y="0"/>
                  </a:moveTo>
                  <a:cubicBezTo>
                    <a:pt x="13637" y="0"/>
                    <a:pt x="13563" y="51"/>
                    <a:pt x="13574" y="152"/>
                  </a:cubicBezTo>
                  <a:cubicBezTo>
                    <a:pt x="14058" y="4456"/>
                    <a:pt x="14178" y="8809"/>
                    <a:pt x="14164" y="13138"/>
                  </a:cubicBezTo>
                  <a:cubicBezTo>
                    <a:pt x="14164" y="13428"/>
                    <a:pt x="14162" y="13717"/>
                    <a:pt x="14158" y="14008"/>
                  </a:cubicBezTo>
                  <a:lnTo>
                    <a:pt x="339" y="14008"/>
                  </a:lnTo>
                  <a:cubicBezTo>
                    <a:pt x="292" y="10827"/>
                    <a:pt x="376" y="7636"/>
                    <a:pt x="563" y="4462"/>
                  </a:cubicBezTo>
                  <a:cubicBezTo>
                    <a:pt x="647" y="3052"/>
                    <a:pt x="758" y="1643"/>
                    <a:pt x="914" y="239"/>
                  </a:cubicBezTo>
                  <a:cubicBezTo>
                    <a:pt x="925" y="137"/>
                    <a:pt x="851" y="87"/>
                    <a:pt x="772" y="87"/>
                  </a:cubicBezTo>
                  <a:cubicBezTo>
                    <a:pt x="692" y="87"/>
                    <a:pt x="606" y="138"/>
                    <a:pt x="594" y="239"/>
                  </a:cubicBezTo>
                  <a:cubicBezTo>
                    <a:pt x="120" y="4519"/>
                    <a:pt x="1" y="8846"/>
                    <a:pt x="14" y="13150"/>
                  </a:cubicBezTo>
                  <a:cubicBezTo>
                    <a:pt x="16" y="13489"/>
                    <a:pt x="17" y="13827"/>
                    <a:pt x="23" y="14168"/>
                  </a:cubicBezTo>
                  <a:cubicBezTo>
                    <a:pt x="24" y="14255"/>
                    <a:pt x="94" y="14326"/>
                    <a:pt x="182" y="14327"/>
                  </a:cubicBezTo>
                  <a:lnTo>
                    <a:pt x="14316" y="14327"/>
                  </a:lnTo>
                  <a:cubicBezTo>
                    <a:pt x="14403" y="14326"/>
                    <a:pt x="14475" y="14255"/>
                    <a:pt x="14476" y="14168"/>
                  </a:cubicBezTo>
                  <a:cubicBezTo>
                    <a:pt x="14528" y="10913"/>
                    <a:pt x="14445" y="7648"/>
                    <a:pt x="14250" y="4399"/>
                  </a:cubicBezTo>
                  <a:cubicBezTo>
                    <a:pt x="14165" y="2981"/>
                    <a:pt x="14052" y="1564"/>
                    <a:pt x="13894" y="152"/>
                  </a:cubicBezTo>
                  <a:cubicBezTo>
                    <a:pt x="13882" y="51"/>
                    <a:pt x="13796" y="0"/>
                    <a:pt x="1371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0"/>
            <p:cNvSpPr/>
            <p:nvPr/>
          </p:nvSpPr>
          <p:spPr>
            <a:xfrm>
              <a:off x="5768460" y="3207206"/>
              <a:ext cx="628535" cy="80737"/>
            </a:xfrm>
            <a:custGeom>
              <a:avLst/>
              <a:gdLst/>
              <a:ahLst/>
              <a:cxnLst/>
              <a:rect l="l" t="t" r="r" b="b"/>
              <a:pathLst>
                <a:path w="14153" h="1818" extrusionOk="0">
                  <a:moveTo>
                    <a:pt x="1" y="1"/>
                  </a:moveTo>
                  <a:lnTo>
                    <a:pt x="1" y="1817"/>
                  </a:lnTo>
                  <a:lnTo>
                    <a:pt x="14153" y="1817"/>
                  </a:lnTo>
                  <a:lnTo>
                    <a:pt x="14153" y="1"/>
                  </a:ln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0"/>
            <p:cNvSpPr/>
            <p:nvPr/>
          </p:nvSpPr>
          <p:spPr>
            <a:xfrm>
              <a:off x="5761399" y="3200145"/>
              <a:ext cx="642657" cy="94904"/>
            </a:xfrm>
            <a:custGeom>
              <a:avLst/>
              <a:gdLst/>
              <a:ahLst/>
              <a:cxnLst/>
              <a:rect l="l" t="t" r="r" b="b"/>
              <a:pathLst>
                <a:path w="14471" h="2137" extrusionOk="0">
                  <a:moveTo>
                    <a:pt x="14152" y="319"/>
                  </a:moveTo>
                  <a:lnTo>
                    <a:pt x="14152" y="1817"/>
                  </a:lnTo>
                  <a:lnTo>
                    <a:pt x="320" y="1817"/>
                  </a:lnTo>
                  <a:lnTo>
                    <a:pt x="320" y="319"/>
                  </a:lnTo>
                  <a:close/>
                  <a:moveTo>
                    <a:pt x="160" y="0"/>
                  </a:moveTo>
                  <a:cubicBezTo>
                    <a:pt x="73" y="3"/>
                    <a:pt x="1" y="73"/>
                    <a:pt x="0" y="161"/>
                  </a:cubicBezTo>
                  <a:lnTo>
                    <a:pt x="0" y="1976"/>
                  </a:lnTo>
                  <a:cubicBezTo>
                    <a:pt x="1" y="2064"/>
                    <a:pt x="72" y="2134"/>
                    <a:pt x="160" y="2137"/>
                  </a:cubicBezTo>
                  <a:lnTo>
                    <a:pt x="14312" y="2137"/>
                  </a:lnTo>
                  <a:cubicBezTo>
                    <a:pt x="14361" y="2137"/>
                    <a:pt x="14399" y="2118"/>
                    <a:pt x="14424" y="2089"/>
                  </a:cubicBezTo>
                  <a:lnTo>
                    <a:pt x="14424" y="2089"/>
                  </a:lnTo>
                  <a:cubicBezTo>
                    <a:pt x="14452" y="2064"/>
                    <a:pt x="14471" y="2026"/>
                    <a:pt x="14471" y="1976"/>
                  </a:cubicBezTo>
                  <a:lnTo>
                    <a:pt x="14471" y="161"/>
                  </a:lnTo>
                  <a:cubicBezTo>
                    <a:pt x="14470" y="73"/>
                    <a:pt x="14399" y="3"/>
                    <a:pt x="143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0"/>
            <p:cNvSpPr/>
            <p:nvPr/>
          </p:nvSpPr>
          <p:spPr>
            <a:xfrm>
              <a:off x="6233401" y="2345414"/>
              <a:ext cx="167781" cy="665217"/>
            </a:xfrm>
            <a:custGeom>
              <a:avLst/>
              <a:gdLst/>
              <a:ahLst/>
              <a:cxnLst/>
              <a:rect l="l" t="t" r="r" b="b"/>
              <a:pathLst>
                <a:path w="3778" h="14979" extrusionOk="0">
                  <a:moveTo>
                    <a:pt x="1240" y="1"/>
                  </a:moveTo>
                  <a:cubicBezTo>
                    <a:pt x="1" y="7279"/>
                    <a:pt x="2289" y="13315"/>
                    <a:pt x="3684" y="14978"/>
                  </a:cubicBezTo>
                  <a:cubicBezTo>
                    <a:pt x="3684" y="14978"/>
                    <a:pt x="3319" y="3977"/>
                    <a:pt x="3777" y="1489"/>
                  </a:cubicBezTo>
                  <a:cubicBezTo>
                    <a:pt x="3098" y="996"/>
                    <a:pt x="2127" y="390"/>
                    <a:pt x="12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0"/>
            <p:cNvSpPr/>
            <p:nvPr/>
          </p:nvSpPr>
          <p:spPr>
            <a:xfrm>
              <a:off x="6260447" y="2338530"/>
              <a:ext cx="147841" cy="679207"/>
            </a:xfrm>
            <a:custGeom>
              <a:avLst/>
              <a:gdLst/>
              <a:ahLst/>
              <a:cxnLst/>
              <a:rect l="l" t="t" r="r" b="b"/>
              <a:pathLst>
                <a:path w="3329" h="15294" extrusionOk="0">
                  <a:moveTo>
                    <a:pt x="754" y="386"/>
                  </a:moveTo>
                  <a:cubicBezTo>
                    <a:pt x="1541" y="756"/>
                    <a:pt x="2287" y="1212"/>
                    <a:pt x="2995" y="1715"/>
                  </a:cubicBezTo>
                  <a:lnTo>
                    <a:pt x="2995" y="1715"/>
                  </a:lnTo>
                  <a:cubicBezTo>
                    <a:pt x="2878" y="2424"/>
                    <a:pt x="2855" y="3151"/>
                    <a:pt x="2829" y="3867"/>
                  </a:cubicBezTo>
                  <a:cubicBezTo>
                    <a:pt x="2787" y="4993"/>
                    <a:pt x="2778" y="6119"/>
                    <a:pt x="2778" y="7245"/>
                  </a:cubicBezTo>
                  <a:cubicBezTo>
                    <a:pt x="2778" y="9403"/>
                    <a:pt x="2818" y="11562"/>
                    <a:pt x="2875" y="13720"/>
                  </a:cubicBezTo>
                  <a:cubicBezTo>
                    <a:pt x="2883" y="14027"/>
                    <a:pt x="2891" y="14334"/>
                    <a:pt x="2900" y="14642"/>
                  </a:cubicBezTo>
                  <a:lnTo>
                    <a:pt x="2900" y="14642"/>
                  </a:lnTo>
                  <a:cubicBezTo>
                    <a:pt x="2205" y="13645"/>
                    <a:pt x="1780" y="12408"/>
                    <a:pt x="1432" y="11273"/>
                  </a:cubicBezTo>
                  <a:cubicBezTo>
                    <a:pt x="793" y="9176"/>
                    <a:pt x="475" y="6981"/>
                    <a:pt x="438" y="4789"/>
                  </a:cubicBezTo>
                  <a:cubicBezTo>
                    <a:pt x="415" y="3315"/>
                    <a:pt x="520" y="1842"/>
                    <a:pt x="754" y="386"/>
                  </a:cubicBezTo>
                  <a:close/>
                  <a:moveTo>
                    <a:pt x="629" y="0"/>
                  </a:moveTo>
                  <a:cubicBezTo>
                    <a:pt x="560" y="0"/>
                    <a:pt x="490" y="34"/>
                    <a:pt x="477" y="113"/>
                  </a:cubicBezTo>
                  <a:cubicBezTo>
                    <a:pt x="43" y="2702"/>
                    <a:pt x="1" y="5342"/>
                    <a:pt x="372" y="7941"/>
                  </a:cubicBezTo>
                  <a:cubicBezTo>
                    <a:pt x="645" y="9851"/>
                    <a:pt x="1130" y="11761"/>
                    <a:pt x="1937" y="13520"/>
                  </a:cubicBezTo>
                  <a:cubicBezTo>
                    <a:pt x="2215" y="14126"/>
                    <a:pt x="2534" y="14729"/>
                    <a:pt x="2961" y="15245"/>
                  </a:cubicBezTo>
                  <a:cubicBezTo>
                    <a:pt x="2989" y="15279"/>
                    <a:pt x="3027" y="15293"/>
                    <a:pt x="3065" y="15293"/>
                  </a:cubicBezTo>
                  <a:cubicBezTo>
                    <a:pt x="3149" y="15293"/>
                    <a:pt x="3237" y="15223"/>
                    <a:pt x="3234" y="15133"/>
                  </a:cubicBezTo>
                  <a:cubicBezTo>
                    <a:pt x="3192" y="13856"/>
                    <a:pt x="3162" y="12580"/>
                    <a:pt x="3139" y="11304"/>
                  </a:cubicBezTo>
                  <a:cubicBezTo>
                    <a:pt x="3095" y="8996"/>
                    <a:pt x="3065" y="6685"/>
                    <a:pt x="3130" y="4377"/>
                  </a:cubicBezTo>
                  <a:cubicBezTo>
                    <a:pt x="3155" y="3484"/>
                    <a:pt x="3163" y="2567"/>
                    <a:pt x="3322" y="1686"/>
                  </a:cubicBezTo>
                  <a:cubicBezTo>
                    <a:pt x="3328" y="1650"/>
                    <a:pt x="3324" y="1617"/>
                    <a:pt x="3311" y="1589"/>
                  </a:cubicBezTo>
                  <a:lnTo>
                    <a:pt x="3311" y="1589"/>
                  </a:lnTo>
                  <a:cubicBezTo>
                    <a:pt x="3301" y="1558"/>
                    <a:pt x="3281" y="1529"/>
                    <a:pt x="3249" y="1506"/>
                  </a:cubicBezTo>
                  <a:cubicBezTo>
                    <a:pt x="2453" y="933"/>
                    <a:pt x="1608" y="418"/>
                    <a:pt x="712" y="17"/>
                  </a:cubicBezTo>
                  <a:cubicBezTo>
                    <a:pt x="687" y="6"/>
                    <a:pt x="658" y="0"/>
                    <a:pt x="629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0"/>
            <p:cNvSpPr/>
            <p:nvPr/>
          </p:nvSpPr>
          <p:spPr>
            <a:xfrm>
              <a:off x="6341320" y="2713091"/>
              <a:ext cx="331432" cy="251538"/>
            </a:xfrm>
            <a:custGeom>
              <a:avLst/>
              <a:gdLst/>
              <a:ahLst/>
              <a:cxnLst/>
              <a:rect l="l" t="t" r="r" b="b"/>
              <a:pathLst>
                <a:path w="7463" h="5664" extrusionOk="0">
                  <a:moveTo>
                    <a:pt x="1908" y="0"/>
                  </a:moveTo>
                  <a:cubicBezTo>
                    <a:pt x="1908" y="1"/>
                    <a:pt x="2076" y="755"/>
                    <a:pt x="1728" y="1434"/>
                  </a:cubicBezTo>
                  <a:cubicBezTo>
                    <a:pt x="1382" y="2114"/>
                    <a:pt x="263" y="3183"/>
                    <a:pt x="170" y="3225"/>
                  </a:cubicBezTo>
                  <a:cubicBezTo>
                    <a:pt x="78" y="3267"/>
                    <a:pt x="1" y="3429"/>
                    <a:pt x="271" y="3779"/>
                  </a:cubicBezTo>
                  <a:cubicBezTo>
                    <a:pt x="541" y="4128"/>
                    <a:pt x="669" y="4206"/>
                    <a:pt x="1817" y="5049"/>
                  </a:cubicBezTo>
                  <a:cubicBezTo>
                    <a:pt x="2435" y="5502"/>
                    <a:pt x="3227" y="5663"/>
                    <a:pt x="4000" y="5663"/>
                  </a:cubicBezTo>
                  <a:cubicBezTo>
                    <a:pt x="4665" y="5663"/>
                    <a:pt x="5316" y="5544"/>
                    <a:pt x="5829" y="5389"/>
                  </a:cubicBezTo>
                  <a:cubicBezTo>
                    <a:pt x="6939" y="5053"/>
                    <a:pt x="7403" y="3141"/>
                    <a:pt x="7403" y="3141"/>
                  </a:cubicBezTo>
                  <a:cubicBezTo>
                    <a:pt x="7463" y="2137"/>
                    <a:pt x="4597" y="459"/>
                    <a:pt x="4597" y="459"/>
                  </a:cubicBezTo>
                  <a:cubicBezTo>
                    <a:pt x="4597" y="459"/>
                    <a:pt x="4131" y="560"/>
                    <a:pt x="3509" y="567"/>
                  </a:cubicBezTo>
                  <a:cubicBezTo>
                    <a:pt x="3505" y="567"/>
                    <a:pt x="3501" y="567"/>
                    <a:pt x="3498" y="567"/>
                  </a:cubicBezTo>
                  <a:cubicBezTo>
                    <a:pt x="2875" y="567"/>
                    <a:pt x="1908" y="1"/>
                    <a:pt x="1908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0"/>
            <p:cNvSpPr/>
            <p:nvPr/>
          </p:nvSpPr>
          <p:spPr>
            <a:xfrm>
              <a:off x="6230736" y="2610324"/>
              <a:ext cx="189053" cy="220673"/>
            </a:xfrm>
            <a:custGeom>
              <a:avLst/>
              <a:gdLst/>
              <a:ahLst/>
              <a:cxnLst/>
              <a:rect l="l" t="t" r="r" b="b"/>
              <a:pathLst>
                <a:path w="4257" h="4969" extrusionOk="0">
                  <a:moveTo>
                    <a:pt x="1155" y="1"/>
                  </a:moveTo>
                  <a:cubicBezTo>
                    <a:pt x="1081" y="1"/>
                    <a:pt x="1015" y="15"/>
                    <a:pt x="959" y="45"/>
                  </a:cubicBezTo>
                  <a:cubicBezTo>
                    <a:pt x="329" y="388"/>
                    <a:pt x="1076" y="1350"/>
                    <a:pt x="1076" y="1350"/>
                  </a:cubicBezTo>
                  <a:cubicBezTo>
                    <a:pt x="1076" y="1350"/>
                    <a:pt x="717" y="1631"/>
                    <a:pt x="584" y="1967"/>
                  </a:cubicBezTo>
                  <a:cubicBezTo>
                    <a:pt x="409" y="2410"/>
                    <a:pt x="559" y="2655"/>
                    <a:pt x="559" y="2655"/>
                  </a:cubicBezTo>
                  <a:cubicBezTo>
                    <a:pt x="559" y="2655"/>
                    <a:pt x="1" y="3446"/>
                    <a:pt x="779" y="4004"/>
                  </a:cubicBezTo>
                  <a:cubicBezTo>
                    <a:pt x="1269" y="4355"/>
                    <a:pt x="1635" y="4490"/>
                    <a:pt x="2010" y="4968"/>
                  </a:cubicBezTo>
                  <a:cubicBezTo>
                    <a:pt x="2660" y="4588"/>
                    <a:pt x="3330" y="4060"/>
                    <a:pt x="3802" y="3459"/>
                  </a:cubicBezTo>
                  <a:cubicBezTo>
                    <a:pt x="4170" y="2991"/>
                    <a:pt x="4256" y="2510"/>
                    <a:pt x="4224" y="2092"/>
                  </a:cubicBezTo>
                  <a:cubicBezTo>
                    <a:pt x="4222" y="2089"/>
                    <a:pt x="4220" y="2088"/>
                    <a:pt x="4218" y="2087"/>
                  </a:cubicBezTo>
                  <a:cubicBezTo>
                    <a:pt x="3532" y="1493"/>
                    <a:pt x="1913" y="1"/>
                    <a:pt x="1155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0"/>
            <p:cNvSpPr/>
            <p:nvPr/>
          </p:nvSpPr>
          <p:spPr>
            <a:xfrm>
              <a:off x="6240729" y="2608992"/>
              <a:ext cx="191274" cy="236039"/>
            </a:xfrm>
            <a:custGeom>
              <a:avLst/>
              <a:gdLst/>
              <a:ahLst/>
              <a:cxnLst/>
              <a:rect l="l" t="t" r="r" b="b"/>
              <a:pathLst>
                <a:path w="4307" h="5315" extrusionOk="0">
                  <a:moveTo>
                    <a:pt x="1027" y="1"/>
                  </a:moveTo>
                  <a:cubicBezTo>
                    <a:pt x="755" y="1"/>
                    <a:pt x="505" y="122"/>
                    <a:pt x="421" y="444"/>
                  </a:cubicBezTo>
                  <a:cubicBezTo>
                    <a:pt x="331" y="787"/>
                    <a:pt x="512" y="1181"/>
                    <a:pt x="714" y="1473"/>
                  </a:cubicBezTo>
                  <a:lnTo>
                    <a:pt x="714" y="1473"/>
                  </a:lnTo>
                  <a:cubicBezTo>
                    <a:pt x="373" y="1792"/>
                    <a:pt x="48" y="2336"/>
                    <a:pt x="229" y="2791"/>
                  </a:cubicBezTo>
                  <a:lnTo>
                    <a:pt x="229" y="2791"/>
                  </a:lnTo>
                  <a:cubicBezTo>
                    <a:pt x="51" y="3094"/>
                    <a:pt x="1" y="3491"/>
                    <a:pt x="142" y="3813"/>
                  </a:cubicBezTo>
                  <a:cubicBezTo>
                    <a:pt x="285" y="4138"/>
                    <a:pt x="591" y="4325"/>
                    <a:pt x="879" y="4508"/>
                  </a:cubicBezTo>
                  <a:cubicBezTo>
                    <a:pt x="1210" y="4721"/>
                    <a:pt x="1523" y="4931"/>
                    <a:pt x="1767" y="5248"/>
                  </a:cubicBezTo>
                  <a:cubicBezTo>
                    <a:pt x="1803" y="5295"/>
                    <a:pt x="1853" y="5314"/>
                    <a:pt x="1902" y="5314"/>
                  </a:cubicBezTo>
                  <a:cubicBezTo>
                    <a:pt x="2019" y="5314"/>
                    <a:pt x="2131" y="5202"/>
                    <a:pt x="2043" y="5087"/>
                  </a:cubicBezTo>
                  <a:cubicBezTo>
                    <a:pt x="1859" y="4846"/>
                    <a:pt x="1640" y="4636"/>
                    <a:pt x="1393" y="4462"/>
                  </a:cubicBezTo>
                  <a:cubicBezTo>
                    <a:pt x="1125" y="4274"/>
                    <a:pt x="791" y="4130"/>
                    <a:pt x="569" y="3886"/>
                  </a:cubicBezTo>
                  <a:cubicBezTo>
                    <a:pt x="308" y="3601"/>
                    <a:pt x="338" y="3189"/>
                    <a:pt x="550" y="2883"/>
                  </a:cubicBezTo>
                  <a:cubicBezTo>
                    <a:pt x="581" y="2836"/>
                    <a:pt x="576" y="2768"/>
                    <a:pt x="550" y="2722"/>
                  </a:cubicBezTo>
                  <a:cubicBezTo>
                    <a:pt x="331" y="2341"/>
                    <a:pt x="764" y="1832"/>
                    <a:pt x="1042" y="1610"/>
                  </a:cubicBezTo>
                  <a:cubicBezTo>
                    <a:pt x="1091" y="1571"/>
                    <a:pt x="1106" y="1468"/>
                    <a:pt x="1067" y="1417"/>
                  </a:cubicBezTo>
                  <a:cubicBezTo>
                    <a:pt x="897" y="1195"/>
                    <a:pt x="648" y="820"/>
                    <a:pt x="729" y="528"/>
                  </a:cubicBezTo>
                  <a:cubicBezTo>
                    <a:pt x="774" y="363"/>
                    <a:pt x="885" y="307"/>
                    <a:pt x="1017" y="307"/>
                  </a:cubicBezTo>
                  <a:cubicBezTo>
                    <a:pt x="1230" y="307"/>
                    <a:pt x="1500" y="455"/>
                    <a:pt x="1643" y="536"/>
                  </a:cubicBezTo>
                  <a:cubicBezTo>
                    <a:pt x="2499" y="1013"/>
                    <a:pt x="3223" y="1709"/>
                    <a:pt x="3959" y="2347"/>
                  </a:cubicBezTo>
                  <a:cubicBezTo>
                    <a:pt x="3992" y="2376"/>
                    <a:pt x="4029" y="2388"/>
                    <a:pt x="4064" y="2388"/>
                  </a:cubicBezTo>
                  <a:cubicBezTo>
                    <a:pt x="4193" y="2388"/>
                    <a:pt x="4306" y="2227"/>
                    <a:pt x="4185" y="2122"/>
                  </a:cubicBezTo>
                  <a:cubicBezTo>
                    <a:pt x="3745" y="1740"/>
                    <a:pt x="3311" y="1351"/>
                    <a:pt x="2853" y="991"/>
                  </a:cubicBezTo>
                  <a:cubicBezTo>
                    <a:pt x="2415" y="643"/>
                    <a:pt x="1948" y="277"/>
                    <a:pt x="1419" y="76"/>
                  </a:cubicBezTo>
                  <a:cubicBezTo>
                    <a:pt x="1294" y="29"/>
                    <a:pt x="1158" y="1"/>
                    <a:pt x="1027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0"/>
            <p:cNvSpPr/>
            <p:nvPr/>
          </p:nvSpPr>
          <p:spPr>
            <a:xfrm>
              <a:off x="6312675" y="2688843"/>
              <a:ext cx="123682" cy="171334"/>
            </a:xfrm>
            <a:custGeom>
              <a:avLst/>
              <a:gdLst/>
              <a:ahLst/>
              <a:cxnLst/>
              <a:rect l="l" t="t" r="r" b="b"/>
              <a:pathLst>
                <a:path w="2785" h="3858" extrusionOk="0">
                  <a:moveTo>
                    <a:pt x="1953" y="0"/>
                  </a:moveTo>
                  <a:lnTo>
                    <a:pt x="1953" y="0"/>
                  </a:lnTo>
                  <a:cubicBezTo>
                    <a:pt x="2358" y="1128"/>
                    <a:pt x="1313" y="2499"/>
                    <a:pt x="558" y="2850"/>
                  </a:cubicBezTo>
                  <a:cubicBezTo>
                    <a:pt x="325" y="2959"/>
                    <a:pt x="142" y="3019"/>
                    <a:pt x="0" y="3049"/>
                  </a:cubicBezTo>
                  <a:cubicBezTo>
                    <a:pt x="215" y="3407"/>
                    <a:pt x="423" y="3626"/>
                    <a:pt x="564" y="3857"/>
                  </a:cubicBezTo>
                  <a:cubicBezTo>
                    <a:pt x="1093" y="3730"/>
                    <a:pt x="1803" y="3186"/>
                    <a:pt x="2246" y="2534"/>
                  </a:cubicBezTo>
                  <a:cubicBezTo>
                    <a:pt x="2664" y="1917"/>
                    <a:pt x="2781" y="1124"/>
                    <a:pt x="2784" y="660"/>
                  </a:cubicBezTo>
                  <a:cubicBezTo>
                    <a:pt x="2707" y="544"/>
                    <a:pt x="2146" y="168"/>
                    <a:pt x="1953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0"/>
            <p:cNvSpPr/>
            <p:nvPr/>
          </p:nvSpPr>
          <p:spPr>
            <a:xfrm>
              <a:off x="6305214" y="2682092"/>
              <a:ext cx="140735" cy="185101"/>
            </a:xfrm>
            <a:custGeom>
              <a:avLst/>
              <a:gdLst/>
              <a:ahLst/>
              <a:cxnLst/>
              <a:rect l="l" t="t" r="r" b="b"/>
              <a:pathLst>
                <a:path w="3169" h="4168" extrusionOk="0">
                  <a:moveTo>
                    <a:pt x="2797" y="876"/>
                  </a:moveTo>
                  <a:cubicBezTo>
                    <a:pt x="2806" y="885"/>
                    <a:pt x="2808" y="889"/>
                    <a:pt x="2806" y="889"/>
                  </a:cubicBezTo>
                  <a:cubicBezTo>
                    <a:pt x="2805" y="889"/>
                    <a:pt x="2801" y="885"/>
                    <a:pt x="2797" y="876"/>
                  </a:cubicBezTo>
                  <a:close/>
                  <a:moveTo>
                    <a:pt x="2363" y="548"/>
                  </a:moveTo>
                  <a:cubicBezTo>
                    <a:pt x="2500" y="652"/>
                    <a:pt x="2639" y="755"/>
                    <a:pt x="2776" y="858"/>
                  </a:cubicBezTo>
                  <a:cubicBezTo>
                    <a:pt x="2782" y="863"/>
                    <a:pt x="2788" y="867"/>
                    <a:pt x="2792" y="871"/>
                  </a:cubicBezTo>
                  <a:lnTo>
                    <a:pt x="2792" y="871"/>
                  </a:lnTo>
                  <a:cubicBezTo>
                    <a:pt x="2792" y="908"/>
                    <a:pt x="2790" y="945"/>
                    <a:pt x="2787" y="983"/>
                  </a:cubicBezTo>
                  <a:cubicBezTo>
                    <a:pt x="2780" y="1084"/>
                    <a:pt x="2771" y="1186"/>
                    <a:pt x="2756" y="1287"/>
                  </a:cubicBezTo>
                  <a:cubicBezTo>
                    <a:pt x="2724" y="1508"/>
                    <a:pt x="2672" y="1725"/>
                    <a:pt x="2601" y="1938"/>
                  </a:cubicBezTo>
                  <a:cubicBezTo>
                    <a:pt x="2442" y="2416"/>
                    <a:pt x="2154" y="2822"/>
                    <a:pt x="1793" y="3170"/>
                  </a:cubicBezTo>
                  <a:cubicBezTo>
                    <a:pt x="1511" y="3440"/>
                    <a:pt x="1177" y="3696"/>
                    <a:pt x="800" y="3821"/>
                  </a:cubicBezTo>
                  <a:lnTo>
                    <a:pt x="800" y="3821"/>
                  </a:lnTo>
                  <a:cubicBezTo>
                    <a:pt x="679" y="3642"/>
                    <a:pt x="545" y="3473"/>
                    <a:pt x="422" y="3296"/>
                  </a:cubicBezTo>
                  <a:lnTo>
                    <a:pt x="422" y="3296"/>
                  </a:lnTo>
                  <a:cubicBezTo>
                    <a:pt x="1019" y="3102"/>
                    <a:pt x="1493" y="2695"/>
                    <a:pt x="1853" y="2174"/>
                  </a:cubicBezTo>
                  <a:cubicBezTo>
                    <a:pt x="2179" y="1704"/>
                    <a:pt x="2405" y="1122"/>
                    <a:pt x="2363" y="548"/>
                  </a:cubicBezTo>
                  <a:close/>
                  <a:moveTo>
                    <a:pt x="2122" y="1"/>
                  </a:moveTo>
                  <a:cubicBezTo>
                    <a:pt x="2024" y="1"/>
                    <a:pt x="1928" y="78"/>
                    <a:pt x="1967" y="195"/>
                  </a:cubicBezTo>
                  <a:cubicBezTo>
                    <a:pt x="2182" y="827"/>
                    <a:pt x="1942" y="1488"/>
                    <a:pt x="1577" y="2014"/>
                  </a:cubicBezTo>
                  <a:cubicBezTo>
                    <a:pt x="1221" y="2528"/>
                    <a:pt x="741" y="2904"/>
                    <a:pt x="125" y="3047"/>
                  </a:cubicBezTo>
                  <a:cubicBezTo>
                    <a:pt x="61" y="3062"/>
                    <a:pt x="26" y="3105"/>
                    <a:pt x="15" y="3153"/>
                  </a:cubicBezTo>
                  <a:lnTo>
                    <a:pt x="15" y="3153"/>
                  </a:lnTo>
                  <a:cubicBezTo>
                    <a:pt x="1" y="3191"/>
                    <a:pt x="3" y="3236"/>
                    <a:pt x="31" y="3282"/>
                  </a:cubicBezTo>
                  <a:cubicBezTo>
                    <a:pt x="203" y="3562"/>
                    <a:pt x="419" y="3812"/>
                    <a:pt x="593" y="4089"/>
                  </a:cubicBezTo>
                  <a:cubicBezTo>
                    <a:pt x="624" y="4139"/>
                    <a:pt x="678" y="4168"/>
                    <a:pt x="734" y="4168"/>
                  </a:cubicBezTo>
                  <a:cubicBezTo>
                    <a:pt x="748" y="4168"/>
                    <a:pt x="761" y="4166"/>
                    <a:pt x="774" y="4163"/>
                  </a:cubicBezTo>
                  <a:cubicBezTo>
                    <a:pt x="1239" y="4043"/>
                    <a:pt x="1651" y="3742"/>
                    <a:pt x="1995" y="3418"/>
                  </a:cubicBezTo>
                  <a:cubicBezTo>
                    <a:pt x="2399" y="3036"/>
                    <a:pt x="2717" y="2580"/>
                    <a:pt x="2899" y="2052"/>
                  </a:cubicBezTo>
                  <a:cubicBezTo>
                    <a:pt x="2980" y="1814"/>
                    <a:pt x="3038" y="1569"/>
                    <a:pt x="3071" y="1321"/>
                  </a:cubicBezTo>
                  <a:cubicBezTo>
                    <a:pt x="3094" y="1157"/>
                    <a:pt x="3168" y="867"/>
                    <a:pt x="3079" y="718"/>
                  </a:cubicBezTo>
                  <a:cubicBezTo>
                    <a:pt x="3002" y="589"/>
                    <a:pt x="2833" y="494"/>
                    <a:pt x="2718" y="407"/>
                  </a:cubicBezTo>
                  <a:cubicBezTo>
                    <a:pt x="2556" y="285"/>
                    <a:pt x="2388" y="171"/>
                    <a:pt x="2234" y="40"/>
                  </a:cubicBezTo>
                  <a:cubicBezTo>
                    <a:pt x="2202" y="13"/>
                    <a:pt x="2162" y="1"/>
                    <a:pt x="2122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0"/>
            <p:cNvSpPr/>
            <p:nvPr/>
          </p:nvSpPr>
          <p:spPr>
            <a:xfrm>
              <a:off x="6327952" y="2397152"/>
              <a:ext cx="368647" cy="576309"/>
            </a:xfrm>
            <a:custGeom>
              <a:avLst/>
              <a:gdLst/>
              <a:ahLst/>
              <a:cxnLst/>
              <a:rect l="l" t="t" r="r" b="b"/>
              <a:pathLst>
                <a:path w="8301" h="12977" extrusionOk="0">
                  <a:moveTo>
                    <a:pt x="1423" y="1"/>
                  </a:moveTo>
                  <a:cubicBezTo>
                    <a:pt x="1292" y="1"/>
                    <a:pt x="1204" y="208"/>
                    <a:pt x="1346" y="303"/>
                  </a:cubicBezTo>
                  <a:cubicBezTo>
                    <a:pt x="1906" y="686"/>
                    <a:pt x="2419" y="1150"/>
                    <a:pt x="2911" y="1615"/>
                  </a:cubicBezTo>
                  <a:cubicBezTo>
                    <a:pt x="4145" y="2784"/>
                    <a:pt x="5227" y="4103"/>
                    <a:pt x="6130" y="5543"/>
                  </a:cubicBezTo>
                  <a:cubicBezTo>
                    <a:pt x="6999" y="6931"/>
                    <a:pt x="7869" y="8662"/>
                    <a:pt x="7524" y="10354"/>
                  </a:cubicBezTo>
                  <a:cubicBezTo>
                    <a:pt x="7249" y="11704"/>
                    <a:pt x="6037" y="12638"/>
                    <a:pt x="4675" y="12663"/>
                  </a:cubicBezTo>
                  <a:cubicBezTo>
                    <a:pt x="4647" y="12664"/>
                    <a:pt x="4620" y="12664"/>
                    <a:pt x="4593" y="12664"/>
                  </a:cubicBezTo>
                  <a:cubicBezTo>
                    <a:pt x="2902" y="12664"/>
                    <a:pt x="1304" y="11722"/>
                    <a:pt x="357" y="10344"/>
                  </a:cubicBezTo>
                  <a:cubicBezTo>
                    <a:pt x="322" y="10294"/>
                    <a:pt x="273" y="10273"/>
                    <a:pt x="224" y="10273"/>
                  </a:cubicBezTo>
                  <a:cubicBezTo>
                    <a:pt x="111" y="10273"/>
                    <a:pt x="1" y="10386"/>
                    <a:pt x="82" y="10505"/>
                  </a:cubicBezTo>
                  <a:cubicBezTo>
                    <a:pt x="999" y="11839"/>
                    <a:pt x="2431" y="12757"/>
                    <a:pt x="4048" y="12948"/>
                  </a:cubicBezTo>
                  <a:cubicBezTo>
                    <a:pt x="4206" y="12967"/>
                    <a:pt x="4366" y="12977"/>
                    <a:pt x="4525" y="12977"/>
                  </a:cubicBezTo>
                  <a:cubicBezTo>
                    <a:pt x="5710" y="12977"/>
                    <a:pt x="6869" y="12452"/>
                    <a:pt x="7483" y="11378"/>
                  </a:cubicBezTo>
                  <a:cubicBezTo>
                    <a:pt x="8301" y="9944"/>
                    <a:pt x="7832" y="8132"/>
                    <a:pt x="7168" y="6738"/>
                  </a:cubicBezTo>
                  <a:cubicBezTo>
                    <a:pt x="6331" y="4980"/>
                    <a:pt x="5081" y="3366"/>
                    <a:pt x="3729" y="1974"/>
                  </a:cubicBezTo>
                  <a:cubicBezTo>
                    <a:pt x="3049" y="1274"/>
                    <a:pt x="2317" y="579"/>
                    <a:pt x="1506" y="29"/>
                  </a:cubicBezTo>
                  <a:cubicBezTo>
                    <a:pt x="1478" y="9"/>
                    <a:pt x="1450" y="1"/>
                    <a:pt x="1423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0"/>
            <p:cNvSpPr/>
            <p:nvPr/>
          </p:nvSpPr>
          <p:spPr>
            <a:xfrm>
              <a:off x="6425390" y="2709938"/>
              <a:ext cx="112002" cy="35306"/>
            </a:xfrm>
            <a:custGeom>
              <a:avLst/>
              <a:gdLst/>
              <a:ahLst/>
              <a:cxnLst/>
              <a:rect l="l" t="t" r="r" b="b"/>
              <a:pathLst>
                <a:path w="2522" h="795" extrusionOk="0">
                  <a:moveTo>
                    <a:pt x="246" y="0"/>
                  </a:moveTo>
                  <a:cubicBezTo>
                    <a:pt x="99" y="0"/>
                    <a:pt x="1" y="215"/>
                    <a:pt x="160" y="293"/>
                  </a:cubicBezTo>
                  <a:cubicBezTo>
                    <a:pt x="406" y="413"/>
                    <a:pt x="661" y="515"/>
                    <a:pt x="922" y="596"/>
                  </a:cubicBezTo>
                  <a:cubicBezTo>
                    <a:pt x="1287" y="712"/>
                    <a:pt x="1669" y="795"/>
                    <a:pt x="2053" y="795"/>
                  </a:cubicBezTo>
                  <a:cubicBezTo>
                    <a:pt x="2165" y="795"/>
                    <a:pt x="2277" y="788"/>
                    <a:pt x="2388" y="772"/>
                  </a:cubicBezTo>
                  <a:cubicBezTo>
                    <a:pt x="2474" y="761"/>
                    <a:pt x="2521" y="651"/>
                    <a:pt x="2500" y="576"/>
                  </a:cubicBezTo>
                  <a:cubicBezTo>
                    <a:pt x="2479" y="497"/>
                    <a:pt x="2412" y="462"/>
                    <a:pt x="2340" y="462"/>
                  </a:cubicBezTo>
                  <a:cubicBezTo>
                    <a:pt x="2328" y="462"/>
                    <a:pt x="2316" y="463"/>
                    <a:pt x="2304" y="465"/>
                  </a:cubicBezTo>
                  <a:cubicBezTo>
                    <a:pt x="2219" y="477"/>
                    <a:pt x="2133" y="482"/>
                    <a:pt x="2046" y="482"/>
                  </a:cubicBezTo>
                  <a:cubicBezTo>
                    <a:pt x="1685" y="482"/>
                    <a:pt x="1318" y="388"/>
                    <a:pt x="982" y="279"/>
                  </a:cubicBezTo>
                  <a:cubicBezTo>
                    <a:pt x="745" y="203"/>
                    <a:pt x="534" y="125"/>
                    <a:pt x="320" y="18"/>
                  </a:cubicBezTo>
                  <a:cubicBezTo>
                    <a:pt x="295" y="6"/>
                    <a:pt x="270" y="0"/>
                    <a:pt x="24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0"/>
            <p:cNvSpPr/>
            <p:nvPr/>
          </p:nvSpPr>
          <p:spPr>
            <a:xfrm>
              <a:off x="5768372" y="2355850"/>
              <a:ext cx="156190" cy="649052"/>
            </a:xfrm>
            <a:custGeom>
              <a:avLst/>
              <a:gdLst/>
              <a:ahLst/>
              <a:cxnLst/>
              <a:rect l="l" t="t" r="r" b="b"/>
              <a:pathLst>
                <a:path w="3517" h="14615" extrusionOk="0">
                  <a:moveTo>
                    <a:pt x="2362" y="0"/>
                  </a:moveTo>
                  <a:cubicBezTo>
                    <a:pt x="1950" y="317"/>
                    <a:pt x="1053" y="1140"/>
                    <a:pt x="41" y="2918"/>
                  </a:cubicBezTo>
                  <a:cubicBezTo>
                    <a:pt x="346" y="6741"/>
                    <a:pt x="0" y="14614"/>
                    <a:pt x="0" y="14614"/>
                  </a:cubicBezTo>
                  <a:cubicBezTo>
                    <a:pt x="1379" y="12968"/>
                    <a:pt x="3517" y="7170"/>
                    <a:pt x="23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40"/>
            <p:cNvSpPr/>
            <p:nvPr/>
          </p:nvSpPr>
          <p:spPr>
            <a:xfrm>
              <a:off x="5761044" y="2348700"/>
              <a:ext cx="134962" cy="663352"/>
            </a:xfrm>
            <a:custGeom>
              <a:avLst/>
              <a:gdLst/>
              <a:ahLst/>
              <a:cxnLst/>
              <a:rect l="l" t="t" r="r" b="b"/>
              <a:pathLst>
                <a:path w="3039" h="14937" extrusionOk="0">
                  <a:moveTo>
                    <a:pt x="2412" y="458"/>
                  </a:moveTo>
                  <a:lnTo>
                    <a:pt x="2412" y="458"/>
                  </a:lnTo>
                  <a:cubicBezTo>
                    <a:pt x="2771" y="2871"/>
                    <a:pt x="2800" y="5336"/>
                    <a:pt x="2458" y="7753"/>
                  </a:cubicBezTo>
                  <a:cubicBezTo>
                    <a:pt x="2202" y="9551"/>
                    <a:pt x="1764" y="11360"/>
                    <a:pt x="1012" y="13020"/>
                  </a:cubicBezTo>
                  <a:cubicBezTo>
                    <a:pt x="819" y="13445"/>
                    <a:pt x="608" y="13874"/>
                    <a:pt x="346" y="14266"/>
                  </a:cubicBezTo>
                  <a:lnTo>
                    <a:pt x="346" y="14266"/>
                  </a:lnTo>
                  <a:cubicBezTo>
                    <a:pt x="459" y="11537"/>
                    <a:pt x="519" y="8801"/>
                    <a:pt x="483" y="6070"/>
                  </a:cubicBezTo>
                  <a:cubicBezTo>
                    <a:pt x="470" y="5085"/>
                    <a:pt x="444" y="4099"/>
                    <a:pt x="368" y="3117"/>
                  </a:cubicBezTo>
                  <a:lnTo>
                    <a:pt x="368" y="3117"/>
                  </a:lnTo>
                  <a:cubicBezTo>
                    <a:pt x="918" y="2163"/>
                    <a:pt x="1563" y="1180"/>
                    <a:pt x="2412" y="458"/>
                  </a:cubicBezTo>
                  <a:close/>
                  <a:moveTo>
                    <a:pt x="2521" y="0"/>
                  </a:moveTo>
                  <a:cubicBezTo>
                    <a:pt x="2494" y="0"/>
                    <a:pt x="2468" y="8"/>
                    <a:pt x="2447" y="24"/>
                  </a:cubicBezTo>
                  <a:cubicBezTo>
                    <a:pt x="1450" y="794"/>
                    <a:pt x="710" y="1884"/>
                    <a:pt x="87" y="2964"/>
                  </a:cubicBezTo>
                  <a:lnTo>
                    <a:pt x="87" y="2964"/>
                  </a:lnTo>
                  <a:cubicBezTo>
                    <a:pt x="62" y="2987"/>
                    <a:pt x="46" y="3020"/>
                    <a:pt x="46" y="3063"/>
                  </a:cubicBezTo>
                  <a:lnTo>
                    <a:pt x="46" y="3063"/>
                  </a:lnTo>
                  <a:cubicBezTo>
                    <a:pt x="44" y="3079"/>
                    <a:pt x="45" y="3095"/>
                    <a:pt x="49" y="3110"/>
                  </a:cubicBezTo>
                  <a:lnTo>
                    <a:pt x="49" y="3110"/>
                  </a:lnTo>
                  <a:cubicBezTo>
                    <a:pt x="192" y="4964"/>
                    <a:pt x="184" y="6831"/>
                    <a:pt x="165" y="8689"/>
                  </a:cubicBezTo>
                  <a:cubicBezTo>
                    <a:pt x="148" y="10379"/>
                    <a:pt x="109" y="12067"/>
                    <a:pt x="45" y="13756"/>
                  </a:cubicBezTo>
                  <a:cubicBezTo>
                    <a:pt x="33" y="14096"/>
                    <a:pt x="20" y="14436"/>
                    <a:pt x="5" y="14776"/>
                  </a:cubicBezTo>
                  <a:cubicBezTo>
                    <a:pt x="1" y="14867"/>
                    <a:pt x="89" y="14937"/>
                    <a:pt x="174" y="14937"/>
                  </a:cubicBezTo>
                  <a:cubicBezTo>
                    <a:pt x="212" y="14937"/>
                    <a:pt x="250" y="14922"/>
                    <a:pt x="277" y="14889"/>
                  </a:cubicBezTo>
                  <a:cubicBezTo>
                    <a:pt x="1138" y="13851"/>
                    <a:pt x="1634" y="12483"/>
                    <a:pt x="2023" y="11211"/>
                  </a:cubicBezTo>
                  <a:cubicBezTo>
                    <a:pt x="2669" y="9106"/>
                    <a:pt x="2977" y="6895"/>
                    <a:pt x="3013" y="4696"/>
                  </a:cubicBezTo>
                  <a:cubicBezTo>
                    <a:pt x="3038" y="3164"/>
                    <a:pt x="2921" y="1632"/>
                    <a:pt x="2682" y="120"/>
                  </a:cubicBezTo>
                  <a:cubicBezTo>
                    <a:pt x="2671" y="51"/>
                    <a:pt x="2592" y="0"/>
                    <a:pt x="252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40"/>
            <p:cNvSpPr/>
            <p:nvPr/>
          </p:nvSpPr>
          <p:spPr>
            <a:xfrm>
              <a:off x="5809408" y="2239538"/>
              <a:ext cx="257001" cy="160986"/>
            </a:xfrm>
            <a:custGeom>
              <a:avLst/>
              <a:gdLst/>
              <a:ahLst/>
              <a:cxnLst/>
              <a:rect l="l" t="t" r="r" b="b"/>
              <a:pathLst>
                <a:path w="5787" h="3625" extrusionOk="0">
                  <a:moveTo>
                    <a:pt x="4732" y="0"/>
                  </a:moveTo>
                  <a:cubicBezTo>
                    <a:pt x="3909" y="0"/>
                    <a:pt x="2437" y="285"/>
                    <a:pt x="1881" y="444"/>
                  </a:cubicBezTo>
                  <a:cubicBezTo>
                    <a:pt x="1326" y="601"/>
                    <a:pt x="0" y="1683"/>
                    <a:pt x="445" y="2697"/>
                  </a:cubicBezTo>
                  <a:cubicBezTo>
                    <a:pt x="824" y="3561"/>
                    <a:pt x="2274" y="3625"/>
                    <a:pt x="2694" y="3625"/>
                  </a:cubicBezTo>
                  <a:cubicBezTo>
                    <a:pt x="2767" y="3625"/>
                    <a:pt x="2809" y="3623"/>
                    <a:pt x="2809" y="3623"/>
                  </a:cubicBezTo>
                  <a:cubicBezTo>
                    <a:pt x="5133" y="3546"/>
                    <a:pt x="5399" y="2315"/>
                    <a:pt x="5593" y="1852"/>
                  </a:cubicBezTo>
                  <a:cubicBezTo>
                    <a:pt x="5787" y="1390"/>
                    <a:pt x="5556" y="0"/>
                    <a:pt x="4732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40"/>
            <p:cNvSpPr/>
            <p:nvPr/>
          </p:nvSpPr>
          <p:spPr>
            <a:xfrm>
              <a:off x="6086800" y="2239538"/>
              <a:ext cx="261930" cy="160853"/>
            </a:xfrm>
            <a:custGeom>
              <a:avLst/>
              <a:gdLst/>
              <a:ahLst/>
              <a:cxnLst/>
              <a:rect l="l" t="t" r="r" b="b"/>
              <a:pathLst>
                <a:path w="5898" h="3622" extrusionOk="0">
                  <a:moveTo>
                    <a:pt x="1054" y="0"/>
                  </a:moveTo>
                  <a:cubicBezTo>
                    <a:pt x="230" y="0"/>
                    <a:pt x="0" y="1390"/>
                    <a:pt x="193" y="1854"/>
                  </a:cubicBezTo>
                  <a:cubicBezTo>
                    <a:pt x="387" y="2317"/>
                    <a:pt x="727" y="3546"/>
                    <a:pt x="3051" y="3622"/>
                  </a:cubicBezTo>
                  <a:cubicBezTo>
                    <a:pt x="3051" y="3622"/>
                    <a:pt x="3064" y="3622"/>
                    <a:pt x="3089" y="3622"/>
                  </a:cubicBezTo>
                  <a:cubicBezTo>
                    <a:pt x="3361" y="3622"/>
                    <a:pt x="5046" y="3584"/>
                    <a:pt x="5453" y="2653"/>
                  </a:cubicBezTo>
                  <a:cubicBezTo>
                    <a:pt x="5898" y="1639"/>
                    <a:pt x="4461" y="601"/>
                    <a:pt x="3905" y="444"/>
                  </a:cubicBezTo>
                  <a:cubicBezTo>
                    <a:pt x="3349" y="287"/>
                    <a:pt x="1877" y="0"/>
                    <a:pt x="1054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40"/>
            <p:cNvSpPr/>
            <p:nvPr/>
          </p:nvSpPr>
          <p:spPr>
            <a:xfrm>
              <a:off x="6030131" y="2205741"/>
              <a:ext cx="115066" cy="131809"/>
            </a:xfrm>
            <a:custGeom>
              <a:avLst/>
              <a:gdLst/>
              <a:ahLst/>
              <a:cxnLst/>
              <a:rect l="l" t="t" r="r" b="b"/>
              <a:pathLst>
                <a:path w="2591" h="2968" extrusionOk="0">
                  <a:moveTo>
                    <a:pt x="1226" y="0"/>
                  </a:moveTo>
                  <a:cubicBezTo>
                    <a:pt x="548" y="0"/>
                    <a:pt x="0" y="546"/>
                    <a:pt x="0" y="1224"/>
                  </a:cubicBezTo>
                  <a:lnTo>
                    <a:pt x="0" y="1743"/>
                  </a:lnTo>
                  <a:cubicBezTo>
                    <a:pt x="0" y="2422"/>
                    <a:pt x="548" y="2968"/>
                    <a:pt x="1226" y="2968"/>
                  </a:cubicBezTo>
                  <a:lnTo>
                    <a:pt x="1365" y="2968"/>
                  </a:lnTo>
                  <a:cubicBezTo>
                    <a:pt x="2044" y="2968"/>
                    <a:pt x="2591" y="2422"/>
                    <a:pt x="2591" y="1743"/>
                  </a:cubicBezTo>
                  <a:lnTo>
                    <a:pt x="2591" y="1224"/>
                  </a:lnTo>
                  <a:cubicBezTo>
                    <a:pt x="2591" y="546"/>
                    <a:pt x="2044" y="0"/>
                    <a:pt x="1365" y="0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40"/>
            <p:cNvSpPr/>
            <p:nvPr/>
          </p:nvSpPr>
          <p:spPr>
            <a:xfrm>
              <a:off x="6022581" y="2198369"/>
              <a:ext cx="130343" cy="146287"/>
            </a:xfrm>
            <a:custGeom>
              <a:avLst/>
              <a:gdLst/>
              <a:ahLst/>
              <a:cxnLst/>
              <a:rect l="l" t="t" r="r" b="b"/>
              <a:pathLst>
                <a:path w="2935" h="3294" extrusionOk="0">
                  <a:moveTo>
                    <a:pt x="1481" y="315"/>
                  </a:moveTo>
                  <a:cubicBezTo>
                    <a:pt x="1672" y="315"/>
                    <a:pt x="1862" y="358"/>
                    <a:pt x="2028" y="446"/>
                  </a:cubicBezTo>
                  <a:cubicBezTo>
                    <a:pt x="2292" y="584"/>
                    <a:pt x="2486" y="827"/>
                    <a:pt x="2564" y="1114"/>
                  </a:cubicBezTo>
                  <a:cubicBezTo>
                    <a:pt x="2620" y="1317"/>
                    <a:pt x="2601" y="1539"/>
                    <a:pt x="2601" y="1748"/>
                  </a:cubicBezTo>
                  <a:cubicBezTo>
                    <a:pt x="2601" y="2018"/>
                    <a:pt x="2575" y="2268"/>
                    <a:pt x="2421" y="2501"/>
                  </a:cubicBezTo>
                  <a:cubicBezTo>
                    <a:pt x="2225" y="2799"/>
                    <a:pt x="1889" y="2968"/>
                    <a:pt x="1535" y="2973"/>
                  </a:cubicBezTo>
                  <a:cubicBezTo>
                    <a:pt x="1270" y="2973"/>
                    <a:pt x="1031" y="2945"/>
                    <a:pt x="803" y="2794"/>
                  </a:cubicBezTo>
                  <a:cubicBezTo>
                    <a:pt x="549" y="2625"/>
                    <a:pt x="381" y="2353"/>
                    <a:pt x="339" y="2050"/>
                  </a:cubicBezTo>
                  <a:cubicBezTo>
                    <a:pt x="315" y="1862"/>
                    <a:pt x="331" y="1665"/>
                    <a:pt x="331" y="1477"/>
                  </a:cubicBezTo>
                  <a:cubicBezTo>
                    <a:pt x="331" y="1219"/>
                    <a:pt x="378" y="980"/>
                    <a:pt x="532" y="767"/>
                  </a:cubicBezTo>
                  <a:cubicBezTo>
                    <a:pt x="743" y="471"/>
                    <a:pt x="1114" y="315"/>
                    <a:pt x="1481" y="315"/>
                  </a:cubicBezTo>
                  <a:close/>
                  <a:moveTo>
                    <a:pt x="1467" y="0"/>
                  </a:moveTo>
                  <a:cubicBezTo>
                    <a:pt x="1118" y="0"/>
                    <a:pt x="769" y="112"/>
                    <a:pt x="502" y="335"/>
                  </a:cubicBezTo>
                  <a:cubicBezTo>
                    <a:pt x="213" y="576"/>
                    <a:pt x="39" y="934"/>
                    <a:pt x="14" y="1309"/>
                  </a:cubicBezTo>
                  <a:cubicBezTo>
                    <a:pt x="1" y="1507"/>
                    <a:pt x="9" y="1709"/>
                    <a:pt x="11" y="1906"/>
                  </a:cubicBezTo>
                  <a:cubicBezTo>
                    <a:pt x="17" y="2320"/>
                    <a:pt x="195" y="2715"/>
                    <a:pt x="517" y="2978"/>
                  </a:cubicBezTo>
                  <a:cubicBezTo>
                    <a:pt x="813" y="3219"/>
                    <a:pt x="1155" y="3292"/>
                    <a:pt x="1528" y="3293"/>
                  </a:cubicBezTo>
                  <a:lnTo>
                    <a:pt x="1528" y="3293"/>
                  </a:lnTo>
                  <a:cubicBezTo>
                    <a:pt x="1530" y="3293"/>
                    <a:pt x="1531" y="3293"/>
                    <a:pt x="1532" y="3293"/>
                  </a:cubicBezTo>
                  <a:cubicBezTo>
                    <a:pt x="1533" y="3293"/>
                    <a:pt x="1534" y="3293"/>
                    <a:pt x="1535" y="3293"/>
                  </a:cubicBezTo>
                  <a:cubicBezTo>
                    <a:pt x="1537" y="3293"/>
                    <a:pt x="1539" y="3293"/>
                    <a:pt x="1541" y="3293"/>
                  </a:cubicBezTo>
                  <a:lnTo>
                    <a:pt x="1541" y="3293"/>
                  </a:lnTo>
                  <a:cubicBezTo>
                    <a:pt x="2301" y="3280"/>
                    <a:pt x="2913" y="2664"/>
                    <a:pt x="2920" y="1903"/>
                  </a:cubicBezTo>
                  <a:cubicBezTo>
                    <a:pt x="2923" y="1694"/>
                    <a:pt x="2935" y="1477"/>
                    <a:pt x="2914" y="1268"/>
                  </a:cubicBezTo>
                  <a:cubicBezTo>
                    <a:pt x="2878" y="901"/>
                    <a:pt x="2702" y="556"/>
                    <a:pt x="2414" y="322"/>
                  </a:cubicBezTo>
                  <a:cubicBezTo>
                    <a:pt x="2150" y="107"/>
                    <a:pt x="1809" y="0"/>
                    <a:pt x="1467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40"/>
            <p:cNvSpPr/>
            <p:nvPr/>
          </p:nvSpPr>
          <p:spPr>
            <a:xfrm>
              <a:off x="5912486" y="2299360"/>
              <a:ext cx="181282" cy="98235"/>
            </a:xfrm>
            <a:custGeom>
              <a:avLst/>
              <a:gdLst/>
              <a:ahLst/>
              <a:cxnLst/>
              <a:rect l="l" t="t" r="r" b="b"/>
              <a:pathLst>
                <a:path w="4082" h="2212" extrusionOk="0">
                  <a:moveTo>
                    <a:pt x="2464" y="1"/>
                  </a:moveTo>
                  <a:cubicBezTo>
                    <a:pt x="2049" y="1"/>
                    <a:pt x="1594" y="72"/>
                    <a:pt x="1180" y="218"/>
                  </a:cubicBezTo>
                  <a:cubicBezTo>
                    <a:pt x="1180" y="218"/>
                    <a:pt x="253" y="452"/>
                    <a:pt x="126" y="874"/>
                  </a:cubicBezTo>
                  <a:cubicBezTo>
                    <a:pt x="0" y="1294"/>
                    <a:pt x="145" y="2060"/>
                    <a:pt x="984" y="2190"/>
                  </a:cubicBezTo>
                  <a:cubicBezTo>
                    <a:pt x="1079" y="2205"/>
                    <a:pt x="1174" y="2212"/>
                    <a:pt x="1269" y="2212"/>
                  </a:cubicBezTo>
                  <a:cubicBezTo>
                    <a:pt x="2010" y="2212"/>
                    <a:pt x="2726" y="1796"/>
                    <a:pt x="3182" y="1546"/>
                  </a:cubicBezTo>
                  <a:cubicBezTo>
                    <a:pt x="3696" y="1265"/>
                    <a:pt x="4081" y="784"/>
                    <a:pt x="3704" y="363"/>
                  </a:cubicBezTo>
                  <a:cubicBezTo>
                    <a:pt x="3489" y="125"/>
                    <a:pt x="3012" y="1"/>
                    <a:pt x="2464" y="1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0"/>
            <p:cNvSpPr/>
            <p:nvPr/>
          </p:nvSpPr>
          <p:spPr>
            <a:xfrm>
              <a:off x="5804789" y="2242070"/>
              <a:ext cx="307450" cy="166227"/>
            </a:xfrm>
            <a:custGeom>
              <a:avLst/>
              <a:gdLst/>
              <a:ahLst/>
              <a:cxnLst/>
              <a:rect l="l" t="t" r="r" b="b"/>
              <a:pathLst>
                <a:path w="6923" h="3743" extrusionOk="0">
                  <a:moveTo>
                    <a:pt x="4302" y="1"/>
                  </a:moveTo>
                  <a:cubicBezTo>
                    <a:pt x="4300" y="1"/>
                    <a:pt x="4298" y="1"/>
                    <a:pt x="4296" y="1"/>
                  </a:cubicBezTo>
                  <a:cubicBezTo>
                    <a:pt x="3198" y="37"/>
                    <a:pt x="1822" y="89"/>
                    <a:pt x="945" y="855"/>
                  </a:cubicBezTo>
                  <a:cubicBezTo>
                    <a:pt x="340" y="1384"/>
                    <a:pt x="0" y="2340"/>
                    <a:pt x="598" y="3000"/>
                  </a:cubicBezTo>
                  <a:cubicBezTo>
                    <a:pt x="1107" y="3560"/>
                    <a:pt x="1878" y="3743"/>
                    <a:pt x="2667" y="3743"/>
                  </a:cubicBezTo>
                  <a:cubicBezTo>
                    <a:pt x="3333" y="3743"/>
                    <a:pt x="4011" y="3613"/>
                    <a:pt x="4555" y="3470"/>
                  </a:cubicBezTo>
                  <a:cubicBezTo>
                    <a:pt x="5118" y="3321"/>
                    <a:pt x="5718" y="3110"/>
                    <a:pt x="6169" y="2726"/>
                  </a:cubicBezTo>
                  <a:cubicBezTo>
                    <a:pt x="6429" y="2504"/>
                    <a:pt x="6658" y="2159"/>
                    <a:pt x="6484" y="1814"/>
                  </a:cubicBezTo>
                  <a:cubicBezTo>
                    <a:pt x="6216" y="1279"/>
                    <a:pt x="5396" y="1156"/>
                    <a:pt x="4801" y="1156"/>
                  </a:cubicBezTo>
                  <a:cubicBezTo>
                    <a:pt x="4711" y="1156"/>
                    <a:pt x="4627" y="1159"/>
                    <a:pt x="4550" y="1164"/>
                  </a:cubicBezTo>
                  <a:cubicBezTo>
                    <a:pt x="3930" y="1201"/>
                    <a:pt x="3282" y="1391"/>
                    <a:pt x="2747" y="1711"/>
                  </a:cubicBezTo>
                  <a:cubicBezTo>
                    <a:pt x="2598" y="1800"/>
                    <a:pt x="2690" y="2011"/>
                    <a:pt x="2828" y="2011"/>
                  </a:cubicBezTo>
                  <a:cubicBezTo>
                    <a:pt x="2853" y="2011"/>
                    <a:pt x="2881" y="2003"/>
                    <a:pt x="2908" y="1987"/>
                  </a:cubicBezTo>
                  <a:lnTo>
                    <a:pt x="2909" y="1987"/>
                  </a:lnTo>
                  <a:cubicBezTo>
                    <a:pt x="3425" y="1678"/>
                    <a:pt x="4138" y="1453"/>
                    <a:pt x="4815" y="1453"/>
                  </a:cubicBezTo>
                  <a:cubicBezTo>
                    <a:pt x="5233" y="1453"/>
                    <a:pt x="5638" y="1539"/>
                    <a:pt x="5974" y="1743"/>
                  </a:cubicBezTo>
                  <a:cubicBezTo>
                    <a:pt x="6922" y="2321"/>
                    <a:pt x="4913" y="3040"/>
                    <a:pt x="4557" y="3138"/>
                  </a:cubicBezTo>
                  <a:cubicBezTo>
                    <a:pt x="4014" y="3289"/>
                    <a:pt x="3340" y="3430"/>
                    <a:pt x="2685" y="3430"/>
                  </a:cubicBezTo>
                  <a:cubicBezTo>
                    <a:pt x="2042" y="3430"/>
                    <a:pt x="1416" y="3294"/>
                    <a:pt x="951" y="2897"/>
                  </a:cubicBezTo>
                  <a:cubicBezTo>
                    <a:pt x="346" y="2382"/>
                    <a:pt x="628" y="1576"/>
                    <a:pt x="1139" y="1108"/>
                  </a:cubicBezTo>
                  <a:cubicBezTo>
                    <a:pt x="1938" y="378"/>
                    <a:pt x="3287" y="353"/>
                    <a:pt x="4296" y="321"/>
                  </a:cubicBezTo>
                  <a:cubicBezTo>
                    <a:pt x="4500" y="314"/>
                    <a:pt x="4503" y="1"/>
                    <a:pt x="4302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0"/>
            <p:cNvSpPr/>
            <p:nvPr/>
          </p:nvSpPr>
          <p:spPr>
            <a:xfrm>
              <a:off x="5932604" y="2352253"/>
              <a:ext cx="72522" cy="181282"/>
            </a:xfrm>
            <a:custGeom>
              <a:avLst/>
              <a:gdLst/>
              <a:ahLst/>
              <a:cxnLst/>
              <a:rect l="l" t="t" r="r" b="b"/>
              <a:pathLst>
                <a:path w="1633" h="4082" extrusionOk="0">
                  <a:moveTo>
                    <a:pt x="1436" y="1"/>
                  </a:moveTo>
                  <a:cubicBezTo>
                    <a:pt x="1375" y="1"/>
                    <a:pt x="1320" y="35"/>
                    <a:pt x="1308" y="116"/>
                  </a:cubicBezTo>
                  <a:cubicBezTo>
                    <a:pt x="1236" y="605"/>
                    <a:pt x="1139" y="1090"/>
                    <a:pt x="1017" y="1570"/>
                  </a:cubicBezTo>
                  <a:cubicBezTo>
                    <a:pt x="829" y="2325"/>
                    <a:pt x="606" y="3191"/>
                    <a:pt x="99" y="3803"/>
                  </a:cubicBezTo>
                  <a:cubicBezTo>
                    <a:pt x="0" y="3922"/>
                    <a:pt x="106" y="4082"/>
                    <a:pt x="221" y="4082"/>
                  </a:cubicBezTo>
                  <a:cubicBezTo>
                    <a:pt x="256" y="4082"/>
                    <a:pt x="293" y="4066"/>
                    <a:pt x="324" y="4028"/>
                  </a:cubicBezTo>
                  <a:cubicBezTo>
                    <a:pt x="853" y="3391"/>
                    <a:pt x="1102" y="2527"/>
                    <a:pt x="1304" y="1739"/>
                  </a:cubicBezTo>
                  <a:cubicBezTo>
                    <a:pt x="1435" y="1232"/>
                    <a:pt x="1539" y="719"/>
                    <a:pt x="1616" y="201"/>
                  </a:cubicBezTo>
                  <a:cubicBezTo>
                    <a:pt x="1633" y="80"/>
                    <a:pt x="1528" y="1"/>
                    <a:pt x="1436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40"/>
            <p:cNvSpPr/>
            <p:nvPr/>
          </p:nvSpPr>
          <p:spPr>
            <a:xfrm>
              <a:off x="5921190" y="2512043"/>
              <a:ext cx="37082" cy="38326"/>
            </a:xfrm>
            <a:custGeom>
              <a:avLst/>
              <a:gdLst/>
              <a:ahLst/>
              <a:cxnLst/>
              <a:rect l="l" t="t" r="r" b="b"/>
              <a:pathLst>
                <a:path w="835" h="863" extrusionOk="0">
                  <a:moveTo>
                    <a:pt x="417" y="1"/>
                  </a:moveTo>
                  <a:cubicBezTo>
                    <a:pt x="188" y="1"/>
                    <a:pt x="1" y="194"/>
                    <a:pt x="1" y="431"/>
                  </a:cubicBezTo>
                  <a:cubicBezTo>
                    <a:pt x="1" y="669"/>
                    <a:pt x="188" y="862"/>
                    <a:pt x="417" y="862"/>
                  </a:cubicBezTo>
                  <a:cubicBezTo>
                    <a:pt x="648" y="862"/>
                    <a:pt x="834" y="669"/>
                    <a:pt x="834" y="431"/>
                  </a:cubicBezTo>
                  <a:cubicBezTo>
                    <a:pt x="834" y="194"/>
                    <a:pt x="648" y="1"/>
                    <a:pt x="41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0"/>
            <p:cNvSpPr/>
            <p:nvPr/>
          </p:nvSpPr>
          <p:spPr>
            <a:xfrm>
              <a:off x="5915550" y="2506403"/>
              <a:ext cx="48407" cy="49650"/>
            </a:xfrm>
            <a:custGeom>
              <a:avLst/>
              <a:gdLst/>
              <a:ahLst/>
              <a:cxnLst/>
              <a:rect l="l" t="t" r="r" b="b"/>
              <a:pathLst>
                <a:path w="1090" h="1118" extrusionOk="0">
                  <a:moveTo>
                    <a:pt x="544" y="256"/>
                  </a:moveTo>
                  <a:cubicBezTo>
                    <a:pt x="705" y="256"/>
                    <a:pt x="833" y="392"/>
                    <a:pt x="833" y="558"/>
                  </a:cubicBezTo>
                  <a:cubicBezTo>
                    <a:pt x="833" y="726"/>
                    <a:pt x="704" y="862"/>
                    <a:pt x="544" y="862"/>
                  </a:cubicBezTo>
                  <a:cubicBezTo>
                    <a:pt x="386" y="862"/>
                    <a:pt x="256" y="726"/>
                    <a:pt x="256" y="558"/>
                  </a:cubicBezTo>
                  <a:cubicBezTo>
                    <a:pt x="256" y="392"/>
                    <a:pt x="385" y="256"/>
                    <a:pt x="544" y="256"/>
                  </a:cubicBezTo>
                  <a:close/>
                  <a:moveTo>
                    <a:pt x="544" y="1"/>
                  </a:moveTo>
                  <a:cubicBezTo>
                    <a:pt x="244" y="1"/>
                    <a:pt x="1" y="251"/>
                    <a:pt x="1" y="558"/>
                  </a:cubicBezTo>
                  <a:cubicBezTo>
                    <a:pt x="1" y="867"/>
                    <a:pt x="244" y="1117"/>
                    <a:pt x="544" y="1117"/>
                  </a:cubicBezTo>
                  <a:cubicBezTo>
                    <a:pt x="845" y="1117"/>
                    <a:pt x="1090" y="867"/>
                    <a:pt x="1090" y="558"/>
                  </a:cubicBezTo>
                  <a:cubicBezTo>
                    <a:pt x="1090" y="251"/>
                    <a:pt x="845" y="1"/>
                    <a:pt x="5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40"/>
            <p:cNvSpPr/>
            <p:nvPr/>
          </p:nvSpPr>
          <p:spPr>
            <a:xfrm>
              <a:off x="6063040" y="2299360"/>
              <a:ext cx="181282" cy="98235"/>
            </a:xfrm>
            <a:custGeom>
              <a:avLst/>
              <a:gdLst/>
              <a:ahLst/>
              <a:cxnLst/>
              <a:rect l="l" t="t" r="r" b="b"/>
              <a:pathLst>
                <a:path w="4082" h="2212" extrusionOk="0">
                  <a:moveTo>
                    <a:pt x="1618" y="1"/>
                  </a:moveTo>
                  <a:cubicBezTo>
                    <a:pt x="1070" y="1"/>
                    <a:pt x="593" y="125"/>
                    <a:pt x="378" y="363"/>
                  </a:cubicBezTo>
                  <a:cubicBezTo>
                    <a:pt x="1" y="784"/>
                    <a:pt x="386" y="1265"/>
                    <a:pt x="900" y="1546"/>
                  </a:cubicBezTo>
                  <a:cubicBezTo>
                    <a:pt x="1356" y="1796"/>
                    <a:pt x="2072" y="2212"/>
                    <a:pt x="2813" y="2212"/>
                  </a:cubicBezTo>
                  <a:cubicBezTo>
                    <a:pt x="2908" y="2212"/>
                    <a:pt x="3003" y="2205"/>
                    <a:pt x="3098" y="2190"/>
                  </a:cubicBezTo>
                  <a:cubicBezTo>
                    <a:pt x="3937" y="2060"/>
                    <a:pt x="4082" y="1294"/>
                    <a:pt x="3956" y="874"/>
                  </a:cubicBezTo>
                  <a:cubicBezTo>
                    <a:pt x="3829" y="452"/>
                    <a:pt x="2902" y="218"/>
                    <a:pt x="2902" y="218"/>
                  </a:cubicBezTo>
                  <a:cubicBezTo>
                    <a:pt x="2488" y="72"/>
                    <a:pt x="2033" y="1"/>
                    <a:pt x="1618" y="1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40"/>
            <p:cNvSpPr/>
            <p:nvPr/>
          </p:nvSpPr>
          <p:spPr>
            <a:xfrm>
              <a:off x="6031774" y="2240648"/>
              <a:ext cx="309893" cy="166982"/>
            </a:xfrm>
            <a:custGeom>
              <a:avLst/>
              <a:gdLst/>
              <a:ahLst/>
              <a:cxnLst/>
              <a:rect l="l" t="t" r="r" b="b"/>
              <a:pathLst>
                <a:path w="6978" h="3760" extrusionOk="0">
                  <a:moveTo>
                    <a:pt x="2899" y="0"/>
                  </a:moveTo>
                  <a:cubicBezTo>
                    <a:pt x="2700" y="0"/>
                    <a:pt x="2702" y="312"/>
                    <a:pt x="2906" y="319"/>
                  </a:cubicBezTo>
                  <a:cubicBezTo>
                    <a:pt x="3884" y="350"/>
                    <a:pt x="5066" y="395"/>
                    <a:pt x="5897" y="991"/>
                  </a:cubicBezTo>
                  <a:cubicBezTo>
                    <a:pt x="6394" y="1348"/>
                    <a:pt x="6868" y="2124"/>
                    <a:pt x="6466" y="2706"/>
                  </a:cubicBezTo>
                  <a:cubicBezTo>
                    <a:pt x="6184" y="3114"/>
                    <a:pt x="5650" y="3295"/>
                    <a:pt x="5183" y="3381"/>
                  </a:cubicBezTo>
                  <a:cubicBezTo>
                    <a:pt x="4949" y="3424"/>
                    <a:pt x="4711" y="3442"/>
                    <a:pt x="4472" y="3442"/>
                  </a:cubicBezTo>
                  <a:cubicBezTo>
                    <a:pt x="4013" y="3442"/>
                    <a:pt x="3552" y="3374"/>
                    <a:pt x="3107" y="3280"/>
                  </a:cubicBezTo>
                  <a:cubicBezTo>
                    <a:pt x="2556" y="3163"/>
                    <a:pt x="1995" y="2998"/>
                    <a:pt x="1511" y="2703"/>
                  </a:cubicBezTo>
                  <a:cubicBezTo>
                    <a:pt x="1311" y="2580"/>
                    <a:pt x="899" y="2310"/>
                    <a:pt x="998" y="2017"/>
                  </a:cubicBezTo>
                  <a:cubicBezTo>
                    <a:pt x="1085" y="1765"/>
                    <a:pt x="1472" y="1654"/>
                    <a:pt x="1696" y="1598"/>
                  </a:cubicBezTo>
                  <a:cubicBezTo>
                    <a:pt x="1940" y="1536"/>
                    <a:pt x="2194" y="1507"/>
                    <a:pt x="2448" y="1507"/>
                  </a:cubicBezTo>
                  <a:cubicBezTo>
                    <a:pt x="2568" y="1507"/>
                    <a:pt x="2689" y="1513"/>
                    <a:pt x="2808" y="1526"/>
                  </a:cubicBezTo>
                  <a:cubicBezTo>
                    <a:pt x="3321" y="1581"/>
                    <a:pt x="3857" y="1751"/>
                    <a:pt x="4302" y="2018"/>
                  </a:cubicBezTo>
                  <a:cubicBezTo>
                    <a:pt x="4330" y="2035"/>
                    <a:pt x="4357" y="2042"/>
                    <a:pt x="4383" y="2042"/>
                  </a:cubicBezTo>
                  <a:cubicBezTo>
                    <a:pt x="4521" y="2042"/>
                    <a:pt x="4613" y="1832"/>
                    <a:pt x="4464" y="1742"/>
                  </a:cubicBezTo>
                  <a:lnTo>
                    <a:pt x="4464" y="1742"/>
                  </a:lnTo>
                  <a:lnTo>
                    <a:pt x="4464" y="1743"/>
                  </a:lnTo>
                  <a:cubicBezTo>
                    <a:pt x="4010" y="1471"/>
                    <a:pt x="3472" y="1299"/>
                    <a:pt x="2951" y="1225"/>
                  </a:cubicBezTo>
                  <a:cubicBezTo>
                    <a:pt x="2775" y="1200"/>
                    <a:pt x="2584" y="1185"/>
                    <a:pt x="2388" y="1185"/>
                  </a:cubicBezTo>
                  <a:cubicBezTo>
                    <a:pt x="1884" y="1185"/>
                    <a:pt x="1349" y="1284"/>
                    <a:pt x="968" y="1571"/>
                  </a:cubicBezTo>
                  <a:cubicBezTo>
                    <a:pt x="0" y="2302"/>
                    <a:pt x="1505" y="3108"/>
                    <a:pt x="2087" y="3323"/>
                  </a:cubicBezTo>
                  <a:cubicBezTo>
                    <a:pt x="2830" y="3597"/>
                    <a:pt x="3659" y="3756"/>
                    <a:pt x="4450" y="3759"/>
                  </a:cubicBezTo>
                  <a:cubicBezTo>
                    <a:pt x="4456" y="3759"/>
                    <a:pt x="4463" y="3759"/>
                    <a:pt x="4469" y="3759"/>
                  </a:cubicBezTo>
                  <a:cubicBezTo>
                    <a:pt x="5097" y="3759"/>
                    <a:pt x="5781" y="3649"/>
                    <a:pt x="6308" y="3291"/>
                  </a:cubicBezTo>
                  <a:cubicBezTo>
                    <a:pt x="6699" y="3023"/>
                    <a:pt x="6978" y="2608"/>
                    <a:pt x="6935" y="2118"/>
                  </a:cubicBezTo>
                  <a:cubicBezTo>
                    <a:pt x="6902" y="1744"/>
                    <a:pt x="6703" y="1370"/>
                    <a:pt x="6465" y="1086"/>
                  </a:cubicBezTo>
                  <a:cubicBezTo>
                    <a:pt x="5647" y="104"/>
                    <a:pt x="4072" y="37"/>
                    <a:pt x="2906" y="1"/>
                  </a:cubicBezTo>
                  <a:cubicBezTo>
                    <a:pt x="2904" y="0"/>
                    <a:pt x="2901" y="0"/>
                    <a:pt x="2899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40"/>
            <p:cNvSpPr/>
            <p:nvPr/>
          </p:nvSpPr>
          <p:spPr>
            <a:xfrm>
              <a:off x="6151684" y="2352253"/>
              <a:ext cx="72566" cy="181282"/>
            </a:xfrm>
            <a:custGeom>
              <a:avLst/>
              <a:gdLst/>
              <a:ahLst/>
              <a:cxnLst/>
              <a:rect l="l" t="t" r="r" b="b"/>
              <a:pathLst>
                <a:path w="1634" h="4082" extrusionOk="0">
                  <a:moveTo>
                    <a:pt x="196" y="0"/>
                  </a:moveTo>
                  <a:cubicBezTo>
                    <a:pt x="104" y="0"/>
                    <a:pt x="0" y="80"/>
                    <a:pt x="18" y="201"/>
                  </a:cubicBezTo>
                  <a:cubicBezTo>
                    <a:pt x="94" y="719"/>
                    <a:pt x="198" y="1232"/>
                    <a:pt x="329" y="1739"/>
                  </a:cubicBezTo>
                  <a:cubicBezTo>
                    <a:pt x="531" y="2527"/>
                    <a:pt x="780" y="3391"/>
                    <a:pt x="1309" y="4028"/>
                  </a:cubicBezTo>
                  <a:cubicBezTo>
                    <a:pt x="1340" y="4066"/>
                    <a:pt x="1376" y="4082"/>
                    <a:pt x="1412" y="4082"/>
                  </a:cubicBezTo>
                  <a:cubicBezTo>
                    <a:pt x="1526" y="4082"/>
                    <a:pt x="1633" y="3921"/>
                    <a:pt x="1534" y="3802"/>
                  </a:cubicBezTo>
                  <a:cubicBezTo>
                    <a:pt x="1027" y="3191"/>
                    <a:pt x="804" y="2325"/>
                    <a:pt x="617" y="1570"/>
                  </a:cubicBezTo>
                  <a:cubicBezTo>
                    <a:pt x="494" y="1090"/>
                    <a:pt x="397" y="605"/>
                    <a:pt x="325" y="116"/>
                  </a:cubicBezTo>
                  <a:cubicBezTo>
                    <a:pt x="313" y="35"/>
                    <a:pt x="257" y="0"/>
                    <a:pt x="19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40"/>
            <p:cNvSpPr/>
            <p:nvPr/>
          </p:nvSpPr>
          <p:spPr>
            <a:xfrm>
              <a:off x="6198538" y="2512043"/>
              <a:ext cx="37082" cy="38326"/>
            </a:xfrm>
            <a:custGeom>
              <a:avLst/>
              <a:gdLst/>
              <a:ahLst/>
              <a:cxnLst/>
              <a:rect l="l" t="t" r="r" b="b"/>
              <a:pathLst>
                <a:path w="835" h="863" extrusionOk="0">
                  <a:moveTo>
                    <a:pt x="418" y="1"/>
                  </a:moveTo>
                  <a:cubicBezTo>
                    <a:pt x="187" y="1"/>
                    <a:pt x="1" y="194"/>
                    <a:pt x="1" y="431"/>
                  </a:cubicBezTo>
                  <a:cubicBezTo>
                    <a:pt x="1" y="669"/>
                    <a:pt x="187" y="862"/>
                    <a:pt x="418" y="862"/>
                  </a:cubicBezTo>
                  <a:cubicBezTo>
                    <a:pt x="647" y="862"/>
                    <a:pt x="834" y="669"/>
                    <a:pt x="834" y="431"/>
                  </a:cubicBezTo>
                  <a:cubicBezTo>
                    <a:pt x="834" y="194"/>
                    <a:pt x="647" y="1"/>
                    <a:pt x="41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40"/>
            <p:cNvSpPr/>
            <p:nvPr/>
          </p:nvSpPr>
          <p:spPr>
            <a:xfrm>
              <a:off x="6192853" y="2506403"/>
              <a:ext cx="48407" cy="49650"/>
            </a:xfrm>
            <a:custGeom>
              <a:avLst/>
              <a:gdLst/>
              <a:ahLst/>
              <a:cxnLst/>
              <a:rect l="l" t="t" r="r" b="b"/>
              <a:pathLst>
                <a:path w="1090" h="1118" extrusionOk="0">
                  <a:moveTo>
                    <a:pt x="546" y="256"/>
                  </a:moveTo>
                  <a:cubicBezTo>
                    <a:pt x="705" y="256"/>
                    <a:pt x="834" y="392"/>
                    <a:pt x="834" y="558"/>
                  </a:cubicBezTo>
                  <a:cubicBezTo>
                    <a:pt x="834" y="726"/>
                    <a:pt x="704" y="862"/>
                    <a:pt x="546" y="862"/>
                  </a:cubicBezTo>
                  <a:cubicBezTo>
                    <a:pt x="386" y="862"/>
                    <a:pt x="257" y="726"/>
                    <a:pt x="257" y="558"/>
                  </a:cubicBezTo>
                  <a:cubicBezTo>
                    <a:pt x="257" y="392"/>
                    <a:pt x="386" y="256"/>
                    <a:pt x="546" y="256"/>
                  </a:cubicBezTo>
                  <a:close/>
                  <a:moveTo>
                    <a:pt x="546" y="1"/>
                  </a:moveTo>
                  <a:cubicBezTo>
                    <a:pt x="245" y="1"/>
                    <a:pt x="1" y="251"/>
                    <a:pt x="1" y="558"/>
                  </a:cubicBezTo>
                  <a:cubicBezTo>
                    <a:pt x="1" y="867"/>
                    <a:pt x="245" y="1117"/>
                    <a:pt x="546" y="1117"/>
                  </a:cubicBezTo>
                  <a:cubicBezTo>
                    <a:pt x="846" y="1117"/>
                    <a:pt x="1089" y="867"/>
                    <a:pt x="1089" y="558"/>
                  </a:cubicBezTo>
                  <a:cubicBezTo>
                    <a:pt x="1089" y="251"/>
                    <a:pt x="846" y="1"/>
                    <a:pt x="54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40"/>
            <p:cNvSpPr/>
            <p:nvPr/>
          </p:nvSpPr>
          <p:spPr>
            <a:xfrm>
              <a:off x="5634516" y="1263565"/>
              <a:ext cx="891620" cy="706430"/>
            </a:xfrm>
            <a:custGeom>
              <a:avLst/>
              <a:gdLst/>
              <a:ahLst/>
              <a:cxnLst/>
              <a:rect l="l" t="t" r="r" b="b"/>
              <a:pathLst>
                <a:path w="20077" h="15907" extrusionOk="0">
                  <a:moveTo>
                    <a:pt x="12149" y="1"/>
                  </a:moveTo>
                  <a:lnTo>
                    <a:pt x="12149" y="1872"/>
                  </a:lnTo>
                  <a:cubicBezTo>
                    <a:pt x="11455" y="1730"/>
                    <a:pt x="10748" y="1659"/>
                    <a:pt x="10039" y="1659"/>
                  </a:cubicBezTo>
                  <a:cubicBezTo>
                    <a:pt x="4495" y="1659"/>
                    <a:pt x="0" y="5941"/>
                    <a:pt x="0" y="11222"/>
                  </a:cubicBezTo>
                  <a:cubicBezTo>
                    <a:pt x="0" y="12925"/>
                    <a:pt x="470" y="14522"/>
                    <a:pt x="1288" y="15907"/>
                  </a:cubicBezTo>
                  <a:lnTo>
                    <a:pt x="18789" y="15907"/>
                  </a:lnTo>
                  <a:cubicBezTo>
                    <a:pt x="19607" y="14522"/>
                    <a:pt x="20076" y="12925"/>
                    <a:pt x="20076" y="11222"/>
                  </a:cubicBezTo>
                  <a:cubicBezTo>
                    <a:pt x="20076" y="7720"/>
                    <a:pt x="18099" y="4659"/>
                    <a:pt x="15151" y="2993"/>
                  </a:cubicBezTo>
                  <a:lnTo>
                    <a:pt x="16160" y="1275"/>
                  </a:lnTo>
                  <a:lnTo>
                    <a:pt x="13831" y="1830"/>
                  </a:lnTo>
                  <a:lnTo>
                    <a:pt x="12149" y="1"/>
                  </a:lnTo>
                  <a:close/>
                </a:path>
              </a:pathLst>
            </a:custGeom>
            <a:solidFill>
              <a:srgbClr val="6651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40"/>
            <p:cNvSpPr/>
            <p:nvPr/>
          </p:nvSpPr>
          <p:spPr>
            <a:xfrm>
              <a:off x="5614620" y="1256415"/>
              <a:ext cx="923595" cy="721529"/>
            </a:xfrm>
            <a:custGeom>
              <a:avLst/>
              <a:gdLst/>
              <a:ahLst/>
              <a:cxnLst/>
              <a:rect l="l" t="t" r="r" b="b"/>
              <a:pathLst>
                <a:path w="20797" h="16247" extrusionOk="0">
                  <a:moveTo>
                    <a:pt x="12756" y="570"/>
                  </a:moveTo>
                  <a:lnTo>
                    <a:pt x="14166" y="2104"/>
                  </a:lnTo>
                  <a:cubicBezTo>
                    <a:pt x="14195" y="2135"/>
                    <a:pt x="14236" y="2150"/>
                    <a:pt x="14278" y="2150"/>
                  </a:cubicBezTo>
                  <a:cubicBezTo>
                    <a:pt x="14293" y="2150"/>
                    <a:pt x="14308" y="2148"/>
                    <a:pt x="14322" y="2144"/>
                  </a:cubicBezTo>
                  <a:lnTo>
                    <a:pt x="16282" y="1678"/>
                  </a:lnTo>
                  <a:lnTo>
                    <a:pt x="15462" y="3074"/>
                  </a:lnTo>
                  <a:cubicBezTo>
                    <a:pt x="15437" y="3116"/>
                    <a:pt x="15434" y="3157"/>
                    <a:pt x="15444" y="3193"/>
                  </a:cubicBezTo>
                  <a:lnTo>
                    <a:pt x="15444" y="3193"/>
                  </a:lnTo>
                  <a:cubicBezTo>
                    <a:pt x="15452" y="3231"/>
                    <a:pt x="15475" y="3266"/>
                    <a:pt x="15519" y="3291"/>
                  </a:cubicBezTo>
                  <a:cubicBezTo>
                    <a:pt x="18792" y="5162"/>
                    <a:pt x="20797" y="8804"/>
                    <a:pt x="20285" y="12589"/>
                  </a:cubicBezTo>
                  <a:cubicBezTo>
                    <a:pt x="20127" y="13761"/>
                    <a:pt x="19731" y="14883"/>
                    <a:pt x="19145" y="15908"/>
                  </a:cubicBezTo>
                  <a:lnTo>
                    <a:pt x="1829" y="15908"/>
                  </a:lnTo>
                  <a:cubicBezTo>
                    <a:pt x="330" y="13281"/>
                    <a:pt x="204" y="10037"/>
                    <a:pt x="1571" y="7327"/>
                  </a:cubicBezTo>
                  <a:cubicBezTo>
                    <a:pt x="2751" y="4987"/>
                    <a:pt x="4905" y="3227"/>
                    <a:pt x="7397" y="2448"/>
                  </a:cubicBezTo>
                  <a:cubicBezTo>
                    <a:pt x="8396" y="2136"/>
                    <a:pt x="9435" y="1982"/>
                    <a:pt x="10475" y="1982"/>
                  </a:cubicBezTo>
                  <a:cubicBezTo>
                    <a:pt x="11171" y="1982"/>
                    <a:pt x="11868" y="2051"/>
                    <a:pt x="12554" y="2187"/>
                  </a:cubicBezTo>
                  <a:cubicBezTo>
                    <a:pt x="12566" y="2189"/>
                    <a:pt x="12578" y="2191"/>
                    <a:pt x="12590" y="2191"/>
                  </a:cubicBezTo>
                  <a:cubicBezTo>
                    <a:pt x="12677" y="2191"/>
                    <a:pt x="12756" y="2129"/>
                    <a:pt x="12756" y="2032"/>
                  </a:cubicBezTo>
                  <a:lnTo>
                    <a:pt x="12756" y="570"/>
                  </a:lnTo>
                  <a:close/>
                  <a:moveTo>
                    <a:pt x="12604" y="1"/>
                  </a:moveTo>
                  <a:cubicBezTo>
                    <a:pt x="12521" y="1"/>
                    <a:pt x="12437" y="68"/>
                    <a:pt x="12437" y="160"/>
                  </a:cubicBezTo>
                  <a:lnTo>
                    <a:pt x="12437" y="1842"/>
                  </a:lnTo>
                  <a:lnTo>
                    <a:pt x="12437" y="1842"/>
                  </a:lnTo>
                  <a:cubicBezTo>
                    <a:pt x="11792" y="1726"/>
                    <a:pt x="11139" y="1668"/>
                    <a:pt x="10488" y="1668"/>
                  </a:cubicBezTo>
                  <a:cubicBezTo>
                    <a:pt x="8698" y="1668"/>
                    <a:pt x="6919" y="2106"/>
                    <a:pt x="5340" y="2987"/>
                  </a:cubicBezTo>
                  <a:cubicBezTo>
                    <a:pt x="3386" y="4079"/>
                    <a:pt x="1813" y="5811"/>
                    <a:pt x="969" y="7887"/>
                  </a:cubicBezTo>
                  <a:cubicBezTo>
                    <a:pt x="0" y="10275"/>
                    <a:pt x="85" y="13009"/>
                    <a:pt x="1174" y="15341"/>
                  </a:cubicBezTo>
                  <a:cubicBezTo>
                    <a:pt x="1242" y="15487"/>
                    <a:pt x="1313" y="15631"/>
                    <a:pt x="1389" y="15774"/>
                  </a:cubicBezTo>
                  <a:cubicBezTo>
                    <a:pt x="1451" y="15890"/>
                    <a:pt x="1520" y="16098"/>
                    <a:pt x="1624" y="16181"/>
                  </a:cubicBezTo>
                  <a:cubicBezTo>
                    <a:pt x="1668" y="16217"/>
                    <a:pt x="1706" y="16219"/>
                    <a:pt x="1757" y="16228"/>
                  </a:cubicBezTo>
                  <a:cubicBezTo>
                    <a:pt x="1779" y="16232"/>
                    <a:pt x="1802" y="16233"/>
                    <a:pt x="1826" y="16233"/>
                  </a:cubicBezTo>
                  <a:cubicBezTo>
                    <a:pt x="1874" y="16233"/>
                    <a:pt x="1923" y="16228"/>
                    <a:pt x="1968" y="16228"/>
                  </a:cubicBezTo>
                  <a:lnTo>
                    <a:pt x="12071" y="16228"/>
                  </a:lnTo>
                  <a:cubicBezTo>
                    <a:pt x="13639" y="16228"/>
                    <a:pt x="15208" y="16246"/>
                    <a:pt x="16776" y="16246"/>
                  </a:cubicBezTo>
                  <a:cubicBezTo>
                    <a:pt x="17560" y="16246"/>
                    <a:pt x="18344" y="16242"/>
                    <a:pt x="19128" y="16228"/>
                  </a:cubicBezTo>
                  <a:cubicBezTo>
                    <a:pt x="19152" y="16228"/>
                    <a:pt x="19183" y="16231"/>
                    <a:pt x="19213" y="16231"/>
                  </a:cubicBezTo>
                  <a:cubicBezTo>
                    <a:pt x="19237" y="16231"/>
                    <a:pt x="19260" y="16229"/>
                    <a:pt x="19279" y="16222"/>
                  </a:cubicBezTo>
                  <a:cubicBezTo>
                    <a:pt x="19494" y="16141"/>
                    <a:pt x="19635" y="15683"/>
                    <a:pt x="19731" y="15487"/>
                  </a:cubicBezTo>
                  <a:cubicBezTo>
                    <a:pt x="19887" y="15168"/>
                    <a:pt x="20024" y="14841"/>
                    <a:pt x="20144" y="14506"/>
                  </a:cubicBezTo>
                  <a:cubicBezTo>
                    <a:pt x="20621" y="13169"/>
                    <a:pt x="20785" y="11739"/>
                    <a:pt x="20624" y="10328"/>
                  </a:cubicBezTo>
                  <a:cubicBezTo>
                    <a:pt x="20340" y="7874"/>
                    <a:pt x="19073" y="5616"/>
                    <a:pt x="17172" y="4045"/>
                  </a:cubicBezTo>
                  <a:cubicBezTo>
                    <a:pt x="16747" y="3693"/>
                    <a:pt x="16294" y="3376"/>
                    <a:pt x="15819" y="3096"/>
                  </a:cubicBezTo>
                  <a:lnTo>
                    <a:pt x="15819" y="3096"/>
                  </a:lnTo>
                  <a:lnTo>
                    <a:pt x="16746" y="1516"/>
                  </a:lnTo>
                  <a:cubicBezTo>
                    <a:pt x="16812" y="1405"/>
                    <a:pt x="16720" y="1277"/>
                    <a:pt x="16603" y="1277"/>
                  </a:cubicBezTo>
                  <a:cubicBezTo>
                    <a:pt x="16591" y="1277"/>
                    <a:pt x="16578" y="1279"/>
                    <a:pt x="16566" y="1282"/>
                  </a:cubicBezTo>
                  <a:lnTo>
                    <a:pt x="14334" y="1814"/>
                  </a:lnTo>
                  <a:lnTo>
                    <a:pt x="12710" y="47"/>
                  </a:lnTo>
                  <a:cubicBezTo>
                    <a:pt x="12680" y="15"/>
                    <a:pt x="12642" y="1"/>
                    <a:pt x="1260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0"/>
            <p:cNvSpPr/>
            <p:nvPr/>
          </p:nvSpPr>
          <p:spPr>
            <a:xfrm>
              <a:off x="5601075" y="1815903"/>
              <a:ext cx="159743" cy="159743"/>
            </a:xfrm>
            <a:custGeom>
              <a:avLst/>
              <a:gdLst/>
              <a:ahLst/>
              <a:cxnLst/>
              <a:rect l="l" t="t" r="r" b="b"/>
              <a:pathLst>
                <a:path w="3597" h="3597" extrusionOk="0">
                  <a:moveTo>
                    <a:pt x="1798" y="1"/>
                  </a:moveTo>
                  <a:cubicBezTo>
                    <a:pt x="805" y="1"/>
                    <a:pt x="0" y="805"/>
                    <a:pt x="0" y="1799"/>
                  </a:cubicBezTo>
                  <a:cubicBezTo>
                    <a:pt x="0" y="2792"/>
                    <a:pt x="805" y="3597"/>
                    <a:pt x="1798" y="3597"/>
                  </a:cubicBezTo>
                  <a:cubicBezTo>
                    <a:pt x="2792" y="3597"/>
                    <a:pt x="3596" y="2792"/>
                    <a:pt x="3596" y="1799"/>
                  </a:cubicBezTo>
                  <a:cubicBezTo>
                    <a:pt x="3596" y="805"/>
                    <a:pt x="2792" y="1"/>
                    <a:pt x="1798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40"/>
            <p:cNvSpPr/>
            <p:nvPr/>
          </p:nvSpPr>
          <p:spPr>
            <a:xfrm>
              <a:off x="5587529" y="1808886"/>
              <a:ext cx="180349" cy="173688"/>
            </a:xfrm>
            <a:custGeom>
              <a:avLst/>
              <a:gdLst/>
              <a:ahLst/>
              <a:cxnLst/>
              <a:rect l="l" t="t" r="r" b="b"/>
              <a:pathLst>
                <a:path w="4061" h="3911" extrusionOk="0">
                  <a:moveTo>
                    <a:pt x="2110" y="318"/>
                  </a:moveTo>
                  <a:cubicBezTo>
                    <a:pt x="2208" y="318"/>
                    <a:pt x="2307" y="327"/>
                    <a:pt x="2406" y="346"/>
                  </a:cubicBezTo>
                  <a:cubicBezTo>
                    <a:pt x="3174" y="493"/>
                    <a:pt x="3723" y="1166"/>
                    <a:pt x="3742" y="1941"/>
                  </a:cubicBezTo>
                  <a:lnTo>
                    <a:pt x="3742" y="1941"/>
                  </a:lnTo>
                  <a:cubicBezTo>
                    <a:pt x="3741" y="1946"/>
                    <a:pt x="3741" y="1951"/>
                    <a:pt x="3741" y="1957"/>
                  </a:cubicBezTo>
                  <a:cubicBezTo>
                    <a:pt x="3732" y="2639"/>
                    <a:pt x="3310" y="3265"/>
                    <a:pt x="2661" y="3497"/>
                  </a:cubicBezTo>
                  <a:cubicBezTo>
                    <a:pt x="2480" y="3561"/>
                    <a:pt x="2294" y="3592"/>
                    <a:pt x="2109" y="3592"/>
                  </a:cubicBezTo>
                  <a:cubicBezTo>
                    <a:pt x="1626" y="3592"/>
                    <a:pt x="1155" y="3380"/>
                    <a:pt x="834" y="2994"/>
                  </a:cubicBezTo>
                  <a:cubicBezTo>
                    <a:pt x="401" y="2467"/>
                    <a:pt x="348" y="1700"/>
                    <a:pt x="697" y="1116"/>
                  </a:cubicBezTo>
                  <a:cubicBezTo>
                    <a:pt x="993" y="621"/>
                    <a:pt x="1541" y="318"/>
                    <a:pt x="2110" y="318"/>
                  </a:cubicBezTo>
                  <a:close/>
                  <a:moveTo>
                    <a:pt x="2114" y="1"/>
                  </a:moveTo>
                  <a:cubicBezTo>
                    <a:pt x="1538" y="1"/>
                    <a:pt x="967" y="255"/>
                    <a:pt x="594" y="712"/>
                  </a:cubicBezTo>
                  <a:cubicBezTo>
                    <a:pt x="78" y="1343"/>
                    <a:pt x="1" y="2253"/>
                    <a:pt x="421" y="2958"/>
                  </a:cubicBezTo>
                  <a:cubicBezTo>
                    <a:pt x="780" y="3558"/>
                    <a:pt x="1433" y="3911"/>
                    <a:pt x="2115" y="3911"/>
                  </a:cubicBezTo>
                  <a:cubicBezTo>
                    <a:pt x="2232" y="3911"/>
                    <a:pt x="2349" y="3900"/>
                    <a:pt x="2466" y="3879"/>
                  </a:cubicBezTo>
                  <a:cubicBezTo>
                    <a:pt x="3380" y="3715"/>
                    <a:pt x="4034" y="2898"/>
                    <a:pt x="4059" y="1984"/>
                  </a:cubicBezTo>
                  <a:lnTo>
                    <a:pt x="4059" y="1984"/>
                  </a:lnTo>
                  <a:cubicBezTo>
                    <a:pt x="4060" y="1975"/>
                    <a:pt x="4061" y="1966"/>
                    <a:pt x="4061" y="1957"/>
                  </a:cubicBezTo>
                  <a:cubicBezTo>
                    <a:pt x="4049" y="1144"/>
                    <a:pt x="3553" y="415"/>
                    <a:pt x="2791" y="124"/>
                  </a:cubicBezTo>
                  <a:cubicBezTo>
                    <a:pt x="2572" y="41"/>
                    <a:pt x="2343" y="1"/>
                    <a:pt x="211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40"/>
            <p:cNvSpPr/>
            <p:nvPr/>
          </p:nvSpPr>
          <p:spPr>
            <a:xfrm>
              <a:off x="6399898" y="1815903"/>
              <a:ext cx="159698" cy="159743"/>
            </a:xfrm>
            <a:custGeom>
              <a:avLst/>
              <a:gdLst/>
              <a:ahLst/>
              <a:cxnLst/>
              <a:rect l="l" t="t" r="r" b="b"/>
              <a:pathLst>
                <a:path w="3596" h="3597" extrusionOk="0">
                  <a:moveTo>
                    <a:pt x="1798" y="1"/>
                  </a:moveTo>
                  <a:cubicBezTo>
                    <a:pt x="805" y="1"/>
                    <a:pt x="0" y="805"/>
                    <a:pt x="0" y="1799"/>
                  </a:cubicBezTo>
                  <a:cubicBezTo>
                    <a:pt x="0" y="2792"/>
                    <a:pt x="805" y="3597"/>
                    <a:pt x="1798" y="3597"/>
                  </a:cubicBezTo>
                  <a:cubicBezTo>
                    <a:pt x="2790" y="3597"/>
                    <a:pt x="3595" y="2792"/>
                    <a:pt x="3595" y="1799"/>
                  </a:cubicBezTo>
                  <a:cubicBezTo>
                    <a:pt x="3595" y="805"/>
                    <a:pt x="2790" y="1"/>
                    <a:pt x="1798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40"/>
            <p:cNvSpPr/>
            <p:nvPr/>
          </p:nvSpPr>
          <p:spPr>
            <a:xfrm>
              <a:off x="6386353" y="1808886"/>
              <a:ext cx="180349" cy="173688"/>
            </a:xfrm>
            <a:custGeom>
              <a:avLst/>
              <a:gdLst/>
              <a:ahLst/>
              <a:cxnLst/>
              <a:rect l="l" t="t" r="r" b="b"/>
              <a:pathLst>
                <a:path w="4061" h="3911" extrusionOk="0">
                  <a:moveTo>
                    <a:pt x="2109" y="318"/>
                  </a:moveTo>
                  <a:cubicBezTo>
                    <a:pt x="2207" y="318"/>
                    <a:pt x="2306" y="327"/>
                    <a:pt x="2405" y="346"/>
                  </a:cubicBezTo>
                  <a:cubicBezTo>
                    <a:pt x="3178" y="493"/>
                    <a:pt x="3730" y="1175"/>
                    <a:pt x="3741" y="1957"/>
                  </a:cubicBezTo>
                  <a:cubicBezTo>
                    <a:pt x="3732" y="2639"/>
                    <a:pt x="3309" y="3265"/>
                    <a:pt x="2660" y="3497"/>
                  </a:cubicBezTo>
                  <a:cubicBezTo>
                    <a:pt x="2480" y="3561"/>
                    <a:pt x="2293" y="3592"/>
                    <a:pt x="2109" y="3592"/>
                  </a:cubicBezTo>
                  <a:cubicBezTo>
                    <a:pt x="1626" y="3592"/>
                    <a:pt x="1155" y="3380"/>
                    <a:pt x="834" y="2994"/>
                  </a:cubicBezTo>
                  <a:cubicBezTo>
                    <a:pt x="401" y="2467"/>
                    <a:pt x="347" y="1700"/>
                    <a:pt x="697" y="1116"/>
                  </a:cubicBezTo>
                  <a:cubicBezTo>
                    <a:pt x="992" y="621"/>
                    <a:pt x="1541" y="318"/>
                    <a:pt x="2109" y="318"/>
                  </a:cubicBezTo>
                  <a:close/>
                  <a:moveTo>
                    <a:pt x="2114" y="1"/>
                  </a:moveTo>
                  <a:cubicBezTo>
                    <a:pt x="1537" y="1"/>
                    <a:pt x="966" y="255"/>
                    <a:pt x="594" y="712"/>
                  </a:cubicBezTo>
                  <a:cubicBezTo>
                    <a:pt x="78" y="1343"/>
                    <a:pt x="1" y="2253"/>
                    <a:pt x="421" y="2958"/>
                  </a:cubicBezTo>
                  <a:cubicBezTo>
                    <a:pt x="780" y="3558"/>
                    <a:pt x="1432" y="3911"/>
                    <a:pt x="2114" y="3911"/>
                  </a:cubicBezTo>
                  <a:cubicBezTo>
                    <a:pt x="2231" y="3911"/>
                    <a:pt x="2348" y="3900"/>
                    <a:pt x="2465" y="3879"/>
                  </a:cubicBezTo>
                  <a:cubicBezTo>
                    <a:pt x="3378" y="3715"/>
                    <a:pt x="4034" y="2898"/>
                    <a:pt x="4059" y="1984"/>
                  </a:cubicBezTo>
                  <a:lnTo>
                    <a:pt x="4059" y="1984"/>
                  </a:lnTo>
                  <a:cubicBezTo>
                    <a:pt x="4060" y="1975"/>
                    <a:pt x="4061" y="1966"/>
                    <a:pt x="4061" y="1957"/>
                  </a:cubicBezTo>
                  <a:cubicBezTo>
                    <a:pt x="4049" y="1144"/>
                    <a:pt x="3551" y="415"/>
                    <a:pt x="2790" y="124"/>
                  </a:cubicBezTo>
                  <a:cubicBezTo>
                    <a:pt x="2572" y="41"/>
                    <a:pt x="2342" y="1"/>
                    <a:pt x="211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40"/>
            <p:cNvSpPr/>
            <p:nvPr/>
          </p:nvSpPr>
          <p:spPr>
            <a:xfrm>
              <a:off x="5680926" y="1405635"/>
              <a:ext cx="796271" cy="855781"/>
            </a:xfrm>
            <a:custGeom>
              <a:avLst/>
              <a:gdLst/>
              <a:ahLst/>
              <a:cxnLst/>
              <a:rect l="l" t="t" r="r" b="b"/>
              <a:pathLst>
                <a:path w="17930" h="19270" extrusionOk="0">
                  <a:moveTo>
                    <a:pt x="8923" y="1"/>
                  </a:moveTo>
                  <a:cubicBezTo>
                    <a:pt x="8714" y="1"/>
                    <a:pt x="8370" y="36"/>
                    <a:pt x="8370" y="36"/>
                  </a:cubicBezTo>
                  <a:cubicBezTo>
                    <a:pt x="2564" y="506"/>
                    <a:pt x="0" y="4468"/>
                    <a:pt x="0" y="9636"/>
                  </a:cubicBezTo>
                  <a:cubicBezTo>
                    <a:pt x="0" y="14731"/>
                    <a:pt x="4414" y="18762"/>
                    <a:pt x="8370" y="19225"/>
                  </a:cubicBezTo>
                  <a:cubicBezTo>
                    <a:pt x="8370" y="19225"/>
                    <a:pt x="8741" y="19269"/>
                    <a:pt x="8944" y="19269"/>
                  </a:cubicBezTo>
                  <a:cubicBezTo>
                    <a:pt x="8951" y="19269"/>
                    <a:pt x="8958" y="19269"/>
                    <a:pt x="8965" y="19269"/>
                  </a:cubicBezTo>
                  <a:cubicBezTo>
                    <a:pt x="8972" y="19269"/>
                    <a:pt x="8979" y="19269"/>
                    <a:pt x="8987" y="19269"/>
                  </a:cubicBezTo>
                  <a:cubicBezTo>
                    <a:pt x="9189" y="19269"/>
                    <a:pt x="9560" y="19225"/>
                    <a:pt x="9560" y="19225"/>
                  </a:cubicBezTo>
                  <a:cubicBezTo>
                    <a:pt x="13516" y="18762"/>
                    <a:pt x="17930" y="14732"/>
                    <a:pt x="17930" y="9636"/>
                  </a:cubicBezTo>
                  <a:cubicBezTo>
                    <a:pt x="17930" y="4468"/>
                    <a:pt x="15365" y="505"/>
                    <a:pt x="9560" y="36"/>
                  </a:cubicBezTo>
                  <a:cubicBezTo>
                    <a:pt x="9560" y="36"/>
                    <a:pt x="9216" y="1"/>
                    <a:pt x="9007" y="1"/>
                  </a:cubicBezTo>
                  <a:cubicBezTo>
                    <a:pt x="8993" y="1"/>
                    <a:pt x="8978" y="1"/>
                    <a:pt x="8965" y="1"/>
                  </a:cubicBezTo>
                  <a:cubicBezTo>
                    <a:pt x="8952" y="1"/>
                    <a:pt x="8938" y="1"/>
                    <a:pt x="8923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40"/>
            <p:cNvSpPr/>
            <p:nvPr/>
          </p:nvSpPr>
          <p:spPr>
            <a:xfrm>
              <a:off x="5666626" y="1399507"/>
              <a:ext cx="817677" cy="868482"/>
            </a:xfrm>
            <a:custGeom>
              <a:avLst/>
              <a:gdLst/>
              <a:ahLst/>
              <a:cxnLst/>
              <a:rect l="l" t="t" r="r" b="b"/>
              <a:pathLst>
                <a:path w="18412" h="19556" extrusionOk="0">
                  <a:moveTo>
                    <a:pt x="9310" y="297"/>
                  </a:moveTo>
                  <a:cubicBezTo>
                    <a:pt x="10208" y="297"/>
                    <a:pt x="11136" y="461"/>
                    <a:pt x="11998" y="698"/>
                  </a:cubicBezTo>
                  <a:cubicBezTo>
                    <a:pt x="13698" y="1166"/>
                    <a:pt x="15246" y="2118"/>
                    <a:pt x="16302" y="3546"/>
                  </a:cubicBezTo>
                  <a:cubicBezTo>
                    <a:pt x="17336" y="4942"/>
                    <a:pt x="17857" y="6651"/>
                    <a:pt x="18025" y="8366"/>
                  </a:cubicBezTo>
                  <a:cubicBezTo>
                    <a:pt x="18070" y="8828"/>
                    <a:pt x="18089" y="9291"/>
                    <a:pt x="18092" y="9755"/>
                  </a:cubicBezTo>
                  <a:lnTo>
                    <a:pt x="18092" y="9755"/>
                  </a:lnTo>
                  <a:cubicBezTo>
                    <a:pt x="18092" y="9760"/>
                    <a:pt x="18091" y="9766"/>
                    <a:pt x="18091" y="9773"/>
                  </a:cubicBezTo>
                  <a:cubicBezTo>
                    <a:pt x="18069" y="13887"/>
                    <a:pt x="15046" y="17765"/>
                    <a:pt x="11117" y="18942"/>
                  </a:cubicBezTo>
                  <a:cubicBezTo>
                    <a:pt x="10516" y="19121"/>
                    <a:pt x="9896" y="19238"/>
                    <a:pt x="9270" y="19238"/>
                  </a:cubicBezTo>
                  <a:cubicBezTo>
                    <a:pt x="9092" y="19238"/>
                    <a:pt x="8914" y="19229"/>
                    <a:pt x="8735" y="19208"/>
                  </a:cubicBezTo>
                  <a:cubicBezTo>
                    <a:pt x="7863" y="19109"/>
                    <a:pt x="7010" y="18840"/>
                    <a:pt x="6219" y="18462"/>
                  </a:cubicBezTo>
                  <a:cubicBezTo>
                    <a:pt x="4407" y="17599"/>
                    <a:pt x="2855" y="16175"/>
                    <a:pt x="1819" y="14456"/>
                  </a:cubicBezTo>
                  <a:cubicBezTo>
                    <a:pt x="720" y="12630"/>
                    <a:pt x="350" y="10595"/>
                    <a:pt x="537" y="8487"/>
                  </a:cubicBezTo>
                  <a:cubicBezTo>
                    <a:pt x="691" y="6755"/>
                    <a:pt x="1199" y="5024"/>
                    <a:pt x="2229" y="3604"/>
                  </a:cubicBezTo>
                  <a:cubicBezTo>
                    <a:pt x="3261" y="2181"/>
                    <a:pt x="4778" y="1217"/>
                    <a:pt x="6454" y="732"/>
                  </a:cubicBezTo>
                  <a:cubicBezTo>
                    <a:pt x="7353" y="472"/>
                    <a:pt x="8316" y="306"/>
                    <a:pt x="9255" y="298"/>
                  </a:cubicBezTo>
                  <a:cubicBezTo>
                    <a:pt x="9273" y="297"/>
                    <a:pt x="9292" y="297"/>
                    <a:pt x="9310" y="297"/>
                  </a:cubicBezTo>
                  <a:close/>
                  <a:moveTo>
                    <a:pt x="9234" y="1"/>
                  </a:moveTo>
                  <a:cubicBezTo>
                    <a:pt x="6849" y="1"/>
                    <a:pt x="4461" y="802"/>
                    <a:pt x="2767" y="2487"/>
                  </a:cubicBezTo>
                  <a:cubicBezTo>
                    <a:pt x="1505" y="3744"/>
                    <a:pt x="747" y="5410"/>
                    <a:pt x="407" y="7142"/>
                  </a:cubicBezTo>
                  <a:cubicBezTo>
                    <a:pt x="0" y="9213"/>
                    <a:pt x="68" y="11374"/>
                    <a:pt x="893" y="13336"/>
                  </a:cubicBezTo>
                  <a:cubicBezTo>
                    <a:pt x="1707" y="15272"/>
                    <a:pt x="3140" y="16936"/>
                    <a:pt x="4895" y="18083"/>
                  </a:cubicBezTo>
                  <a:cubicBezTo>
                    <a:pt x="6172" y="18918"/>
                    <a:pt x="7725" y="19555"/>
                    <a:pt x="9278" y="19555"/>
                  </a:cubicBezTo>
                  <a:cubicBezTo>
                    <a:pt x="9504" y="19555"/>
                    <a:pt x="9731" y="19542"/>
                    <a:pt x="9957" y="19513"/>
                  </a:cubicBezTo>
                  <a:cubicBezTo>
                    <a:pt x="14016" y="19001"/>
                    <a:pt x="17532" y="15373"/>
                    <a:pt x="18260" y="11410"/>
                  </a:cubicBezTo>
                  <a:cubicBezTo>
                    <a:pt x="18358" y="10871"/>
                    <a:pt x="18408" y="10325"/>
                    <a:pt x="18411" y="9776"/>
                  </a:cubicBezTo>
                  <a:lnTo>
                    <a:pt x="18411" y="9776"/>
                  </a:lnTo>
                  <a:cubicBezTo>
                    <a:pt x="18411" y="9776"/>
                    <a:pt x="18411" y="9775"/>
                    <a:pt x="18411" y="9774"/>
                  </a:cubicBezTo>
                  <a:cubicBezTo>
                    <a:pt x="18411" y="9774"/>
                    <a:pt x="18411" y="9773"/>
                    <a:pt x="18411" y="9773"/>
                  </a:cubicBezTo>
                  <a:lnTo>
                    <a:pt x="18411" y="9773"/>
                  </a:lnTo>
                  <a:cubicBezTo>
                    <a:pt x="18411" y="9773"/>
                    <a:pt x="18411" y="9773"/>
                    <a:pt x="18411" y="9773"/>
                  </a:cubicBezTo>
                  <a:cubicBezTo>
                    <a:pt x="18411" y="9771"/>
                    <a:pt x="18411" y="9770"/>
                    <a:pt x="18411" y="9769"/>
                  </a:cubicBezTo>
                  <a:lnTo>
                    <a:pt x="18411" y="9769"/>
                  </a:lnTo>
                  <a:cubicBezTo>
                    <a:pt x="18405" y="7905"/>
                    <a:pt x="18082" y="6010"/>
                    <a:pt x="17192" y="4356"/>
                  </a:cubicBezTo>
                  <a:cubicBezTo>
                    <a:pt x="16350" y="2794"/>
                    <a:pt x="15009" y="1560"/>
                    <a:pt x="13383" y="851"/>
                  </a:cubicBezTo>
                  <a:cubicBezTo>
                    <a:pt x="12102" y="290"/>
                    <a:pt x="10669" y="1"/>
                    <a:pt x="923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40"/>
            <p:cNvSpPr/>
            <p:nvPr/>
          </p:nvSpPr>
          <p:spPr>
            <a:xfrm>
              <a:off x="5875180" y="1848278"/>
              <a:ext cx="75808" cy="98990"/>
            </a:xfrm>
            <a:custGeom>
              <a:avLst/>
              <a:gdLst/>
              <a:ahLst/>
              <a:cxnLst/>
              <a:rect l="l" t="t" r="r" b="b"/>
              <a:pathLst>
                <a:path w="1707" h="2229" extrusionOk="0">
                  <a:moveTo>
                    <a:pt x="853" y="0"/>
                  </a:moveTo>
                  <a:cubicBezTo>
                    <a:pt x="382" y="0"/>
                    <a:pt x="1" y="499"/>
                    <a:pt x="1" y="1115"/>
                  </a:cubicBezTo>
                  <a:cubicBezTo>
                    <a:pt x="1" y="1730"/>
                    <a:pt x="382" y="2229"/>
                    <a:pt x="853" y="2229"/>
                  </a:cubicBezTo>
                  <a:cubicBezTo>
                    <a:pt x="1324" y="2229"/>
                    <a:pt x="1706" y="1730"/>
                    <a:pt x="1706" y="1115"/>
                  </a:cubicBezTo>
                  <a:cubicBezTo>
                    <a:pt x="1706" y="499"/>
                    <a:pt x="1324" y="0"/>
                    <a:pt x="85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40"/>
            <p:cNvSpPr/>
            <p:nvPr/>
          </p:nvSpPr>
          <p:spPr>
            <a:xfrm>
              <a:off x="6209730" y="1846280"/>
              <a:ext cx="75808" cy="98990"/>
            </a:xfrm>
            <a:custGeom>
              <a:avLst/>
              <a:gdLst/>
              <a:ahLst/>
              <a:cxnLst/>
              <a:rect l="l" t="t" r="r" b="b"/>
              <a:pathLst>
                <a:path w="1707" h="2229" extrusionOk="0">
                  <a:moveTo>
                    <a:pt x="853" y="0"/>
                  </a:moveTo>
                  <a:cubicBezTo>
                    <a:pt x="382" y="0"/>
                    <a:pt x="0" y="499"/>
                    <a:pt x="0" y="1115"/>
                  </a:cubicBezTo>
                  <a:cubicBezTo>
                    <a:pt x="0" y="1730"/>
                    <a:pt x="382" y="2229"/>
                    <a:pt x="853" y="2229"/>
                  </a:cubicBezTo>
                  <a:cubicBezTo>
                    <a:pt x="1324" y="2229"/>
                    <a:pt x="1706" y="1730"/>
                    <a:pt x="1706" y="1115"/>
                  </a:cubicBezTo>
                  <a:cubicBezTo>
                    <a:pt x="1706" y="499"/>
                    <a:pt x="1324" y="0"/>
                    <a:pt x="85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40"/>
            <p:cNvSpPr/>
            <p:nvPr/>
          </p:nvSpPr>
          <p:spPr>
            <a:xfrm>
              <a:off x="6050960" y="1908988"/>
              <a:ext cx="51294" cy="78606"/>
            </a:xfrm>
            <a:custGeom>
              <a:avLst/>
              <a:gdLst/>
              <a:ahLst/>
              <a:cxnLst/>
              <a:rect l="l" t="t" r="r" b="b"/>
              <a:pathLst>
                <a:path w="1155" h="1770" extrusionOk="0">
                  <a:moveTo>
                    <a:pt x="952" y="0"/>
                  </a:moveTo>
                  <a:cubicBezTo>
                    <a:pt x="951" y="0"/>
                    <a:pt x="949" y="0"/>
                    <a:pt x="948" y="1"/>
                  </a:cubicBezTo>
                  <a:cubicBezTo>
                    <a:pt x="580" y="5"/>
                    <a:pt x="253" y="237"/>
                    <a:pt x="126" y="583"/>
                  </a:cubicBezTo>
                  <a:cubicBezTo>
                    <a:pt x="0" y="917"/>
                    <a:pt x="103" y="1324"/>
                    <a:pt x="378" y="1555"/>
                  </a:cubicBezTo>
                  <a:cubicBezTo>
                    <a:pt x="536" y="1691"/>
                    <a:pt x="738" y="1767"/>
                    <a:pt x="948" y="1770"/>
                  </a:cubicBezTo>
                  <a:cubicBezTo>
                    <a:pt x="949" y="1770"/>
                    <a:pt x="950" y="1770"/>
                    <a:pt x="952" y="1770"/>
                  </a:cubicBezTo>
                  <a:cubicBezTo>
                    <a:pt x="1154" y="1770"/>
                    <a:pt x="1153" y="1453"/>
                    <a:pt x="948" y="1451"/>
                  </a:cubicBezTo>
                  <a:cubicBezTo>
                    <a:pt x="641" y="1444"/>
                    <a:pt x="395" y="1192"/>
                    <a:pt x="395" y="885"/>
                  </a:cubicBezTo>
                  <a:cubicBezTo>
                    <a:pt x="395" y="578"/>
                    <a:pt x="641" y="326"/>
                    <a:pt x="948" y="319"/>
                  </a:cubicBezTo>
                  <a:cubicBezTo>
                    <a:pt x="1153" y="316"/>
                    <a:pt x="1155" y="0"/>
                    <a:pt x="952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40"/>
            <p:cNvSpPr/>
            <p:nvPr/>
          </p:nvSpPr>
          <p:spPr>
            <a:xfrm>
              <a:off x="5981456" y="2042265"/>
              <a:ext cx="197802" cy="71545"/>
            </a:xfrm>
            <a:custGeom>
              <a:avLst/>
              <a:gdLst/>
              <a:ahLst/>
              <a:cxnLst/>
              <a:rect l="l" t="t" r="r" b="b"/>
              <a:pathLst>
                <a:path w="4454" h="1611" extrusionOk="0">
                  <a:moveTo>
                    <a:pt x="0" y="1"/>
                  </a:moveTo>
                  <a:cubicBezTo>
                    <a:pt x="218" y="920"/>
                    <a:pt x="1132" y="1611"/>
                    <a:pt x="2227" y="1611"/>
                  </a:cubicBezTo>
                  <a:cubicBezTo>
                    <a:pt x="3322" y="1611"/>
                    <a:pt x="4235" y="920"/>
                    <a:pt x="4453" y="1"/>
                  </a:cubicBezTo>
                  <a:close/>
                </a:path>
              </a:pathLst>
            </a:custGeom>
            <a:solidFill>
              <a:srgbClr val="FBFA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40"/>
            <p:cNvSpPr/>
            <p:nvPr/>
          </p:nvSpPr>
          <p:spPr>
            <a:xfrm>
              <a:off x="5973995" y="2035204"/>
              <a:ext cx="213257" cy="85667"/>
            </a:xfrm>
            <a:custGeom>
              <a:avLst/>
              <a:gdLst/>
              <a:ahLst/>
              <a:cxnLst/>
              <a:rect l="l" t="t" r="r" b="b"/>
              <a:pathLst>
                <a:path w="4802" h="1929" extrusionOk="0">
                  <a:moveTo>
                    <a:pt x="4405" y="319"/>
                  </a:moveTo>
                  <a:lnTo>
                    <a:pt x="4405" y="319"/>
                  </a:lnTo>
                  <a:cubicBezTo>
                    <a:pt x="4089" y="1168"/>
                    <a:pt x="3242" y="1592"/>
                    <a:pt x="2395" y="1592"/>
                  </a:cubicBezTo>
                  <a:cubicBezTo>
                    <a:pt x="1548" y="1592"/>
                    <a:pt x="701" y="1168"/>
                    <a:pt x="385" y="319"/>
                  </a:cubicBezTo>
                  <a:close/>
                  <a:moveTo>
                    <a:pt x="168" y="0"/>
                  </a:moveTo>
                  <a:cubicBezTo>
                    <a:pt x="106" y="0"/>
                    <a:pt x="63" y="30"/>
                    <a:pt x="38" y="71"/>
                  </a:cubicBezTo>
                  <a:lnTo>
                    <a:pt x="38" y="71"/>
                  </a:lnTo>
                  <a:cubicBezTo>
                    <a:pt x="12" y="104"/>
                    <a:pt x="0" y="149"/>
                    <a:pt x="14" y="203"/>
                  </a:cubicBezTo>
                  <a:cubicBezTo>
                    <a:pt x="284" y="1267"/>
                    <a:pt x="1328" y="1929"/>
                    <a:pt x="2395" y="1929"/>
                  </a:cubicBezTo>
                  <a:cubicBezTo>
                    <a:pt x="3462" y="1929"/>
                    <a:pt x="4506" y="1267"/>
                    <a:pt x="4775" y="203"/>
                  </a:cubicBezTo>
                  <a:cubicBezTo>
                    <a:pt x="4801" y="101"/>
                    <a:pt x="4726" y="2"/>
                    <a:pt x="462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40"/>
            <p:cNvSpPr/>
            <p:nvPr/>
          </p:nvSpPr>
          <p:spPr>
            <a:xfrm>
              <a:off x="5779075" y="1957307"/>
              <a:ext cx="90907" cy="90952"/>
            </a:xfrm>
            <a:custGeom>
              <a:avLst/>
              <a:gdLst/>
              <a:ahLst/>
              <a:cxnLst/>
              <a:rect l="l" t="t" r="r" b="b"/>
              <a:pathLst>
                <a:path w="2047" h="2048" extrusionOk="0">
                  <a:moveTo>
                    <a:pt x="1024" y="0"/>
                  </a:moveTo>
                  <a:cubicBezTo>
                    <a:pt x="458" y="0"/>
                    <a:pt x="1" y="459"/>
                    <a:pt x="1" y="1023"/>
                  </a:cubicBezTo>
                  <a:cubicBezTo>
                    <a:pt x="1" y="1589"/>
                    <a:pt x="458" y="2048"/>
                    <a:pt x="1024" y="2048"/>
                  </a:cubicBezTo>
                  <a:cubicBezTo>
                    <a:pt x="1589" y="2048"/>
                    <a:pt x="2047" y="1589"/>
                    <a:pt x="2047" y="1023"/>
                  </a:cubicBezTo>
                  <a:cubicBezTo>
                    <a:pt x="2047" y="459"/>
                    <a:pt x="1589" y="0"/>
                    <a:pt x="1024" y="0"/>
                  </a:cubicBezTo>
                  <a:close/>
                </a:path>
              </a:pathLst>
            </a:custGeom>
            <a:solidFill>
              <a:srgbClr val="F2A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40"/>
            <p:cNvSpPr/>
            <p:nvPr/>
          </p:nvSpPr>
          <p:spPr>
            <a:xfrm>
              <a:off x="6290691" y="1957307"/>
              <a:ext cx="90952" cy="90952"/>
            </a:xfrm>
            <a:custGeom>
              <a:avLst/>
              <a:gdLst/>
              <a:ahLst/>
              <a:cxnLst/>
              <a:rect l="l" t="t" r="r" b="b"/>
              <a:pathLst>
                <a:path w="2048" h="2048" extrusionOk="0">
                  <a:moveTo>
                    <a:pt x="1024" y="0"/>
                  </a:moveTo>
                  <a:cubicBezTo>
                    <a:pt x="458" y="0"/>
                    <a:pt x="1" y="459"/>
                    <a:pt x="1" y="1023"/>
                  </a:cubicBezTo>
                  <a:cubicBezTo>
                    <a:pt x="1" y="1589"/>
                    <a:pt x="458" y="2048"/>
                    <a:pt x="1024" y="2048"/>
                  </a:cubicBezTo>
                  <a:cubicBezTo>
                    <a:pt x="1589" y="2048"/>
                    <a:pt x="2047" y="1589"/>
                    <a:pt x="2047" y="1023"/>
                  </a:cubicBezTo>
                  <a:cubicBezTo>
                    <a:pt x="2047" y="459"/>
                    <a:pt x="1589" y="0"/>
                    <a:pt x="1024" y="0"/>
                  </a:cubicBezTo>
                  <a:close/>
                </a:path>
              </a:pathLst>
            </a:custGeom>
            <a:solidFill>
              <a:srgbClr val="F2A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40"/>
            <p:cNvSpPr/>
            <p:nvPr/>
          </p:nvSpPr>
          <p:spPr>
            <a:xfrm>
              <a:off x="5656766" y="1392046"/>
              <a:ext cx="845566" cy="420385"/>
            </a:xfrm>
            <a:custGeom>
              <a:avLst/>
              <a:gdLst/>
              <a:ahLst/>
              <a:cxnLst/>
              <a:rect l="l" t="t" r="r" b="b"/>
              <a:pathLst>
                <a:path w="19040" h="9466" extrusionOk="0">
                  <a:moveTo>
                    <a:pt x="10247" y="0"/>
                  </a:moveTo>
                  <a:cubicBezTo>
                    <a:pt x="7539" y="0"/>
                    <a:pt x="5111" y="575"/>
                    <a:pt x="3592" y="1641"/>
                  </a:cubicBezTo>
                  <a:cubicBezTo>
                    <a:pt x="1734" y="2944"/>
                    <a:pt x="647" y="5593"/>
                    <a:pt x="352" y="6244"/>
                  </a:cubicBezTo>
                  <a:cubicBezTo>
                    <a:pt x="56" y="6895"/>
                    <a:pt x="1" y="8241"/>
                    <a:pt x="1" y="8670"/>
                  </a:cubicBezTo>
                  <a:lnTo>
                    <a:pt x="1" y="9212"/>
                  </a:lnTo>
                  <a:cubicBezTo>
                    <a:pt x="1" y="9212"/>
                    <a:pt x="159" y="9445"/>
                    <a:pt x="420" y="9445"/>
                  </a:cubicBezTo>
                  <a:cubicBezTo>
                    <a:pt x="517" y="9445"/>
                    <a:pt x="629" y="9413"/>
                    <a:pt x="751" y="9325"/>
                  </a:cubicBezTo>
                  <a:cubicBezTo>
                    <a:pt x="1204" y="8998"/>
                    <a:pt x="1902" y="8281"/>
                    <a:pt x="1902" y="8281"/>
                  </a:cubicBezTo>
                  <a:cubicBezTo>
                    <a:pt x="1902" y="8281"/>
                    <a:pt x="2443" y="7698"/>
                    <a:pt x="2600" y="7643"/>
                  </a:cubicBezTo>
                  <a:cubicBezTo>
                    <a:pt x="2758" y="7587"/>
                    <a:pt x="4529" y="5258"/>
                    <a:pt x="4530" y="5258"/>
                  </a:cubicBezTo>
                  <a:lnTo>
                    <a:pt x="4530" y="5258"/>
                  </a:lnTo>
                  <a:cubicBezTo>
                    <a:pt x="4530" y="5258"/>
                    <a:pt x="4468" y="5949"/>
                    <a:pt x="4236" y="6499"/>
                  </a:cubicBezTo>
                  <a:cubicBezTo>
                    <a:pt x="4058" y="6922"/>
                    <a:pt x="3248" y="7669"/>
                    <a:pt x="3351" y="7848"/>
                  </a:cubicBezTo>
                  <a:cubicBezTo>
                    <a:pt x="3366" y="7876"/>
                    <a:pt x="3406" y="7887"/>
                    <a:pt x="3465" y="7887"/>
                  </a:cubicBezTo>
                  <a:cubicBezTo>
                    <a:pt x="3791" y="7887"/>
                    <a:pt x="4679" y="7523"/>
                    <a:pt x="4919" y="7488"/>
                  </a:cubicBezTo>
                  <a:cubicBezTo>
                    <a:pt x="6145" y="7310"/>
                    <a:pt x="7712" y="5307"/>
                    <a:pt x="7712" y="5307"/>
                  </a:cubicBezTo>
                  <a:lnTo>
                    <a:pt x="7712" y="5307"/>
                  </a:lnTo>
                  <a:cubicBezTo>
                    <a:pt x="7712" y="5307"/>
                    <a:pt x="7457" y="6234"/>
                    <a:pt x="7009" y="6921"/>
                  </a:cubicBezTo>
                  <a:cubicBezTo>
                    <a:pt x="6681" y="7422"/>
                    <a:pt x="6077" y="7714"/>
                    <a:pt x="6249" y="7817"/>
                  </a:cubicBezTo>
                  <a:cubicBezTo>
                    <a:pt x="6305" y="7850"/>
                    <a:pt x="6409" y="7865"/>
                    <a:pt x="6549" y="7865"/>
                  </a:cubicBezTo>
                  <a:cubicBezTo>
                    <a:pt x="7050" y="7865"/>
                    <a:pt x="8010" y="7674"/>
                    <a:pt x="8861" y="7461"/>
                  </a:cubicBezTo>
                  <a:cubicBezTo>
                    <a:pt x="9491" y="7304"/>
                    <a:pt x="9952" y="7016"/>
                    <a:pt x="10235" y="6901"/>
                  </a:cubicBezTo>
                  <a:cubicBezTo>
                    <a:pt x="10683" y="6720"/>
                    <a:pt x="11387" y="5980"/>
                    <a:pt x="11615" y="5930"/>
                  </a:cubicBezTo>
                  <a:cubicBezTo>
                    <a:pt x="11617" y="5930"/>
                    <a:pt x="11618" y="5930"/>
                    <a:pt x="11619" y="5930"/>
                  </a:cubicBezTo>
                  <a:cubicBezTo>
                    <a:pt x="11749" y="5930"/>
                    <a:pt x="10036" y="7791"/>
                    <a:pt x="10222" y="7844"/>
                  </a:cubicBezTo>
                  <a:cubicBezTo>
                    <a:pt x="10233" y="7847"/>
                    <a:pt x="10249" y="7848"/>
                    <a:pt x="10270" y="7848"/>
                  </a:cubicBezTo>
                  <a:cubicBezTo>
                    <a:pt x="10619" y="7848"/>
                    <a:pt x="12223" y="7417"/>
                    <a:pt x="12613" y="7386"/>
                  </a:cubicBezTo>
                  <a:cubicBezTo>
                    <a:pt x="13114" y="7347"/>
                    <a:pt x="14081" y="6689"/>
                    <a:pt x="14406" y="6416"/>
                  </a:cubicBezTo>
                  <a:cubicBezTo>
                    <a:pt x="15002" y="5916"/>
                    <a:pt x="15114" y="5447"/>
                    <a:pt x="15114" y="5447"/>
                  </a:cubicBezTo>
                  <a:cubicBezTo>
                    <a:pt x="15114" y="5447"/>
                    <a:pt x="15199" y="5284"/>
                    <a:pt x="15315" y="5284"/>
                  </a:cubicBezTo>
                  <a:cubicBezTo>
                    <a:pt x="15405" y="5284"/>
                    <a:pt x="15514" y="5384"/>
                    <a:pt x="15617" y="5740"/>
                  </a:cubicBezTo>
                  <a:cubicBezTo>
                    <a:pt x="15850" y="6549"/>
                    <a:pt x="16599" y="8028"/>
                    <a:pt x="17471" y="8726"/>
                  </a:cubicBezTo>
                  <a:cubicBezTo>
                    <a:pt x="18028" y="9171"/>
                    <a:pt x="18343" y="9466"/>
                    <a:pt x="18552" y="9466"/>
                  </a:cubicBezTo>
                  <a:cubicBezTo>
                    <a:pt x="18671" y="9466"/>
                    <a:pt x="18755" y="9371"/>
                    <a:pt x="18830" y="9155"/>
                  </a:cubicBezTo>
                  <a:cubicBezTo>
                    <a:pt x="19039" y="8560"/>
                    <a:pt x="18623" y="5093"/>
                    <a:pt x="17569" y="3845"/>
                  </a:cubicBezTo>
                  <a:cubicBezTo>
                    <a:pt x="16515" y="2597"/>
                    <a:pt x="15517" y="407"/>
                    <a:pt x="12092" y="87"/>
                  </a:cubicBezTo>
                  <a:cubicBezTo>
                    <a:pt x="11468" y="29"/>
                    <a:pt x="10850" y="0"/>
                    <a:pt x="10247" y="0"/>
                  </a:cubicBezTo>
                  <a:close/>
                </a:path>
              </a:pathLst>
            </a:custGeom>
            <a:solidFill>
              <a:srgbClr val="6651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40"/>
            <p:cNvSpPr/>
            <p:nvPr/>
          </p:nvSpPr>
          <p:spPr>
            <a:xfrm>
              <a:off x="5661385" y="1602642"/>
              <a:ext cx="828424" cy="220584"/>
            </a:xfrm>
            <a:custGeom>
              <a:avLst/>
              <a:gdLst/>
              <a:ahLst/>
              <a:cxnLst/>
              <a:rect l="l" t="t" r="r" b="b"/>
              <a:pathLst>
                <a:path w="18654" h="4967" extrusionOk="0">
                  <a:moveTo>
                    <a:pt x="4524" y="0"/>
                  </a:moveTo>
                  <a:cubicBezTo>
                    <a:pt x="4469" y="0"/>
                    <a:pt x="4413" y="27"/>
                    <a:pt x="4385" y="78"/>
                  </a:cubicBezTo>
                  <a:cubicBezTo>
                    <a:pt x="3400" y="1887"/>
                    <a:pt x="1892" y="3577"/>
                    <a:pt x="146" y="4666"/>
                  </a:cubicBezTo>
                  <a:cubicBezTo>
                    <a:pt x="1" y="4757"/>
                    <a:pt x="89" y="4966"/>
                    <a:pt x="224" y="4966"/>
                  </a:cubicBezTo>
                  <a:cubicBezTo>
                    <a:pt x="250" y="4966"/>
                    <a:pt x="278" y="4959"/>
                    <a:pt x="306" y="4941"/>
                  </a:cubicBezTo>
                  <a:cubicBezTo>
                    <a:pt x="1843" y="3982"/>
                    <a:pt x="3204" y="2573"/>
                    <a:pt x="4197" y="1021"/>
                  </a:cubicBezTo>
                  <a:lnTo>
                    <a:pt x="4197" y="1021"/>
                  </a:lnTo>
                  <a:cubicBezTo>
                    <a:pt x="4173" y="1098"/>
                    <a:pt x="4146" y="1174"/>
                    <a:pt x="4118" y="1250"/>
                  </a:cubicBezTo>
                  <a:cubicBezTo>
                    <a:pt x="3892" y="1881"/>
                    <a:pt x="3572" y="2485"/>
                    <a:pt x="3133" y="2993"/>
                  </a:cubicBezTo>
                  <a:cubicBezTo>
                    <a:pt x="3031" y="3111"/>
                    <a:pt x="3117" y="3262"/>
                    <a:pt x="3256" y="3262"/>
                  </a:cubicBezTo>
                  <a:cubicBezTo>
                    <a:pt x="3267" y="3262"/>
                    <a:pt x="3277" y="3262"/>
                    <a:pt x="3288" y="3260"/>
                  </a:cubicBezTo>
                  <a:cubicBezTo>
                    <a:pt x="4706" y="3036"/>
                    <a:pt x="6381" y="2400"/>
                    <a:pt x="7312" y="1223"/>
                  </a:cubicBezTo>
                  <a:lnTo>
                    <a:pt x="7312" y="1223"/>
                  </a:lnTo>
                  <a:cubicBezTo>
                    <a:pt x="7019" y="1916"/>
                    <a:pt x="6425" y="2536"/>
                    <a:pt x="5907" y="2970"/>
                  </a:cubicBezTo>
                  <a:cubicBezTo>
                    <a:pt x="5801" y="3058"/>
                    <a:pt x="5887" y="3241"/>
                    <a:pt x="6016" y="3241"/>
                  </a:cubicBezTo>
                  <a:cubicBezTo>
                    <a:pt x="6017" y="3241"/>
                    <a:pt x="6019" y="3241"/>
                    <a:pt x="6020" y="3241"/>
                  </a:cubicBezTo>
                  <a:cubicBezTo>
                    <a:pt x="6852" y="3215"/>
                    <a:pt x="7696" y="3068"/>
                    <a:pt x="8500" y="2859"/>
                  </a:cubicBezTo>
                  <a:cubicBezTo>
                    <a:pt x="9432" y="2614"/>
                    <a:pt x="10396" y="2238"/>
                    <a:pt x="11151" y="1621"/>
                  </a:cubicBezTo>
                  <a:lnTo>
                    <a:pt x="11151" y="1621"/>
                  </a:lnTo>
                  <a:cubicBezTo>
                    <a:pt x="10826" y="2121"/>
                    <a:pt x="10422" y="2574"/>
                    <a:pt x="9960" y="2917"/>
                  </a:cubicBezTo>
                  <a:cubicBezTo>
                    <a:pt x="9847" y="3001"/>
                    <a:pt x="9866" y="3214"/>
                    <a:pt x="10031" y="3214"/>
                  </a:cubicBezTo>
                  <a:cubicBezTo>
                    <a:pt x="10034" y="3214"/>
                    <a:pt x="10038" y="3214"/>
                    <a:pt x="10041" y="3214"/>
                  </a:cubicBezTo>
                  <a:cubicBezTo>
                    <a:pt x="11575" y="3140"/>
                    <a:pt x="13361" y="2724"/>
                    <a:pt x="14533" y="1688"/>
                  </a:cubicBezTo>
                  <a:cubicBezTo>
                    <a:pt x="14835" y="1421"/>
                    <a:pt x="15081" y="1104"/>
                    <a:pt x="15252" y="747"/>
                  </a:cubicBezTo>
                  <a:lnTo>
                    <a:pt x="15252" y="747"/>
                  </a:lnTo>
                  <a:cubicBezTo>
                    <a:pt x="15691" y="2452"/>
                    <a:pt x="16885" y="4026"/>
                    <a:pt x="18347" y="4941"/>
                  </a:cubicBezTo>
                  <a:cubicBezTo>
                    <a:pt x="18375" y="4959"/>
                    <a:pt x="18402" y="4966"/>
                    <a:pt x="18428" y="4966"/>
                  </a:cubicBezTo>
                  <a:cubicBezTo>
                    <a:pt x="18564" y="4966"/>
                    <a:pt x="18654" y="4757"/>
                    <a:pt x="18508" y="4666"/>
                  </a:cubicBezTo>
                  <a:cubicBezTo>
                    <a:pt x="16955" y="3694"/>
                    <a:pt x="15737" y="1947"/>
                    <a:pt x="15446" y="116"/>
                  </a:cubicBezTo>
                  <a:cubicBezTo>
                    <a:pt x="15434" y="39"/>
                    <a:pt x="15369" y="2"/>
                    <a:pt x="15301" y="2"/>
                  </a:cubicBezTo>
                  <a:cubicBezTo>
                    <a:pt x="15230" y="2"/>
                    <a:pt x="15156" y="42"/>
                    <a:pt x="15139" y="116"/>
                  </a:cubicBezTo>
                  <a:cubicBezTo>
                    <a:pt x="14824" y="1439"/>
                    <a:pt x="13514" y="2120"/>
                    <a:pt x="12312" y="2484"/>
                  </a:cubicBezTo>
                  <a:cubicBezTo>
                    <a:pt x="11734" y="2659"/>
                    <a:pt x="11130" y="2791"/>
                    <a:pt x="10525" y="2857"/>
                  </a:cubicBezTo>
                  <a:lnTo>
                    <a:pt x="10525" y="2857"/>
                  </a:lnTo>
                  <a:cubicBezTo>
                    <a:pt x="11173" y="2256"/>
                    <a:pt x="11680" y="1471"/>
                    <a:pt x="11999" y="656"/>
                  </a:cubicBezTo>
                  <a:cubicBezTo>
                    <a:pt x="12043" y="541"/>
                    <a:pt x="11943" y="461"/>
                    <a:pt x="11843" y="461"/>
                  </a:cubicBezTo>
                  <a:cubicBezTo>
                    <a:pt x="11791" y="461"/>
                    <a:pt x="11738" y="483"/>
                    <a:pt x="11707" y="533"/>
                  </a:cubicBezTo>
                  <a:cubicBezTo>
                    <a:pt x="10966" y="1699"/>
                    <a:pt x="9571" y="2263"/>
                    <a:pt x="8284" y="2583"/>
                  </a:cubicBezTo>
                  <a:cubicBezTo>
                    <a:pt x="7693" y="2731"/>
                    <a:pt x="7080" y="2844"/>
                    <a:pt x="6468" y="2896"/>
                  </a:cubicBezTo>
                  <a:lnTo>
                    <a:pt x="6468" y="2896"/>
                  </a:lnTo>
                  <a:cubicBezTo>
                    <a:pt x="7170" y="2227"/>
                    <a:pt x="7848" y="1292"/>
                    <a:pt x="7816" y="319"/>
                  </a:cubicBezTo>
                  <a:cubicBezTo>
                    <a:pt x="7813" y="216"/>
                    <a:pt x="7740" y="164"/>
                    <a:pt x="7663" y="164"/>
                  </a:cubicBezTo>
                  <a:cubicBezTo>
                    <a:pt x="7599" y="164"/>
                    <a:pt x="7532" y="201"/>
                    <a:pt x="7503" y="276"/>
                  </a:cubicBezTo>
                  <a:cubicBezTo>
                    <a:pt x="6928" y="1758"/>
                    <a:pt x="5156" y="2553"/>
                    <a:pt x="3633" y="2873"/>
                  </a:cubicBezTo>
                  <a:lnTo>
                    <a:pt x="3633" y="2873"/>
                  </a:lnTo>
                  <a:cubicBezTo>
                    <a:pt x="3987" y="2383"/>
                    <a:pt x="4254" y="1835"/>
                    <a:pt x="4453" y="1262"/>
                  </a:cubicBezTo>
                  <a:cubicBezTo>
                    <a:pt x="4551" y="980"/>
                    <a:pt x="4819" y="381"/>
                    <a:pt x="4661" y="78"/>
                  </a:cubicBezTo>
                  <a:cubicBezTo>
                    <a:pt x="4634" y="26"/>
                    <a:pt x="4579" y="0"/>
                    <a:pt x="4524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5" name="Google Shape;2265;p40"/>
          <p:cNvGrpSpPr/>
          <p:nvPr/>
        </p:nvGrpSpPr>
        <p:grpSpPr>
          <a:xfrm>
            <a:off x="1037" y="2283884"/>
            <a:ext cx="1224891" cy="2814766"/>
            <a:chOff x="6695707" y="1338114"/>
            <a:chExt cx="1354499" cy="3143069"/>
          </a:xfrm>
        </p:grpSpPr>
        <p:sp>
          <p:nvSpPr>
            <p:cNvPr id="2266" name="Google Shape;2266;p40"/>
            <p:cNvSpPr/>
            <p:nvPr/>
          </p:nvSpPr>
          <p:spPr>
            <a:xfrm>
              <a:off x="6695707" y="3136983"/>
              <a:ext cx="236995" cy="248562"/>
            </a:xfrm>
            <a:custGeom>
              <a:avLst/>
              <a:gdLst/>
              <a:ahLst/>
              <a:cxnLst/>
              <a:rect l="l" t="t" r="r" b="b"/>
              <a:pathLst>
                <a:path w="5409" h="5673" extrusionOk="0">
                  <a:moveTo>
                    <a:pt x="2740" y="1"/>
                  </a:moveTo>
                  <a:cubicBezTo>
                    <a:pt x="2740" y="1"/>
                    <a:pt x="2127" y="1084"/>
                    <a:pt x="1812" y="1552"/>
                  </a:cubicBezTo>
                  <a:cubicBezTo>
                    <a:pt x="1497" y="2019"/>
                    <a:pt x="0" y="4209"/>
                    <a:pt x="212" y="4655"/>
                  </a:cubicBezTo>
                  <a:cubicBezTo>
                    <a:pt x="359" y="4963"/>
                    <a:pt x="466" y="5176"/>
                    <a:pt x="781" y="5176"/>
                  </a:cubicBezTo>
                  <a:cubicBezTo>
                    <a:pt x="920" y="5176"/>
                    <a:pt x="1100" y="5135"/>
                    <a:pt x="1342" y="5041"/>
                  </a:cubicBezTo>
                  <a:cubicBezTo>
                    <a:pt x="2042" y="4772"/>
                    <a:pt x="2900" y="4229"/>
                    <a:pt x="3236" y="4229"/>
                  </a:cubicBezTo>
                  <a:cubicBezTo>
                    <a:pt x="3279" y="4229"/>
                    <a:pt x="3313" y="4238"/>
                    <a:pt x="3338" y="4257"/>
                  </a:cubicBezTo>
                  <a:cubicBezTo>
                    <a:pt x="3555" y="4428"/>
                    <a:pt x="3609" y="4422"/>
                    <a:pt x="3540" y="4825"/>
                  </a:cubicBezTo>
                  <a:cubicBezTo>
                    <a:pt x="3471" y="5228"/>
                    <a:pt x="3304" y="5580"/>
                    <a:pt x="3597" y="5665"/>
                  </a:cubicBezTo>
                  <a:cubicBezTo>
                    <a:pt x="3615" y="5670"/>
                    <a:pt x="3633" y="5672"/>
                    <a:pt x="3652" y="5672"/>
                  </a:cubicBezTo>
                  <a:cubicBezTo>
                    <a:pt x="3957" y="5672"/>
                    <a:pt x="4483" y="5044"/>
                    <a:pt x="4756" y="4127"/>
                  </a:cubicBezTo>
                  <a:cubicBezTo>
                    <a:pt x="5047" y="3152"/>
                    <a:pt x="5408" y="2484"/>
                    <a:pt x="5408" y="2484"/>
                  </a:cubicBezTo>
                  <a:lnTo>
                    <a:pt x="2740" y="1"/>
                  </a:lnTo>
                  <a:close/>
                </a:path>
              </a:pathLst>
            </a:custGeom>
            <a:solidFill>
              <a:srgbClr val="A2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40"/>
            <p:cNvSpPr/>
            <p:nvPr/>
          </p:nvSpPr>
          <p:spPr>
            <a:xfrm>
              <a:off x="7805588" y="3136983"/>
              <a:ext cx="237039" cy="248562"/>
            </a:xfrm>
            <a:custGeom>
              <a:avLst/>
              <a:gdLst/>
              <a:ahLst/>
              <a:cxnLst/>
              <a:rect l="l" t="t" r="r" b="b"/>
              <a:pathLst>
                <a:path w="5410" h="5673" extrusionOk="0">
                  <a:moveTo>
                    <a:pt x="2668" y="1"/>
                  </a:moveTo>
                  <a:lnTo>
                    <a:pt x="1" y="2484"/>
                  </a:lnTo>
                  <a:cubicBezTo>
                    <a:pt x="1" y="2484"/>
                    <a:pt x="363" y="3152"/>
                    <a:pt x="653" y="4127"/>
                  </a:cubicBezTo>
                  <a:cubicBezTo>
                    <a:pt x="926" y="5044"/>
                    <a:pt x="1452" y="5672"/>
                    <a:pt x="1757" y="5672"/>
                  </a:cubicBezTo>
                  <a:cubicBezTo>
                    <a:pt x="1776" y="5672"/>
                    <a:pt x="1794" y="5670"/>
                    <a:pt x="1811" y="5665"/>
                  </a:cubicBezTo>
                  <a:cubicBezTo>
                    <a:pt x="2105" y="5580"/>
                    <a:pt x="1937" y="5228"/>
                    <a:pt x="1869" y="4825"/>
                  </a:cubicBezTo>
                  <a:cubicBezTo>
                    <a:pt x="1801" y="4422"/>
                    <a:pt x="1854" y="4428"/>
                    <a:pt x="2071" y="4257"/>
                  </a:cubicBezTo>
                  <a:cubicBezTo>
                    <a:pt x="2096" y="4238"/>
                    <a:pt x="2130" y="4229"/>
                    <a:pt x="2172" y="4229"/>
                  </a:cubicBezTo>
                  <a:cubicBezTo>
                    <a:pt x="2508" y="4229"/>
                    <a:pt x="3367" y="4772"/>
                    <a:pt x="4068" y="5041"/>
                  </a:cubicBezTo>
                  <a:cubicBezTo>
                    <a:pt x="4309" y="5135"/>
                    <a:pt x="4489" y="5176"/>
                    <a:pt x="4628" y="5176"/>
                  </a:cubicBezTo>
                  <a:cubicBezTo>
                    <a:pt x="4943" y="5176"/>
                    <a:pt x="5051" y="4963"/>
                    <a:pt x="5197" y="4655"/>
                  </a:cubicBezTo>
                  <a:cubicBezTo>
                    <a:pt x="5410" y="4209"/>
                    <a:pt x="3913" y="2019"/>
                    <a:pt x="3597" y="1552"/>
                  </a:cubicBezTo>
                  <a:cubicBezTo>
                    <a:pt x="3281" y="1084"/>
                    <a:pt x="2668" y="1"/>
                    <a:pt x="2668" y="1"/>
                  </a:cubicBezTo>
                  <a:close/>
                </a:path>
              </a:pathLst>
            </a:custGeom>
            <a:solidFill>
              <a:srgbClr val="A2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40"/>
            <p:cNvSpPr/>
            <p:nvPr/>
          </p:nvSpPr>
          <p:spPr>
            <a:xfrm>
              <a:off x="7798621" y="3128089"/>
              <a:ext cx="244575" cy="262978"/>
            </a:xfrm>
            <a:custGeom>
              <a:avLst/>
              <a:gdLst/>
              <a:ahLst/>
              <a:cxnLst/>
              <a:rect l="l" t="t" r="r" b="b"/>
              <a:pathLst>
                <a:path w="5582" h="6002" extrusionOk="0">
                  <a:moveTo>
                    <a:pt x="2796" y="407"/>
                  </a:moveTo>
                  <a:cubicBezTo>
                    <a:pt x="2974" y="716"/>
                    <a:pt x="3400" y="1454"/>
                    <a:pt x="3649" y="1825"/>
                  </a:cubicBezTo>
                  <a:lnTo>
                    <a:pt x="3684" y="1876"/>
                  </a:lnTo>
                  <a:cubicBezTo>
                    <a:pt x="5290" y="4251"/>
                    <a:pt x="5282" y="4715"/>
                    <a:pt x="5241" y="4802"/>
                  </a:cubicBezTo>
                  <a:cubicBezTo>
                    <a:pt x="5105" y="5088"/>
                    <a:pt x="5026" y="5254"/>
                    <a:pt x="4783" y="5254"/>
                  </a:cubicBezTo>
                  <a:cubicBezTo>
                    <a:pt x="4663" y="5254"/>
                    <a:pt x="4502" y="5213"/>
                    <a:pt x="4273" y="5125"/>
                  </a:cubicBezTo>
                  <a:cubicBezTo>
                    <a:pt x="3993" y="5018"/>
                    <a:pt x="3690" y="4867"/>
                    <a:pt x="3396" y="4720"/>
                  </a:cubicBezTo>
                  <a:cubicBezTo>
                    <a:pt x="2883" y="4464"/>
                    <a:pt x="2548" y="4304"/>
                    <a:pt x="2332" y="4304"/>
                  </a:cubicBezTo>
                  <a:cubicBezTo>
                    <a:pt x="2259" y="4304"/>
                    <a:pt x="2200" y="4322"/>
                    <a:pt x="2152" y="4360"/>
                  </a:cubicBezTo>
                  <a:lnTo>
                    <a:pt x="2097" y="4401"/>
                  </a:lnTo>
                  <a:cubicBezTo>
                    <a:pt x="1878" y="4569"/>
                    <a:pt x="1834" y="4649"/>
                    <a:pt x="1902" y="5049"/>
                  </a:cubicBezTo>
                  <a:cubicBezTo>
                    <a:pt x="1917" y="5139"/>
                    <a:pt x="1937" y="5227"/>
                    <a:pt x="1956" y="5309"/>
                  </a:cubicBezTo>
                  <a:cubicBezTo>
                    <a:pt x="2033" y="5644"/>
                    <a:pt x="2029" y="5718"/>
                    <a:pt x="1936" y="5744"/>
                  </a:cubicBezTo>
                  <a:cubicBezTo>
                    <a:pt x="1928" y="5747"/>
                    <a:pt x="1920" y="5748"/>
                    <a:pt x="1911" y="5748"/>
                  </a:cubicBezTo>
                  <a:cubicBezTo>
                    <a:pt x="1727" y="5748"/>
                    <a:pt x="1219" y="5244"/>
                    <a:pt x="934" y="4293"/>
                  </a:cubicBezTo>
                  <a:cubicBezTo>
                    <a:pt x="774" y="3750"/>
                    <a:pt x="567" y="3222"/>
                    <a:pt x="318" y="2714"/>
                  </a:cubicBezTo>
                  <a:lnTo>
                    <a:pt x="2796" y="407"/>
                  </a:lnTo>
                  <a:close/>
                  <a:moveTo>
                    <a:pt x="2858" y="0"/>
                  </a:moveTo>
                  <a:lnTo>
                    <a:pt x="0" y="2661"/>
                  </a:lnTo>
                  <a:lnTo>
                    <a:pt x="48" y="2748"/>
                  </a:lnTo>
                  <a:cubicBezTo>
                    <a:pt x="51" y="2755"/>
                    <a:pt x="408" y="3418"/>
                    <a:pt x="690" y="4366"/>
                  </a:cubicBezTo>
                  <a:cubicBezTo>
                    <a:pt x="963" y="5281"/>
                    <a:pt x="1514" y="6002"/>
                    <a:pt x="1918" y="6002"/>
                  </a:cubicBezTo>
                  <a:cubicBezTo>
                    <a:pt x="1947" y="6002"/>
                    <a:pt x="1977" y="5998"/>
                    <a:pt x="2005" y="5990"/>
                  </a:cubicBezTo>
                  <a:cubicBezTo>
                    <a:pt x="2351" y="5891"/>
                    <a:pt x="2273" y="5552"/>
                    <a:pt x="2205" y="5252"/>
                  </a:cubicBezTo>
                  <a:cubicBezTo>
                    <a:pt x="2186" y="5174"/>
                    <a:pt x="2168" y="5092"/>
                    <a:pt x="2153" y="5008"/>
                  </a:cubicBezTo>
                  <a:cubicBezTo>
                    <a:pt x="2104" y="4718"/>
                    <a:pt x="2108" y="4715"/>
                    <a:pt x="2252" y="4605"/>
                  </a:cubicBezTo>
                  <a:lnTo>
                    <a:pt x="2305" y="4563"/>
                  </a:lnTo>
                  <a:cubicBezTo>
                    <a:pt x="2314" y="4559"/>
                    <a:pt x="2325" y="4558"/>
                    <a:pt x="2339" y="4558"/>
                  </a:cubicBezTo>
                  <a:cubicBezTo>
                    <a:pt x="2497" y="4558"/>
                    <a:pt x="2963" y="4791"/>
                    <a:pt x="3282" y="4950"/>
                  </a:cubicBezTo>
                  <a:cubicBezTo>
                    <a:pt x="3580" y="5099"/>
                    <a:pt x="3890" y="5252"/>
                    <a:pt x="4179" y="5364"/>
                  </a:cubicBezTo>
                  <a:cubicBezTo>
                    <a:pt x="4437" y="5464"/>
                    <a:pt x="4635" y="5508"/>
                    <a:pt x="4792" y="5508"/>
                  </a:cubicBezTo>
                  <a:cubicBezTo>
                    <a:pt x="5162" y="5508"/>
                    <a:pt x="5305" y="5262"/>
                    <a:pt x="5470" y="4913"/>
                  </a:cubicBezTo>
                  <a:cubicBezTo>
                    <a:pt x="5581" y="4681"/>
                    <a:pt x="5502" y="4110"/>
                    <a:pt x="3894" y="1734"/>
                  </a:cubicBezTo>
                  <a:lnTo>
                    <a:pt x="3861" y="1684"/>
                  </a:lnTo>
                  <a:cubicBezTo>
                    <a:pt x="3552" y="1225"/>
                    <a:pt x="2944" y="152"/>
                    <a:pt x="2938" y="141"/>
                  </a:cubicBezTo>
                  <a:lnTo>
                    <a:pt x="28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69" name="Google Shape;2269;p40"/>
            <p:cNvGrpSpPr/>
            <p:nvPr/>
          </p:nvGrpSpPr>
          <p:grpSpPr>
            <a:xfrm>
              <a:off x="6696320" y="1338114"/>
              <a:ext cx="1353886" cy="3143069"/>
              <a:chOff x="6696320" y="1338114"/>
              <a:chExt cx="1353886" cy="3143069"/>
            </a:xfrm>
          </p:grpSpPr>
          <p:sp>
            <p:nvSpPr>
              <p:cNvPr id="2270" name="Google Shape;2270;p40"/>
              <p:cNvSpPr/>
              <p:nvPr/>
            </p:nvSpPr>
            <p:spPr>
              <a:xfrm>
                <a:off x="7420409" y="3580479"/>
                <a:ext cx="159092" cy="743365"/>
              </a:xfrm>
              <a:custGeom>
                <a:avLst/>
                <a:gdLst/>
                <a:ahLst/>
                <a:cxnLst/>
                <a:rect l="l" t="t" r="r" b="b"/>
                <a:pathLst>
                  <a:path w="3631" h="16966" extrusionOk="0">
                    <a:moveTo>
                      <a:pt x="0" y="0"/>
                    </a:moveTo>
                    <a:lnTo>
                      <a:pt x="527" y="16965"/>
                    </a:lnTo>
                    <a:lnTo>
                      <a:pt x="3452" y="16965"/>
                    </a:lnTo>
                    <a:lnTo>
                      <a:pt x="3631" y="0"/>
                    </a:lnTo>
                    <a:close/>
                  </a:path>
                </a:pathLst>
              </a:custGeom>
              <a:solidFill>
                <a:srgbClr val="A2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1" name="Google Shape;2271;p40"/>
              <p:cNvSpPr/>
              <p:nvPr/>
            </p:nvSpPr>
            <p:spPr>
              <a:xfrm>
                <a:off x="7438155" y="4071654"/>
                <a:ext cx="138100" cy="233350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9334" extrusionOk="0">
                    <a:moveTo>
                      <a:pt x="0" y="0"/>
                    </a:moveTo>
                    <a:lnTo>
                      <a:pt x="5524" y="47"/>
                    </a:lnTo>
                    <a:lnTo>
                      <a:pt x="5334" y="9334"/>
                    </a:lnTo>
                    <a:lnTo>
                      <a:pt x="0" y="900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68A3D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72" name="Google Shape;2272;p40"/>
              <p:cNvSpPr/>
              <p:nvPr/>
            </p:nvSpPr>
            <p:spPr>
              <a:xfrm>
                <a:off x="7174256" y="3580479"/>
                <a:ext cx="159092" cy="743365"/>
              </a:xfrm>
              <a:custGeom>
                <a:avLst/>
                <a:gdLst/>
                <a:ahLst/>
                <a:cxnLst/>
                <a:rect l="l" t="t" r="r" b="b"/>
                <a:pathLst>
                  <a:path w="3631" h="16966" extrusionOk="0">
                    <a:moveTo>
                      <a:pt x="0" y="0"/>
                    </a:moveTo>
                    <a:lnTo>
                      <a:pt x="179" y="16965"/>
                    </a:lnTo>
                    <a:lnTo>
                      <a:pt x="3105" y="16965"/>
                    </a:lnTo>
                    <a:lnTo>
                      <a:pt x="3631" y="0"/>
                    </a:lnTo>
                    <a:close/>
                  </a:path>
                </a:pathLst>
              </a:custGeom>
              <a:solidFill>
                <a:srgbClr val="A2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3" name="Google Shape;2273;p40"/>
              <p:cNvSpPr/>
              <p:nvPr/>
            </p:nvSpPr>
            <p:spPr>
              <a:xfrm>
                <a:off x="7180643" y="4071654"/>
                <a:ext cx="138100" cy="233350"/>
              </a:xfrm>
              <a:custGeom>
                <a:avLst/>
                <a:gdLst/>
                <a:ahLst/>
                <a:cxnLst/>
                <a:rect l="l" t="t" r="r" b="b"/>
                <a:pathLst>
                  <a:path w="5524" h="9334" extrusionOk="0">
                    <a:moveTo>
                      <a:pt x="0" y="0"/>
                    </a:moveTo>
                    <a:lnTo>
                      <a:pt x="5524" y="47"/>
                    </a:lnTo>
                    <a:lnTo>
                      <a:pt x="5334" y="9334"/>
                    </a:lnTo>
                    <a:lnTo>
                      <a:pt x="0" y="900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68A3D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74" name="Google Shape;2274;p40"/>
              <p:cNvSpPr/>
              <p:nvPr/>
            </p:nvSpPr>
            <p:spPr>
              <a:xfrm>
                <a:off x="7167245" y="3573425"/>
                <a:ext cx="173245" cy="757386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17286" extrusionOk="0">
                    <a:moveTo>
                      <a:pt x="3627" y="321"/>
                    </a:moveTo>
                    <a:lnTo>
                      <a:pt x="3454" y="5913"/>
                    </a:lnTo>
                    <a:lnTo>
                      <a:pt x="3170" y="15036"/>
                    </a:lnTo>
                    <a:lnTo>
                      <a:pt x="3110" y="16966"/>
                    </a:lnTo>
                    <a:lnTo>
                      <a:pt x="497" y="16966"/>
                    </a:lnTo>
                    <a:lnTo>
                      <a:pt x="437" y="11373"/>
                    </a:lnTo>
                    <a:lnTo>
                      <a:pt x="341" y="2250"/>
                    </a:lnTo>
                    <a:lnTo>
                      <a:pt x="321" y="321"/>
                    </a:lnTo>
                    <a:close/>
                    <a:moveTo>
                      <a:pt x="160" y="1"/>
                    </a:moveTo>
                    <a:cubicBezTo>
                      <a:pt x="72" y="2"/>
                      <a:pt x="2" y="74"/>
                      <a:pt x="1" y="160"/>
                    </a:cubicBezTo>
                    <a:lnTo>
                      <a:pt x="62" y="5913"/>
                    </a:lnTo>
                    <a:lnTo>
                      <a:pt x="158" y="15036"/>
                    </a:lnTo>
                    <a:lnTo>
                      <a:pt x="180" y="17125"/>
                    </a:lnTo>
                    <a:cubicBezTo>
                      <a:pt x="181" y="17213"/>
                      <a:pt x="251" y="17285"/>
                      <a:pt x="339" y="17286"/>
                    </a:cubicBezTo>
                    <a:lnTo>
                      <a:pt x="3265" y="17286"/>
                    </a:lnTo>
                    <a:cubicBezTo>
                      <a:pt x="3352" y="17283"/>
                      <a:pt x="3424" y="17213"/>
                      <a:pt x="3425" y="17125"/>
                    </a:cubicBezTo>
                    <a:lnTo>
                      <a:pt x="3603" y="11373"/>
                    </a:lnTo>
                    <a:lnTo>
                      <a:pt x="3886" y="2250"/>
                    </a:lnTo>
                    <a:lnTo>
                      <a:pt x="3951" y="160"/>
                    </a:lnTo>
                    <a:cubicBezTo>
                      <a:pt x="3953" y="100"/>
                      <a:pt x="3926" y="57"/>
                      <a:pt x="3887" y="33"/>
                    </a:cubicBezTo>
                    <a:lnTo>
                      <a:pt x="3887" y="33"/>
                    </a:lnTo>
                    <a:cubicBezTo>
                      <a:pt x="3863" y="13"/>
                      <a:pt x="3831" y="1"/>
                      <a:pt x="37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5" name="Google Shape;2275;p40"/>
              <p:cNvSpPr/>
              <p:nvPr/>
            </p:nvSpPr>
            <p:spPr>
              <a:xfrm>
                <a:off x="7167245" y="3573425"/>
                <a:ext cx="173245" cy="757386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17286" extrusionOk="0">
                    <a:moveTo>
                      <a:pt x="3627" y="321"/>
                    </a:moveTo>
                    <a:lnTo>
                      <a:pt x="3454" y="5913"/>
                    </a:lnTo>
                    <a:lnTo>
                      <a:pt x="3170" y="15036"/>
                    </a:lnTo>
                    <a:lnTo>
                      <a:pt x="3110" y="16966"/>
                    </a:lnTo>
                    <a:lnTo>
                      <a:pt x="497" y="16966"/>
                    </a:lnTo>
                    <a:lnTo>
                      <a:pt x="437" y="11373"/>
                    </a:lnTo>
                    <a:lnTo>
                      <a:pt x="341" y="2250"/>
                    </a:lnTo>
                    <a:lnTo>
                      <a:pt x="321" y="321"/>
                    </a:lnTo>
                    <a:close/>
                    <a:moveTo>
                      <a:pt x="160" y="1"/>
                    </a:moveTo>
                    <a:cubicBezTo>
                      <a:pt x="72" y="2"/>
                      <a:pt x="2" y="74"/>
                      <a:pt x="1" y="160"/>
                    </a:cubicBezTo>
                    <a:lnTo>
                      <a:pt x="62" y="5913"/>
                    </a:lnTo>
                    <a:lnTo>
                      <a:pt x="158" y="15036"/>
                    </a:lnTo>
                    <a:lnTo>
                      <a:pt x="180" y="17125"/>
                    </a:lnTo>
                    <a:cubicBezTo>
                      <a:pt x="181" y="17213"/>
                      <a:pt x="251" y="17285"/>
                      <a:pt x="339" y="17286"/>
                    </a:cubicBezTo>
                    <a:lnTo>
                      <a:pt x="3265" y="17286"/>
                    </a:lnTo>
                    <a:cubicBezTo>
                      <a:pt x="3352" y="17283"/>
                      <a:pt x="3424" y="17213"/>
                      <a:pt x="3425" y="17125"/>
                    </a:cubicBezTo>
                    <a:lnTo>
                      <a:pt x="3603" y="11373"/>
                    </a:lnTo>
                    <a:lnTo>
                      <a:pt x="3886" y="2250"/>
                    </a:lnTo>
                    <a:lnTo>
                      <a:pt x="3951" y="160"/>
                    </a:lnTo>
                    <a:cubicBezTo>
                      <a:pt x="3953" y="100"/>
                      <a:pt x="3926" y="57"/>
                      <a:pt x="3887" y="33"/>
                    </a:cubicBezTo>
                    <a:lnTo>
                      <a:pt x="3887" y="33"/>
                    </a:lnTo>
                    <a:cubicBezTo>
                      <a:pt x="3863" y="13"/>
                      <a:pt x="3831" y="1"/>
                      <a:pt x="37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6" name="Google Shape;2276;p40"/>
              <p:cNvSpPr/>
              <p:nvPr/>
            </p:nvSpPr>
            <p:spPr>
              <a:xfrm>
                <a:off x="7413355" y="3573512"/>
                <a:ext cx="173201" cy="757298"/>
              </a:xfrm>
              <a:custGeom>
                <a:avLst/>
                <a:gdLst/>
                <a:ahLst/>
                <a:cxnLst/>
                <a:rect l="l" t="t" r="r" b="b"/>
                <a:pathLst>
                  <a:path w="3953" h="17284" extrusionOk="0">
                    <a:moveTo>
                      <a:pt x="3631" y="320"/>
                    </a:moveTo>
                    <a:lnTo>
                      <a:pt x="3572" y="5913"/>
                    </a:lnTo>
                    <a:lnTo>
                      <a:pt x="3475" y="15035"/>
                    </a:lnTo>
                    <a:lnTo>
                      <a:pt x="3455" y="16965"/>
                    </a:lnTo>
                    <a:lnTo>
                      <a:pt x="842" y="16965"/>
                    </a:lnTo>
                    <a:lnTo>
                      <a:pt x="668" y="11372"/>
                    </a:lnTo>
                    <a:lnTo>
                      <a:pt x="385" y="2250"/>
                    </a:lnTo>
                    <a:lnTo>
                      <a:pt x="326" y="320"/>
                    </a:lnTo>
                    <a:close/>
                    <a:moveTo>
                      <a:pt x="161" y="0"/>
                    </a:moveTo>
                    <a:cubicBezTo>
                      <a:pt x="125" y="0"/>
                      <a:pt x="95" y="10"/>
                      <a:pt x="72" y="27"/>
                    </a:cubicBezTo>
                    <a:lnTo>
                      <a:pt x="72" y="27"/>
                    </a:lnTo>
                    <a:cubicBezTo>
                      <a:pt x="30" y="51"/>
                      <a:pt x="0" y="95"/>
                      <a:pt x="2" y="159"/>
                    </a:cubicBezTo>
                    <a:lnTo>
                      <a:pt x="181" y="5911"/>
                    </a:lnTo>
                    <a:lnTo>
                      <a:pt x="464" y="15034"/>
                    </a:lnTo>
                    <a:lnTo>
                      <a:pt x="528" y="17124"/>
                    </a:lnTo>
                    <a:cubicBezTo>
                      <a:pt x="530" y="17211"/>
                      <a:pt x="600" y="17283"/>
                      <a:pt x="688" y="17284"/>
                    </a:cubicBezTo>
                    <a:lnTo>
                      <a:pt x="3613" y="17284"/>
                    </a:lnTo>
                    <a:cubicBezTo>
                      <a:pt x="3701" y="17283"/>
                      <a:pt x="3771" y="17211"/>
                      <a:pt x="3773" y="17124"/>
                    </a:cubicBezTo>
                    <a:lnTo>
                      <a:pt x="3833" y="11371"/>
                    </a:lnTo>
                    <a:lnTo>
                      <a:pt x="3930" y="2248"/>
                    </a:lnTo>
                    <a:lnTo>
                      <a:pt x="3952" y="159"/>
                    </a:lnTo>
                    <a:cubicBezTo>
                      <a:pt x="3950" y="72"/>
                      <a:pt x="3880" y="1"/>
                      <a:pt x="37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7" name="Google Shape;2277;p40"/>
              <p:cNvSpPr/>
              <p:nvPr/>
            </p:nvSpPr>
            <p:spPr>
              <a:xfrm>
                <a:off x="7041233" y="3191139"/>
                <a:ext cx="646315" cy="427853"/>
              </a:xfrm>
              <a:custGeom>
                <a:avLst/>
                <a:gdLst/>
                <a:ahLst/>
                <a:cxnLst/>
                <a:rect l="l" t="t" r="r" b="b"/>
                <a:pathLst>
                  <a:path w="14751" h="9765" extrusionOk="0">
                    <a:moveTo>
                      <a:pt x="919" y="0"/>
                    </a:moveTo>
                    <a:lnTo>
                      <a:pt x="0" y="9623"/>
                    </a:lnTo>
                    <a:lnTo>
                      <a:pt x="7372" y="9623"/>
                    </a:lnTo>
                    <a:lnTo>
                      <a:pt x="14750" y="9764"/>
                    </a:lnTo>
                    <a:lnTo>
                      <a:pt x="13803" y="0"/>
                    </a:lnTo>
                    <a:close/>
                  </a:path>
                </a:pathLst>
              </a:custGeom>
              <a:solidFill>
                <a:srgbClr val="5DA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8" name="Google Shape;2278;p40"/>
              <p:cNvSpPr/>
              <p:nvPr/>
            </p:nvSpPr>
            <p:spPr>
              <a:xfrm>
                <a:off x="7033872" y="3184084"/>
                <a:ext cx="661037" cy="441874"/>
              </a:xfrm>
              <a:custGeom>
                <a:avLst/>
                <a:gdLst/>
                <a:ahLst/>
                <a:cxnLst/>
                <a:rect l="l" t="t" r="r" b="b"/>
                <a:pathLst>
                  <a:path w="15087" h="10085" extrusionOk="0">
                    <a:moveTo>
                      <a:pt x="13827" y="320"/>
                    </a:moveTo>
                    <a:lnTo>
                      <a:pt x="14641" y="8708"/>
                    </a:lnTo>
                    <a:lnTo>
                      <a:pt x="14743" y="9762"/>
                    </a:lnTo>
                    <a:lnTo>
                      <a:pt x="14743" y="9762"/>
                    </a:lnTo>
                    <a:lnTo>
                      <a:pt x="8442" y="9642"/>
                    </a:lnTo>
                    <a:cubicBezTo>
                      <a:pt x="7573" y="9625"/>
                      <a:pt x="6704" y="9621"/>
                      <a:pt x="5834" y="9621"/>
                    </a:cubicBezTo>
                    <a:cubicBezTo>
                      <a:pt x="4994" y="9621"/>
                      <a:pt x="4155" y="9625"/>
                      <a:pt x="3315" y="9625"/>
                    </a:cubicBezTo>
                    <a:lnTo>
                      <a:pt x="344" y="9625"/>
                    </a:lnTo>
                    <a:lnTo>
                      <a:pt x="1134" y="1346"/>
                    </a:lnTo>
                    <a:lnTo>
                      <a:pt x="1232" y="320"/>
                    </a:lnTo>
                    <a:close/>
                    <a:moveTo>
                      <a:pt x="1087" y="1"/>
                    </a:moveTo>
                    <a:cubicBezTo>
                      <a:pt x="995" y="1"/>
                      <a:pt x="936" y="75"/>
                      <a:pt x="928" y="161"/>
                    </a:cubicBezTo>
                    <a:lnTo>
                      <a:pt x="122" y="8598"/>
                    </a:lnTo>
                    <a:lnTo>
                      <a:pt x="9" y="9784"/>
                    </a:lnTo>
                    <a:cubicBezTo>
                      <a:pt x="1" y="9871"/>
                      <a:pt x="89" y="9944"/>
                      <a:pt x="168" y="9944"/>
                    </a:cubicBezTo>
                    <a:lnTo>
                      <a:pt x="6592" y="9944"/>
                    </a:lnTo>
                    <a:cubicBezTo>
                      <a:pt x="8359" y="9944"/>
                      <a:pt x="10127" y="9993"/>
                      <a:pt x="11894" y="10027"/>
                    </a:cubicBezTo>
                    <a:lnTo>
                      <a:pt x="14918" y="10084"/>
                    </a:lnTo>
                    <a:cubicBezTo>
                      <a:pt x="14920" y="10084"/>
                      <a:pt x="14921" y="10084"/>
                      <a:pt x="14922" y="10084"/>
                    </a:cubicBezTo>
                    <a:cubicBezTo>
                      <a:pt x="15002" y="10084"/>
                      <a:pt x="15087" y="10009"/>
                      <a:pt x="15079" y="9925"/>
                    </a:cubicBezTo>
                    <a:lnTo>
                      <a:pt x="14250" y="1379"/>
                    </a:lnTo>
                    <a:lnTo>
                      <a:pt x="14132" y="160"/>
                    </a:lnTo>
                    <a:cubicBezTo>
                      <a:pt x="14130" y="139"/>
                      <a:pt x="14124" y="120"/>
                      <a:pt x="14117" y="104"/>
                    </a:cubicBezTo>
                    <a:lnTo>
                      <a:pt x="14117" y="104"/>
                    </a:lnTo>
                    <a:cubicBezTo>
                      <a:pt x="14098" y="47"/>
                      <a:pt x="14049" y="1"/>
                      <a:pt x="1397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9" name="Google Shape;2279;p40"/>
              <p:cNvSpPr/>
              <p:nvPr/>
            </p:nvSpPr>
            <p:spPr>
              <a:xfrm>
                <a:off x="7045834" y="3185005"/>
                <a:ext cx="644256" cy="71199"/>
              </a:xfrm>
              <a:custGeom>
                <a:avLst/>
                <a:gdLst/>
                <a:ahLst/>
                <a:cxnLst/>
                <a:rect l="l" t="t" r="r" b="b"/>
                <a:pathLst>
                  <a:path w="14704" h="1625" extrusionOk="0">
                    <a:moveTo>
                      <a:pt x="14697" y="1"/>
                    </a:moveTo>
                    <a:lnTo>
                      <a:pt x="0" y="180"/>
                    </a:lnTo>
                    <a:lnTo>
                      <a:pt x="0" y="1624"/>
                    </a:lnTo>
                    <a:lnTo>
                      <a:pt x="14703" y="1624"/>
                    </a:lnTo>
                    <a:lnTo>
                      <a:pt x="14697" y="1"/>
                    </a:lnTo>
                    <a:close/>
                  </a:path>
                </a:pathLst>
              </a:custGeom>
              <a:solidFill>
                <a:srgbClr val="A02D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0" name="Google Shape;2280;p40"/>
              <p:cNvSpPr/>
              <p:nvPr/>
            </p:nvSpPr>
            <p:spPr>
              <a:xfrm>
                <a:off x="7038823" y="3177994"/>
                <a:ext cx="658233" cy="85133"/>
              </a:xfrm>
              <a:custGeom>
                <a:avLst/>
                <a:gdLst/>
                <a:ahLst/>
                <a:cxnLst/>
                <a:rect l="l" t="t" r="r" b="b"/>
                <a:pathLst>
                  <a:path w="15023" h="1943" extrusionOk="0">
                    <a:moveTo>
                      <a:pt x="14698" y="322"/>
                    </a:moveTo>
                    <a:lnTo>
                      <a:pt x="14702" y="1625"/>
                    </a:lnTo>
                    <a:lnTo>
                      <a:pt x="320" y="1625"/>
                    </a:lnTo>
                    <a:lnTo>
                      <a:pt x="320" y="498"/>
                    </a:lnTo>
                    <a:lnTo>
                      <a:pt x="320" y="498"/>
                    </a:lnTo>
                    <a:lnTo>
                      <a:pt x="5126" y="439"/>
                    </a:lnTo>
                    <a:lnTo>
                      <a:pt x="13041" y="342"/>
                    </a:lnTo>
                    <a:lnTo>
                      <a:pt x="14698" y="322"/>
                    </a:lnTo>
                    <a:close/>
                    <a:moveTo>
                      <a:pt x="14857" y="0"/>
                    </a:moveTo>
                    <a:lnTo>
                      <a:pt x="9892" y="61"/>
                    </a:lnTo>
                    <a:lnTo>
                      <a:pt x="1977" y="158"/>
                    </a:lnTo>
                    <a:lnTo>
                      <a:pt x="160" y="180"/>
                    </a:lnTo>
                    <a:cubicBezTo>
                      <a:pt x="117" y="181"/>
                      <a:pt x="82" y="196"/>
                      <a:pt x="57" y="219"/>
                    </a:cubicBezTo>
                    <a:lnTo>
                      <a:pt x="57" y="219"/>
                    </a:lnTo>
                    <a:cubicBezTo>
                      <a:pt x="24" y="244"/>
                      <a:pt x="1" y="285"/>
                      <a:pt x="1" y="340"/>
                    </a:cubicBezTo>
                    <a:lnTo>
                      <a:pt x="1" y="1784"/>
                    </a:lnTo>
                    <a:cubicBezTo>
                      <a:pt x="2" y="1871"/>
                      <a:pt x="74" y="1941"/>
                      <a:pt x="160" y="1942"/>
                    </a:cubicBezTo>
                    <a:lnTo>
                      <a:pt x="14863" y="1942"/>
                    </a:lnTo>
                    <a:cubicBezTo>
                      <a:pt x="14950" y="1941"/>
                      <a:pt x="15020" y="1872"/>
                      <a:pt x="15022" y="1784"/>
                    </a:cubicBezTo>
                    <a:lnTo>
                      <a:pt x="15017" y="159"/>
                    </a:lnTo>
                    <a:cubicBezTo>
                      <a:pt x="15015" y="73"/>
                      <a:pt x="14945" y="1"/>
                      <a:pt x="148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1" name="Google Shape;2281;p40"/>
              <p:cNvSpPr/>
              <p:nvPr/>
            </p:nvSpPr>
            <p:spPr>
              <a:xfrm>
                <a:off x="7038955" y="2297562"/>
                <a:ext cx="658014" cy="893169"/>
              </a:xfrm>
              <a:custGeom>
                <a:avLst/>
                <a:gdLst/>
                <a:ahLst/>
                <a:cxnLst/>
                <a:rect l="l" t="t" r="r" b="b"/>
                <a:pathLst>
                  <a:path w="15018" h="20385" extrusionOk="0">
                    <a:moveTo>
                      <a:pt x="6405" y="0"/>
                    </a:moveTo>
                    <a:cubicBezTo>
                      <a:pt x="6405" y="0"/>
                      <a:pt x="2201" y="744"/>
                      <a:pt x="1101" y="6294"/>
                    </a:cubicBezTo>
                    <a:cubicBezTo>
                      <a:pt x="0" y="11844"/>
                      <a:pt x="167" y="20385"/>
                      <a:pt x="167" y="20385"/>
                    </a:cubicBezTo>
                    <a:lnTo>
                      <a:pt x="14851" y="20385"/>
                    </a:lnTo>
                    <a:cubicBezTo>
                      <a:pt x="14851" y="20385"/>
                      <a:pt x="15017" y="11844"/>
                      <a:pt x="13917" y="6294"/>
                    </a:cubicBezTo>
                    <a:cubicBezTo>
                      <a:pt x="12816" y="744"/>
                      <a:pt x="8613" y="0"/>
                      <a:pt x="8613" y="0"/>
                    </a:cubicBezTo>
                    <a:close/>
                  </a:path>
                </a:pathLst>
              </a:custGeom>
              <a:solidFill>
                <a:srgbClr val="D25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2" name="Google Shape;2282;p40"/>
              <p:cNvSpPr/>
              <p:nvPr/>
            </p:nvSpPr>
            <p:spPr>
              <a:xfrm>
                <a:off x="6826013" y="2379904"/>
                <a:ext cx="351528" cy="847514"/>
              </a:xfrm>
              <a:custGeom>
                <a:avLst/>
                <a:gdLst/>
                <a:ahLst/>
                <a:cxnLst/>
                <a:rect l="l" t="t" r="r" b="b"/>
                <a:pathLst>
                  <a:path w="8023" h="19343" extrusionOk="0">
                    <a:moveTo>
                      <a:pt x="8022" y="1"/>
                    </a:moveTo>
                    <a:cubicBezTo>
                      <a:pt x="8022" y="1"/>
                      <a:pt x="4338" y="3655"/>
                      <a:pt x="2603" y="9576"/>
                    </a:cubicBezTo>
                    <a:lnTo>
                      <a:pt x="1" y="16809"/>
                    </a:lnTo>
                    <a:cubicBezTo>
                      <a:pt x="1" y="16809"/>
                      <a:pt x="313" y="17654"/>
                      <a:pt x="605" y="17805"/>
                    </a:cubicBezTo>
                    <a:cubicBezTo>
                      <a:pt x="897" y="17958"/>
                      <a:pt x="2638" y="19342"/>
                      <a:pt x="2638" y="19342"/>
                    </a:cubicBezTo>
                    <a:cubicBezTo>
                      <a:pt x="2638" y="19342"/>
                      <a:pt x="3217" y="18665"/>
                      <a:pt x="3253" y="18610"/>
                    </a:cubicBezTo>
                    <a:cubicBezTo>
                      <a:pt x="3289" y="18556"/>
                      <a:pt x="6019" y="14023"/>
                      <a:pt x="6019" y="14023"/>
                    </a:cubicBezTo>
                    <a:lnTo>
                      <a:pt x="5297" y="10471"/>
                    </a:lnTo>
                    <a:lnTo>
                      <a:pt x="6736" y="3254"/>
                    </a:lnTo>
                    <a:lnTo>
                      <a:pt x="8022" y="1"/>
                    </a:lnTo>
                    <a:close/>
                  </a:path>
                </a:pathLst>
              </a:custGeom>
              <a:solidFill>
                <a:srgbClr val="D25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3" name="Google Shape;2283;p40"/>
              <p:cNvSpPr/>
              <p:nvPr/>
            </p:nvSpPr>
            <p:spPr>
              <a:xfrm>
                <a:off x="6696320" y="2324653"/>
                <a:ext cx="572881" cy="1068166"/>
              </a:xfrm>
              <a:custGeom>
                <a:avLst/>
                <a:gdLst/>
                <a:ahLst/>
                <a:cxnLst/>
                <a:rect l="l" t="t" r="r" b="b"/>
                <a:pathLst>
                  <a:path w="13075" h="24379" extrusionOk="0">
                    <a:moveTo>
                      <a:pt x="12893" y="1"/>
                    </a:moveTo>
                    <a:cubicBezTo>
                      <a:pt x="12886" y="1"/>
                      <a:pt x="12880" y="1"/>
                      <a:pt x="12872" y="2"/>
                    </a:cubicBezTo>
                    <a:lnTo>
                      <a:pt x="12872" y="1"/>
                    </a:lnTo>
                    <a:cubicBezTo>
                      <a:pt x="12535" y="40"/>
                      <a:pt x="12204" y="196"/>
                      <a:pt x="11907" y="353"/>
                    </a:cubicBezTo>
                    <a:cubicBezTo>
                      <a:pt x="11029" y="822"/>
                      <a:pt x="10287" y="1536"/>
                      <a:pt x="9658" y="2298"/>
                    </a:cubicBezTo>
                    <a:cubicBezTo>
                      <a:pt x="8463" y="3736"/>
                      <a:pt x="7590" y="5422"/>
                      <a:pt x="6871" y="7140"/>
                    </a:cubicBezTo>
                    <a:cubicBezTo>
                      <a:pt x="6014" y="9189"/>
                      <a:pt x="5265" y="11286"/>
                      <a:pt x="4521" y="13380"/>
                    </a:cubicBezTo>
                    <a:cubicBezTo>
                      <a:pt x="3993" y="14867"/>
                      <a:pt x="3499" y="16369"/>
                      <a:pt x="2934" y="17842"/>
                    </a:cubicBezTo>
                    <a:cubicBezTo>
                      <a:pt x="2447" y="19112"/>
                      <a:pt x="1502" y="20170"/>
                      <a:pt x="801" y="21324"/>
                    </a:cubicBezTo>
                    <a:cubicBezTo>
                      <a:pt x="480" y="21852"/>
                      <a:pt x="89" y="22470"/>
                      <a:pt x="42" y="23103"/>
                    </a:cubicBezTo>
                    <a:cubicBezTo>
                      <a:pt x="0" y="23650"/>
                      <a:pt x="343" y="23846"/>
                      <a:pt x="762" y="23846"/>
                    </a:cubicBezTo>
                    <a:cubicBezTo>
                      <a:pt x="895" y="23846"/>
                      <a:pt x="1036" y="23826"/>
                      <a:pt x="1176" y="23792"/>
                    </a:cubicBezTo>
                    <a:cubicBezTo>
                      <a:pt x="1657" y="23671"/>
                      <a:pt x="2118" y="23457"/>
                      <a:pt x="2567" y="23249"/>
                    </a:cubicBezTo>
                    <a:cubicBezTo>
                      <a:pt x="2668" y="23203"/>
                      <a:pt x="3059" y="22956"/>
                      <a:pt x="3269" y="22956"/>
                    </a:cubicBezTo>
                    <a:cubicBezTo>
                      <a:pt x="3321" y="22956"/>
                      <a:pt x="3362" y="22971"/>
                      <a:pt x="3385" y="23009"/>
                    </a:cubicBezTo>
                    <a:cubicBezTo>
                      <a:pt x="3468" y="23145"/>
                      <a:pt x="3340" y="23495"/>
                      <a:pt x="3315" y="23638"/>
                    </a:cubicBezTo>
                    <a:cubicBezTo>
                      <a:pt x="3287" y="23811"/>
                      <a:pt x="3244" y="24025"/>
                      <a:pt x="3330" y="24190"/>
                    </a:cubicBezTo>
                    <a:cubicBezTo>
                      <a:pt x="3402" y="24326"/>
                      <a:pt x="3493" y="24379"/>
                      <a:pt x="3592" y="24379"/>
                    </a:cubicBezTo>
                    <a:cubicBezTo>
                      <a:pt x="3880" y="24379"/>
                      <a:pt x="4232" y="23932"/>
                      <a:pt x="4352" y="23755"/>
                    </a:cubicBezTo>
                    <a:cubicBezTo>
                      <a:pt x="4598" y="23395"/>
                      <a:pt x="4788" y="22996"/>
                      <a:pt x="4943" y="22591"/>
                    </a:cubicBezTo>
                    <a:cubicBezTo>
                      <a:pt x="5046" y="22317"/>
                      <a:pt x="5076" y="21983"/>
                      <a:pt x="5200" y="21729"/>
                    </a:cubicBezTo>
                    <a:cubicBezTo>
                      <a:pt x="5276" y="21573"/>
                      <a:pt x="5409" y="21427"/>
                      <a:pt x="5507" y="21283"/>
                    </a:cubicBezTo>
                    <a:cubicBezTo>
                      <a:pt x="5698" y="21005"/>
                      <a:pt x="5887" y="20727"/>
                      <a:pt x="6075" y="20446"/>
                    </a:cubicBezTo>
                    <a:cubicBezTo>
                      <a:pt x="6549" y="19742"/>
                      <a:pt x="7017" y="19032"/>
                      <a:pt x="7463" y="18310"/>
                    </a:cubicBezTo>
                    <a:cubicBezTo>
                      <a:pt x="7664" y="17986"/>
                      <a:pt x="7861" y="17661"/>
                      <a:pt x="8047" y="17328"/>
                    </a:cubicBezTo>
                    <a:cubicBezTo>
                      <a:pt x="8117" y="17204"/>
                      <a:pt x="8007" y="17090"/>
                      <a:pt x="7899" y="17090"/>
                    </a:cubicBezTo>
                    <a:cubicBezTo>
                      <a:pt x="7851" y="17090"/>
                      <a:pt x="7803" y="17112"/>
                      <a:pt x="7772" y="17168"/>
                    </a:cubicBezTo>
                    <a:cubicBezTo>
                      <a:pt x="7032" y="18484"/>
                      <a:pt x="6177" y="19741"/>
                      <a:pt x="5326" y="20987"/>
                    </a:cubicBezTo>
                    <a:cubicBezTo>
                      <a:pt x="5210" y="21156"/>
                      <a:pt x="5094" y="21326"/>
                      <a:pt x="4976" y="21495"/>
                    </a:cubicBezTo>
                    <a:cubicBezTo>
                      <a:pt x="4869" y="21651"/>
                      <a:pt x="4854" y="21798"/>
                      <a:pt x="4803" y="21988"/>
                    </a:cubicBezTo>
                    <a:cubicBezTo>
                      <a:pt x="4688" y="22413"/>
                      <a:pt x="4522" y="22824"/>
                      <a:pt x="4310" y="23210"/>
                    </a:cubicBezTo>
                    <a:cubicBezTo>
                      <a:pt x="4183" y="23445"/>
                      <a:pt x="3961" y="23924"/>
                      <a:pt x="3686" y="24024"/>
                    </a:cubicBezTo>
                    <a:cubicBezTo>
                      <a:pt x="3670" y="24029"/>
                      <a:pt x="3656" y="24032"/>
                      <a:pt x="3645" y="24032"/>
                    </a:cubicBezTo>
                    <a:cubicBezTo>
                      <a:pt x="3545" y="24032"/>
                      <a:pt x="3606" y="23833"/>
                      <a:pt x="3624" y="23723"/>
                    </a:cubicBezTo>
                    <a:cubicBezTo>
                      <a:pt x="3656" y="23519"/>
                      <a:pt x="3715" y="23312"/>
                      <a:pt x="3713" y="23102"/>
                    </a:cubicBezTo>
                    <a:cubicBezTo>
                      <a:pt x="3710" y="22773"/>
                      <a:pt x="3527" y="22658"/>
                      <a:pt x="3297" y="22658"/>
                    </a:cubicBezTo>
                    <a:cubicBezTo>
                      <a:pt x="3158" y="22658"/>
                      <a:pt x="3003" y="22699"/>
                      <a:pt x="2859" y="22761"/>
                    </a:cubicBezTo>
                    <a:cubicBezTo>
                      <a:pt x="2381" y="22968"/>
                      <a:pt x="1923" y="23211"/>
                      <a:pt x="1429" y="23383"/>
                    </a:cubicBezTo>
                    <a:cubicBezTo>
                      <a:pt x="1267" y="23438"/>
                      <a:pt x="965" y="23559"/>
                      <a:pt x="719" y="23559"/>
                    </a:cubicBezTo>
                    <a:cubicBezTo>
                      <a:pt x="602" y="23559"/>
                      <a:pt x="497" y="23532"/>
                      <a:pt x="427" y="23457"/>
                    </a:cubicBezTo>
                    <a:cubicBezTo>
                      <a:pt x="251" y="23267"/>
                      <a:pt x="402" y="22858"/>
                      <a:pt x="477" y="22654"/>
                    </a:cubicBezTo>
                    <a:cubicBezTo>
                      <a:pt x="594" y="22328"/>
                      <a:pt x="762" y="22021"/>
                      <a:pt x="935" y="21723"/>
                    </a:cubicBezTo>
                    <a:cubicBezTo>
                      <a:pt x="1333" y="21040"/>
                      <a:pt x="1789" y="20393"/>
                      <a:pt x="2231" y="19738"/>
                    </a:cubicBezTo>
                    <a:cubicBezTo>
                      <a:pt x="2556" y="19258"/>
                      <a:pt x="2896" y="18773"/>
                      <a:pt x="3120" y="18235"/>
                    </a:cubicBezTo>
                    <a:cubicBezTo>
                      <a:pt x="3616" y="17042"/>
                      <a:pt x="4006" y="15799"/>
                      <a:pt x="4434" y="14581"/>
                    </a:cubicBezTo>
                    <a:cubicBezTo>
                      <a:pt x="5122" y="12629"/>
                      <a:pt x="5819" y="10681"/>
                      <a:pt x="6568" y="8753"/>
                    </a:cubicBezTo>
                    <a:cubicBezTo>
                      <a:pt x="7295" y="6885"/>
                      <a:pt x="8085" y="5034"/>
                      <a:pt x="9234" y="3381"/>
                    </a:cubicBezTo>
                    <a:cubicBezTo>
                      <a:pt x="9883" y="2445"/>
                      <a:pt x="10656" y="1547"/>
                      <a:pt x="11609" y="907"/>
                    </a:cubicBezTo>
                    <a:cubicBezTo>
                      <a:pt x="11987" y="653"/>
                      <a:pt x="12400" y="428"/>
                      <a:pt x="12848" y="327"/>
                    </a:cubicBezTo>
                    <a:cubicBezTo>
                      <a:pt x="12868" y="323"/>
                      <a:pt x="12904" y="318"/>
                      <a:pt x="12903" y="318"/>
                    </a:cubicBezTo>
                    <a:lnTo>
                      <a:pt x="12903" y="318"/>
                    </a:lnTo>
                    <a:cubicBezTo>
                      <a:pt x="12903" y="318"/>
                      <a:pt x="12896" y="319"/>
                      <a:pt x="12878" y="321"/>
                    </a:cubicBezTo>
                    <a:lnTo>
                      <a:pt x="12878" y="321"/>
                    </a:lnTo>
                    <a:cubicBezTo>
                      <a:pt x="13068" y="293"/>
                      <a:pt x="13075" y="1"/>
                      <a:pt x="128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4" name="Google Shape;2284;p40"/>
              <p:cNvSpPr/>
              <p:nvPr/>
            </p:nvSpPr>
            <p:spPr>
              <a:xfrm>
                <a:off x="7245280" y="2294508"/>
                <a:ext cx="244751" cy="143231"/>
              </a:xfrm>
              <a:custGeom>
                <a:avLst/>
                <a:gdLst/>
                <a:ahLst/>
                <a:cxnLst/>
                <a:rect l="l" t="t" r="r" b="b"/>
                <a:pathLst>
                  <a:path w="5586" h="3269" extrusionOk="0">
                    <a:moveTo>
                      <a:pt x="2793" y="0"/>
                    </a:moveTo>
                    <a:cubicBezTo>
                      <a:pt x="1250" y="0"/>
                      <a:pt x="0" y="733"/>
                      <a:pt x="0" y="1634"/>
                    </a:cubicBezTo>
                    <a:cubicBezTo>
                      <a:pt x="0" y="2536"/>
                      <a:pt x="1250" y="3268"/>
                      <a:pt x="2793" y="3268"/>
                    </a:cubicBezTo>
                    <a:cubicBezTo>
                      <a:pt x="4336" y="3268"/>
                      <a:pt x="5585" y="2536"/>
                      <a:pt x="5585" y="1634"/>
                    </a:cubicBezTo>
                    <a:cubicBezTo>
                      <a:pt x="5585" y="733"/>
                      <a:pt x="4334" y="0"/>
                      <a:pt x="2793" y="0"/>
                    </a:cubicBezTo>
                    <a:close/>
                  </a:path>
                </a:pathLst>
              </a:custGeom>
              <a:solidFill>
                <a:srgbClr val="A02D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5" name="Google Shape;2285;p40"/>
              <p:cNvSpPr/>
              <p:nvPr/>
            </p:nvSpPr>
            <p:spPr>
              <a:xfrm>
                <a:off x="7228236" y="2287235"/>
                <a:ext cx="268805" cy="157559"/>
              </a:xfrm>
              <a:custGeom>
                <a:avLst/>
                <a:gdLst/>
                <a:ahLst/>
                <a:cxnLst/>
                <a:rect l="l" t="t" r="r" b="b"/>
                <a:pathLst>
                  <a:path w="6135" h="3596" extrusionOk="0">
                    <a:moveTo>
                      <a:pt x="3150" y="324"/>
                    </a:moveTo>
                    <a:cubicBezTo>
                      <a:pt x="3322" y="324"/>
                      <a:pt x="3491" y="333"/>
                      <a:pt x="3653" y="349"/>
                    </a:cubicBezTo>
                    <a:cubicBezTo>
                      <a:pt x="4436" y="427"/>
                      <a:pt x="5787" y="817"/>
                      <a:pt x="5815" y="1800"/>
                    </a:cubicBezTo>
                    <a:cubicBezTo>
                      <a:pt x="5790" y="2646"/>
                      <a:pt x="4748" y="3049"/>
                      <a:pt x="4057" y="3191"/>
                    </a:cubicBezTo>
                    <a:cubicBezTo>
                      <a:pt x="3766" y="3250"/>
                      <a:pt x="3459" y="3282"/>
                      <a:pt x="3149" y="3282"/>
                    </a:cubicBezTo>
                    <a:cubicBezTo>
                      <a:pt x="2460" y="3282"/>
                      <a:pt x="1758" y="3125"/>
                      <a:pt x="1196" y="2761"/>
                    </a:cubicBezTo>
                    <a:cubicBezTo>
                      <a:pt x="901" y="2571"/>
                      <a:pt x="612" y="2288"/>
                      <a:pt x="557" y="1925"/>
                    </a:cubicBezTo>
                    <a:cubicBezTo>
                      <a:pt x="505" y="1581"/>
                      <a:pt x="686" y="1270"/>
                      <a:pt x="930" y="1044"/>
                    </a:cubicBezTo>
                    <a:cubicBezTo>
                      <a:pt x="1502" y="511"/>
                      <a:pt x="2359" y="324"/>
                      <a:pt x="3150" y="324"/>
                    </a:cubicBezTo>
                    <a:close/>
                    <a:moveTo>
                      <a:pt x="3138" y="1"/>
                    </a:moveTo>
                    <a:cubicBezTo>
                      <a:pt x="2335" y="1"/>
                      <a:pt x="1514" y="197"/>
                      <a:pt x="891" y="664"/>
                    </a:cubicBezTo>
                    <a:cubicBezTo>
                      <a:pt x="206" y="1177"/>
                      <a:pt x="0" y="2030"/>
                      <a:pt x="614" y="2692"/>
                    </a:cubicBezTo>
                    <a:cubicBezTo>
                      <a:pt x="1226" y="3354"/>
                      <a:pt x="2223" y="3595"/>
                      <a:pt x="3138" y="3595"/>
                    </a:cubicBezTo>
                    <a:cubicBezTo>
                      <a:pt x="3362" y="3595"/>
                      <a:pt x="3582" y="3581"/>
                      <a:pt x="3789" y="3555"/>
                    </a:cubicBezTo>
                    <a:cubicBezTo>
                      <a:pt x="4719" y="3437"/>
                      <a:pt x="6072" y="2950"/>
                      <a:pt x="6132" y="1837"/>
                    </a:cubicBezTo>
                    <a:lnTo>
                      <a:pt x="6132" y="1837"/>
                    </a:lnTo>
                    <a:cubicBezTo>
                      <a:pt x="6134" y="1826"/>
                      <a:pt x="6135" y="1813"/>
                      <a:pt x="6135" y="1800"/>
                    </a:cubicBezTo>
                    <a:cubicBezTo>
                      <a:pt x="6106" y="828"/>
                      <a:pt x="5053" y="307"/>
                      <a:pt x="4227" y="121"/>
                    </a:cubicBezTo>
                    <a:cubicBezTo>
                      <a:pt x="3882" y="43"/>
                      <a:pt x="3512" y="1"/>
                      <a:pt x="313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6" name="Google Shape;2286;p40"/>
              <p:cNvSpPr/>
              <p:nvPr/>
            </p:nvSpPr>
            <p:spPr>
              <a:xfrm>
                <a:off x="7560793" y="2379904"/>
                <a:ext cx="351440" cy="847514"/>
              </a:xfrm>
              <a:custGeom>
                <a:avLst/>
                <a:gdLst/>
                <a:ahLst/>
                <a:cxnLst/>
                <a:rect l="l" t="t" r="r" b="b"/>
                <a:pathLst>
                  <a:path w="8021" h="19343" extrusionOk="0">
                    <a:moveTo>
                      <a:pt x="1" y="1"/>
                    </a:moveTo>
                    <a:lnTo>
                      <a:pt x="1286" y="3254"/>
                    </a:lnTo>
                    <a:lnTo>
                      <a:pt x="2725" y="10471"/>
                    </a:lnTo>
                    <a:lnTo>
                      <a:pt x="2003" y="14023"/>
                    </a:lnTo>
                    <a:cubicBezTo>
                      <a:pt x="2003" y="14023"/>
                      <a:pt x="4734" y="18556"/>
                      <a:pt x="4769" y="18610"/>
                    </a:cubicBezTo>
                    <a:cubicBezTo>
                      <a:pt x="4805" y="18665"/>
                      <a:pt x="5383" y="19342"/>
                      <a:pt x="5383" y="19342"/>
                    </a:cubicBezTo>
                    <a:cubicBezTo>
                      <a:pt x="5383" y="19342"/>
                      <a:pt x="7125" y="17958"/>
                      <a:pt x="7417" y="17805"/>
                    </a:cubicBezTo>
                    <a:cubicBezTo>
                      <a:pt x="7709" y="17654"/>
                      <a:pt x="8021" y="16809"/>
                      <a:pt x="8021" y="16809"/>
                    </a:cubicBezTo>
                    <a:lnTo>
                      <a:pt x="5419" y="9576"/>
                    </a:lnTo>
                    <a:cubicBezTo>
                      <a:pt x="3683" y="3655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25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7" name="Google Shape;2287;p40"/>
              <p:cNvSpPr/>
              <p:nvPr/>
            </p:nvSpPr>
            <p:spPr>
              <a:xfrm>
                <a:off x="7469088" y="2324609"/>
                <a:ext cx="581118" cy="1067859"/>
              </a:xfrm>
              <a:custGeom>
                <a:avLst/>
                <a:gdLst/>
                <a:ahLst/>
                <a:cxnLst/>
                <a:rect l="l" t="t" r="r" b="b"/>
                <a:pathLst>
                  <a:path w="13263" h="24372" extrusionOk="0">
                    <a:moveTo>
                      <a:pt x="180" y="0"/>
                    </a:moveTo>
                    <a:cubicBezTo>
                      <a:pt x="1" y="0"/>
                      <a:pt x="6" y="290"/>
                      <a:pt x="193" y="319"/>
                    </a:cubicBezTo>
                    <a:lnTo>
                      <a:pt x="193" y="319"/>
                    </a:lnTo>
                    <a:cubicBezTo>
                      <a:pt x="178" y="317"/>
                      <a:pt x="172" y="317"/>
                      <a:pt x="172" y="317"/>
                    </a:cubicBezTo>
                    <a:lnTo>
                      <a:pt x="172" y="317"/>
                    </a:lnTo>
                    <a:cubicBezTo>
                      <a:pt x="170" y="317"/>
                      <a:pt x="206" y="322"/>
                      <a:pt x="226" y="327"/>
                    </a:cubicBezTo>
                    <a:cubicBezTo>
                      <a:pt x="286" y="341"/>
                      <a:pt x="345" y="356"/>
                      <a:pt x="403" y="372"/>
                    </a:cubicBezTo>
                    <a:cubicBezTo>
                      <a:pt x="624" y="439"/>
                      <a:pt x="833" y="535"/>
                      <a:pt x="1035" y="645"/>
                    </a:cubicBezTo>
                    <a:cubicBezTo>
                      <a:pt x="1869" y="1096"/>
                      <a:pt x="2567" y="1774"/>
                      <a:pt x="3170" y="2497"/>
                    </a:cubicBezTo>
                    <a:cubicBezTo>
                      <a:pt x="4351" y="3912"/>
                      <a:pt x="5214" y="5588"/>
                      <a:pt x="5918" y="7281"/>
                    </a:cubicBezTo>
                    <a:cubicBezTo>
                      <a:pt x="6733" y="9235"/>
                      <a:pt x="7450" y="11231"/>
                      <a:pt x="8160" y="13224"/>
                    </a:cubicBezTo>
                    <a:cubicBezTo>
                      <a:pt x="8688" y="14708"/>
                      <a:pt x="9190" y="16201"/>
                      <a:pt x="9738" y="17678"/>
                    </a:cubicBezTo>
                    <a:cubicBezTo>
                      <a:pt x="10155" y="18800"/>
                      <a:pt x="10850" y="19731"/>
                      <a:pt x="11510" y="20723"/>
                    </a:cubicBezTo>
                    <a:cubicBezTo>
                      <a:pt x="11914" y="21332"/>
                      <a:pt x="12348" y="21963"/>
                      <a:pt x="12598" y="22654"/>
                    </a:cubicBezTo>
                    <a:cubicBezTo>
                      <a:pt x="12673" y="22859"/>
                      <a:pt x="12823" y="23264"/>
                      <a:pt x="12647" y="23457"/>
                    </a:cubicBezTo>
                    <a:cubicBezTo>
                      <a:pt x="12578" y="23532"/>
                      <a:pt x="12474" y="23560"/>
                      <a:pt x="12355" y="23560"/>
                    </a:cubicBezTo>
                    <a:cubicBezTo>
                      <a:pt x="12095" y="23560"/>
                      <a:pt x="11768" y="23425"/>
                      <a:pt x="11601" y="23365"/>
                    </a:cubicBezTo>
                    <a:cubicBezTo>
                      <a:pt x="11117" y="23193"/>
                      <a:pt x="10667" y="22953"/>
                      <a:pt x="10196" y="22753"/>
                    </a:cubicBezTo>
                    <a:cubicBezTo>
                      <a:pt x="10068" y="22699"/>
                      <a:pt x="9910" y="22637"/>
                      <a:pt x="9760" y="22637"/>
                    </a:cubicBezTo>
                    <a:cubicBezTo>
                      <a:pt x="9690" y="22637"/>
                      <a:pt x="9621" y="22650"/>
                      <a:pt x="9558" y="22685"/>
                    </a:cubicBezTo>
                    <a:cubicBezTo>
                      <a:pt x="9212" y="22876"/>
                      <a:pt x="9405" y="23428"/>
                      <a:pt x="9451" y="23722"/>
                    </a:cubicBezTo>
                    <a:cubicBezTo>
                      <a:pt x="9468" y="23832"/>
                      <a:pt x="9529" y="24031"/>
                      <a:pt x="9430" y="24031"/>
                    </a:cubicBezTo>
                    <a:cubicBezTo>
                      <a:pt x="9418" y="24031"/>
                      <a:pt x="9405" y="24028"/>
                      <a:pt x="9389" y="24022"/>
                    </a:cubicBezTo>
                    <a:cubicBezTo>
                      <a:pt x="9115" y="23923"/>
                      <a:pt x="8892" y="23444"/>
                      <a:pt x="8764" y="23209"/>
                    </a:cubicBezTo>
                    <a:cubicBezTo>
                      <a:pt x="8544" y="22810"/>
                      <a:pt x="8376" y="22385"/>
                      <a:pt x="8260" y="21944"/>
                    </a:cubicBezTo>
                    <a:cubicBezTo>
                      <a:pt x="8214" y="21762"/>
                      <a:pt x="8200" y="21641"/>
                      <a:pt x="8099" y="21493"/>
                    </a:cubicBezTo>
                    <a:cubicBezTo>
                      <a:pt x="7330" y="20384"/>
                      <a:pt x="6574" y="19262"/>
                      <a:pt x="5864" y="18113"/>
                    </a:cubicBezTo>
                    <a:cubicBezTo>
                      <a:pt x="5671" y="17802"/>
                      <a:pt x="5483" y="17486"/>
                      <a:pt x="5303" y="17166"/>
                    </a:cubicBezTo>
                    <a:cubicBezTo>
                      <a:pt x="5272" y="17111"/>
                      <a:pt x="5224" y="17088"/>
                      <a:pt x="5176" y="17088"/>
                    </a:cubicBezTo>
                    <a:cubicBezTo>
                      <a:pt x="5068" y="17088"/>
                      <a:pt x="4958" y="17203"/>
                      <a:pt x="5028" y="17328"/>
                    </a:cubicBezTo>
                    <a:cubicBezTo>
                      <a:pt x="5794" y="18693"/>
                      <a:pt x="6683" y="19993"/>
                      <a:pt x="7567" y="21284"/>
                    </a:cubicBezTo>
                    <a:cubicBezTo>
                      <a:pt x="7666" y="21428"/>
                      <a:pt x="7798" y="21574"/>
                      <a:pt x="7875" y="21730"/>
                    </a:cubicBezTo>
                    <a:cubicBezTo>
                      <a:pt x="8005" y="21996"/>
                      <a:pt x="8037" y="22347"/>
                      <a:pt x="8149" y="22633"/>
                    </a:cubicBezTo>
                    <a:cubicBezTo>
                      <a:pt x="8301" y="23025"/>
                      <a:pt x="8485" y="23408"/>
                      <a:pt x="8721" y="23756"/>
                    </a:cubicBezTo>
                    <a:cubicBezTo>
                      <a:pt x="8869" y="23972"/>
                      <a:pt x="9059" y="24253"/>
                      <a:pt x="9319" y="24342"/>
                    </a:cubicBezTo>
                    <a:cubicBezTo>
                      <a:pt x="9378" y="24362"/>
                      <a:pt x="9430" y="24372"/>
                      <a:pt x="9475" y="24372"/>
                    </a:cubicBezTo>
                    <a:cubicBezTo>
                      <a:pt x="9799" y="24372"/>
                      <a:pt x="9803" y="23906"/>
                      <a:pt x="9758" y="23638"/>
                    </a:cubicBezTo>
                    <a:cubicBezTo>
                      <a:pt x="9736" y="23499"/>
                      <a:pt x="9604" y="23138"/>
                      <a:pt x="9689" y="23008"/>
                    </a:cubicBezTo>
                    <a:cubicBezTo>
                      <a:pt x="9713" y="22971"/>
                      <a:pt x="9756" y="22955"/>
                      <a:pt x="9810" y="22955"/>
                    </a:cubicBezTo>
                    <a:cubicBezTo>
                      <a:pt x="10031" y="22955"/>
                      <a:pt x="10440" y="23218"/>
                      <a:pt x="10558" y="23272"/>
                    </a:cubicBezTo>
                    <a:cubicBezTo>
                      <a:pt x="10991" y="23472"/>
                      <a:pt x="11435" y="23676"/>
                      <a:pt x="11899" y="23791"/>
                    </a:cubicBezTo>
                    <a:cubicBezTo>
                      <a:pt x="12045" y="23828"/>
                      <a:pt x="12212" y="23863"/>
                      <a:pt x="12375" y="23863"/>
                    </a:cubicBezTo>
                    <a:cubicBezTo>
                      <a:pt x="12514" y="23863"/>
                      <a:pt x="12649" y="23838"/>
                      <a:pt x="12766" y="23766"/>
                    </a:cubicBezTo>
                    <a:cubicBezTo>
                      <a:pt x="13263" y="23462"/>
                      <a:pt x="12973" y="22701"/>
                      <a:pt x="12795" y="22296"/>
                    </a:cubicBezTo>
                    <a:cubicBezTo>
                      <a:pt x="12174" y="20888"/>
                      <a:pt x="11088" y="19752"/>
                      <a:pt x="10379" y="18397"/>
                    </a:cubicBezTo>
                    <a:cubicBezTo>
                      <a:pt x="10155" y="17970"/>
                      <a:pt x="10009" y="17498"/>
                      <a:pt x="9847" y="17045"/>
                    </a:cubicBezTo>
                    <a:cubicBezTo>
                      <a:pt x="9573" y="16285"/>
                      <a:pt x="9308" y="15522"/>
                      <a:pt x="9041" y="14760"/>
                    </a:cubicBezTo>
                    <a:cubicBezTo>
                      <a:pt x="8330" y="12738"/>
                      <a:pt x="7609" y="10718"/>
                      <a:pt x="6833" y="8719"/>
                    </a:cubicBezTo>
                    <a:cubicBezTo>
                      <a:pt x="6082" y="6784"/>
                      <a:pt x="5271" y="4860"/>
                      <a:pt x="4071" y="3153"/>
                    </a:cubicBezTo>
                    <a:cubicBezTo>
                      <a:pt x="3397" y="2196"/>
                      <a:pt x="2605" y="1287"/>
                      <a:pt x="1626" y="631"/>
                    </a:cubicBezTo>
                    <a:cubicBezTo>
                      <a:pt x="1240" y="371"/>
                      <a:pt x="769" y="89"/>
                      <a:pt x="298" y="15"/>
                    </a:cubicBezTo>
                    <a:cubicBezTo>
                      <a:pt x="266" y="11"/>
                      <a:pt x="235" y="5"/>
                      <a:pt x="201" y="2"/>
                    </a:cubicBezTo>
                    <a:cubicBezTo>
                      <a:pt x="194" y="1"/>
                      <a:pt x="186" y="0"/>
                      <a:pt x="18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8" name="Google Shape;2288;p40"/>
              <p:cNvSpPr/>
              <p:nvPr/>
            </p:nvSpPr>
            <p:spPr>
              <a:xfrm>
                <a:off x="7038297" y="2658129"/>
                <a:ext cx="660774" cy="543657"/>
              </a:xfrm>
              <a:custGeom>
                <a:avLst/>
                <a:gdLst/>
                <a:ahLst/>
                <a:cxnLst/>
                <a:rect l="l" t="t" r="r" b="b"/>
                <a:pathLst>
                  <a:path w="15081" h="12408" extrusionOk="0">
                    <a:moveTo>
                      <a:pt x="14288" y="1"/>
                    </a:moveTo>
                    <a:cubicBezTo>
                      <a:pt x="14196" y="1"/>
                      <a:pt x="14091" y="80"/>
                      <a:pt x="14107" y="202"/>
                    </a:cubicBezTo>
                    <a:cubicBezTo>
                      <a:pt x="14606" y="3890"/>
                      <a:pt x="14728" y="7640"/>
                      <a:pt x="14715" y="11359"/>
                    </a:cubicBezTo>
                    <a:cubicBezTo>
                      <a:pt x="14714" y="11603"/>
                      <a:pt x="14713" y="11845"/>
                      <a:pt x="14709" y="12088"/>
                    </a:cubicBezTo>
                    <a:lnTo>
                      <a:pt x="338" y="12088"/>
                    </a:lnTo>
                    <a:cubicBezTo>
                      <a:pt x="291" y="9370"/>
                      <a:pt x="376" y="6639"/>
                      <a:pt x="567" y="3928"/>
                    </a:cubicBezTo>
                    <a:cubicBezTo>
                      <a:pt x="654" y="2694"/>
                      <a:pt x="772" y="1460"/>
                      <a:pt x="936" y="233"/>
                    </a:cubicBezTo>
                    <a:cubicBezTo>
                      <a:pt x="949" y="132"/>
                      <a:pt x="876" y="82"/>
                      <a:pt x="796" y="82"/>
                    </a:cubicBezTo>
                    <a:cubicBezTo>
                      <a:pt x="716" y="82"/>
                      <a:pt x="629" y="132"/>
                      <a:pt x="616" y="233"/>
                    </a:cubicBezTo>
                    <a:cubicBezTo>
                      <a:pt x="125" y="3909"/>
                      <a:pt x="0" y="7641"/>
                      <a:pt x="13" y="11347"/>
                    </a:cubicBezTo>
                    <a:cubicBezTo>
                      <a:pt x="14" y="11647"/>
                      <a:pt x="15" y="11948"/>
                      <a:pt x="21" y="12249"/>
                    </a:cubicBezTo>
                    <a:cubicBezTo>
                      <a:pt x="23" y="12336"/>
                      <a:pt x="94" y="12406"/>
                      <a:pt x="182" y="12408"/>
                    </a:cubicBezTo>
                    <a:lnTo>
                      <a:pt x="14866" y="12408"/>
                    </a:lnTo>
                    <a:cubicBezTo>
                      <a:pt x="14954" y="12406"/>
                      <a:pt x="15024" y="12336"/>
                      <a:pt x="15025" y="12249"/>
                    </a:cubicBezTo>
                    <a:cubicBezTo>
                      <a:pt x="15081" y="9424"/>
                      <a:pt x="14993" y="6587"/>
                      <a:pt x="14787" y="3770"/>
                    </a:cubicBezTo>
                    <a:cubicBezTo>
                      <a:pt x="14698" y="2548"/>
                      <a:pt x="14579" y="1330"/>
                      <a:pt x="14415" y="116"/>
                    </a:cubicBezTo>
                    <a:cubicBezTo>
                      <a:pt x="14404" y="36"/>
                      <a:pt x="14349" y="1"/>
                      <a:pt x="1428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9" name="Google Shape;2289;p40"/>
              <p:cNvSpPr/>
              <p:nvPr/>
            </p:nvSpPr>
            <p:spPr>
              <a:xfrm>
                <a:off x="6815059" y="1345169"/>
                <a:ext cx="1100501" cy="901713"/>
              </a:xfrm>
              <a:custGeom>
                <a:avLst/>
                <a:gdLst/>
                <a:ahLst/>
                <a:cxnLst/>
                <a:rect l="l" t="t" r="r" b="b"/>
                <a:pathLst>
                  <a:path w="25117" h="20580" extrusionOk="0">
                    <a:moveTo>
                      <a:pt x="12734" y="0"/>
                    </a:moveTo>
                    <a:cubicBezTo>
                      <a:pt x="10391" y="0"/>
                      <a:pt x="8225" y="762"/>
                      <a:pt x="6461" y="2054"/>
                    </a:cubicBezTo>
                    <a:cubicBezTo>
                      <a:pt x="3929" y="3913"/>
                      <a:pt x="1940" y="6907"/>
                      <a:pt x="2117" y="10248"/>
                    </a:cubicBezTo>
                    <a:cubicBezTo>
                      <a:pt x="1818" y="10678"/>
                      <a:pt x="1572" y="11143"/>
                      <a:pt x="1401" y="11645"/>
                    </a:cubicBezTo>
                    <a:cubicBezTo>
                      <a:pt x="0" y="15746"/>
                      <a:pt x="62" y="18367"/>
                      <a:pt x="3988" y="19877"/>
                    </a:cubicBezTo>
                    <a:cubicBezTo>
                      <a:pt x="5296" y="20381"/>
                      <a:pt x="6449" y="20580"/>
                      <a:pt x="7458" y="20580"/>
                    </a:cubicBezTo>
                    <a:cubicBezTo>
                      <a:pt x="9476" y="20580"/>
                      <a:pt x="10916" y="19785"/>
                      <a:pt x="11870" y="19045"/>
                    </a:cubicBezTo>
                    <a:cubicBezTo>
                      <a:pt x="12000" y="18944"/>
                      <a:pt x="12280" y="18893"/>
                      <a:pt x="12559" y="18893"/>
                    </a:cubicBezTo>
                    <a:cubicBezTo>
                      <a:pt x="12839" y="18893"/>
                      <a:pt x="13118" y="18944"/>
                      <a:pt x="13248" y="19045"/>
                    </a:cubicBezTo>
                    <a:cubicBezTo>
                      <a:pt x="14201" y="19785"/>
                      <a:pt x="15642" y="20580"/>
                      <a:pt x="17660" y="20580"/>
                    </a:cubicBezTo>
                    <a:cubicBezTo>
                      <a:pt x="18669" y="20580"/>
                      <a:pt x="19822" y="20381"/>
                      <a:pt x="21131" y="19877"/>
                    </a:cubicBezTo>
                    <a:cubicBezTo>
                      <a:pt x="25057" y="18367"/>
                      <a:pt x="25117" y="15746"/>
                      <a:pt x="23717" y="11645"/>
                    </a:cubicBezTo>
                    <a:cubicBezTo>
                      <a:pt x="23544" y="11138"/>
                      <a:pt x="23296" y="10669"/>
                      <a:pt x="22993" y="10235"/>
                    </a:cubicBezTo>
                    <a:cubicBezTo>
                      <a:pt x="22993" y="8177"/>
                      <a:pt x="22984" y="6289"/>
                      <a:pt x="21009" y="3752"/>
                    </a:cubicBezTo>
                    <a:cubicBezTo>
                      <a:pt x="20013" y="2474"/>
                      <a:pt x="18142" y="2311"/>
                      <a:pt x="18142" y="2311"/>
                    </a:cubicBezTo>
                    <a:cubicBezTo>
                      <a:pt x="18142" y="2311"/>
                      <a:pt x="16846" y="335"/>
                      <a:pt x="13889" y="28"/>
                    </a:cubicBezTo>
                    <a:lnTo>
                      <a:pt x="127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0" name="Google Shape;2290;p40"/>
              <p:cNvSpPr/>
              <p:nvPr/>
            </p:nvSpPr>
            <p:spPr>
              <a:xfrm>
                <a:off x="6817075" y="1338114"/>
                <a:ext cx="1094455" cy="915777"/>
              </a:xfrm>
              <a:custGeom>
                <a:avLst/>
                <a:gdLst/>
                <a:ahLst/>
                <a:cxnLst/>
                <a:rect l="l" t="t" r="r" b="b"/>
                <a:pathLst>
                  <a:path w="24979" h="20901" extrusionOk="0">
                    <a:moveTo>
                      <a:pt x="12786" y="326"/>
                    </a:moveTo>
                    <a:cubicBezTo>
                      <a:pt x="12885" y="326"/>
                      <a:pt x="12984" y="327"/>
                      <a:pt x="13083" y="330"/>
                    </a:cubicBezTo>
                    <a:cubicBezTo>
                      <a:pt x="14200" y="356"/>
                      <a:pt x="15254" y="542"/>
                      <a:pt x="16246" y="1092"/>
                    </a:cubicBezTo>
                    <a:cubicBezTo>
                      <a:pt x="16887" y="1444"/>
                      <a:pt x="17453" y="1919"/>
                      <a:pt x="17914" y="2488"/>
                    </a:cubicBezTo>
                    <a:cubicBezTo>
                      <a:pt x="17998" y="2593"/>
                      <a:pt x="18063" y="2624"/>
                      <a:pt x="18197" y="2644"/>
                    </a:cubicBezTo>
                    <a:cubicBezTo>
                      <a:pt x="18604" y="2703"/>
                      <a:pt x="19003" y="2811"/>
                      <a:pt x="19385" y="2967"/>
                    </a:cubicBezTo>
                    <a:cubicBezTo>
                      <a:pt x="20774" y="3532"/>
                      <a:pt x="21644" y="4936"/>
                      <a:pt x="22190" y="6278"/>
                    </a:cubicBezTo>
                    <a:cubicBezTo>
                      <a:pt x="22659" y="7428"/>
                      <a:pt x="22776" y="8641"/>
                      <a:pt x="22787" y="9872"/>
                    </a:cubicBezTo>
                    <a:cubicBezTo>
                      <a:pt x="22788" y="10020"/>
                      <a:pt x="22779" y="10170"/>
                      <a:pt x="22788" y="10316"/>
                    </a:cubicBezTo>
                    <a:cubicBezTo>
                      <a:pt x="22798" y="10471"/>
                      <a:pt x="22846" y="10526"/>
                      <a:pt x="22936" y="10666"/>
                    </a:cubicBezTo>
                    <a:cubicBezTo>
                      <a:pt x="23172" y="11032"/>
                      <a:pt x="23366" y="11424"/>
                      <a:pt x="23513" y="11836"/>
                    </a:cubicBezTo>
                    <a:lnTo>
                      <a:pt x="23513" y="11836"/>
                    </a:lnTo>
                    <a:cubicBezTo>
                      <a:pt x="23514" y="11840"/>
                      <a:pt x="23515" y="11844"/>
                      <a:pt x="23517" y="11849"/>
                    </a:cubicBezTo>
                    <a:cubicBezTo>
                      <a:pt x="24170" y="13773"/>
                      <a:pt x="24979" y="16339"/>
                      <a:pt x="23611" y="18149"/>
                    </a:cubicBezTo>
                    <a:cubicBezTo>
                      <a:pt x="22900" y="19089"/>
                      <a:pt x="21774" y="19634"/>
                      <a:pt x="20687" y="20014"/>
                    </a:cubicBezTo>
                    <a:cubicBezTo>
                      <a:pt x="19699" y="20362"/>
                      <a:pt x="18651" y="20581"/>
                      <a:pt x="17602" y="20581"/>
                    </a:cubicBezTo>
                    <a:cubicBezTo>
                      <a:pt x="17163" y="20581"/>
                      <a:pt x="16723" y="20543"/>
                      <a:pt x="16288" y="20459"/>
                    </a:cubicBezTo>
                    <a:cubicBezTo>
                      <a:pt x="15280" y="20265"/>
                      <a:pt x="14337" y="19839"/>
                      <a:pt x="13506" y="19237"/>
                    </a:cubicBezTo>
                    <a:cubicBezTo>
                      <a:pt x="13183" y="19004"/>
                      <a:pt x="12875" y="18895"/>
                      <a:pt x="12506" y="18895"/>
                    </a:cubicBezTo>
                    <a:cubicBezTo>
                      <a:pt x="12414" y="18895"/>
                      <a:pt x="12318" y="18901"/>
                      <a:pt x="12217" y="18915"/>
                    </a:cubicBezTo>
                    <a:cubicBezTo>
                      <a:pt x="11776" y="18973"/>
                      <a:pt x="11485" y="19276"/>
                      <a:pt x="11122" y="19506"/>
                    </a:cubicBezTo>
                    <a:cubicBezTo>
                      <a:pt x="9962" y="20241"/>
                      <a:pt x="8672" y="20561"/>
                      <a:pt x="7367" y="20561"/>
                    </a:cubicBezTo>
                    <a:cubicBezTo>
                      <a:pt x="6060" y="20561"/>
                      <a:pt x="4738" y="20240"/>
                      <a:pt x="3517" y="19691"/>
                    </a:cubicBezTo>
                    <a:cubicBezTo>
                      <a:pt x="2569" y="19266"/>
                      <a:pt x="1655" y="18660"/>
                      <a:pt x="1143" y="17730"/>
                    </a:cubicBezTo>
                    <a:cubicBezTo>
                      <a:pt x="661" y="16860"/>
                      <a:pt x="617" y="15840"/>
                      <a:pt x="738" y="14872"/>
                    </a:cubicBezTo>
                    <a:cubicBezTo>
                      <a:pt x="813" y="14268"/>
                      <a:pt x="954" y="13672"/>
                      <a:pt x="1120" y="13085"/>
                    </a:cubicBezTo>
                    <a:cubicBezTo>
                      <a:pt x="1323" y="12363"/>
                      <a:pt x="1536" y="11621"/>
                      <a:pt x="1908" y="10964"/>
                    </a:cubicBezTo>
                    <a:cubicBezTo>
                      <a:pt x="1994" y="10813"/>
                      <a:pt x="2154" y="10650"/>
                      <a:pt x="2207" y="10490"/>
                    </a:cubicBezTo>
                    <a:cubicBezTo>
                      <a:pt x="2248" y="10369"/>
                      <a:pt x="2220" y="10232"/>
                      <a:pt x="2219" y="10106"/>
                    </a:cubicBezTo>
                    <a:cubicBezTo>
                      <a:pt x="2213" y="9716"/>
                      <a:pt x="2237" y="9325"/>
                      <a:pt x="2290" y="8939"/>
                    </a:cubicBezTo>
                    <a:cubicBezTo>
                      <a:pt x="2391" y="8235"/>
                      <a:pt x="2578" y="7548"/>
                      <a:pt x="2849" y="6892"/>
                    </a:cubicBezTo>
                    <a:cubicBezTo>
                      <a:pt x="3975" y="4142"/>
                      <a:pt x="6434" y="1889"/>
                      <a:pt x="9226" y="908"/>
                    </a:cubicBezTo>
                    <a:cubicBezTo>
                      <a:pt x="10378" y="505"/>
                      <a:pt x="11572" y="326"/>
                      <a:pt x="12786" y="326"/>
                    </a:cubicBezTo>
                    <a:close/>
                    <a:moveTo>
                      <a:pt x="12793" y="1"/>
                    </a:moveTo>
                    <a:cubicBezTo>
                      <a:pt x="12721" y="1"/>
                      <a:pt x="12648" y="1"/>
                      <a:pt x="12576" y="2"/>
                    </a:cubicBezTo>
                    <a:cubicBezTo>
                      <a:pt x="11194" y="16"/>
                      <a:pt x="9827" y="296"/>
                      <a:pt x="8551" y="829"/>
                    </a:cubicBezTo>
                    <a:cubicBezTo>
                      <a:pt x="6234" y="1795"/>
                      <a:pt x="4224" y="3601"/>
                      <a:pt x="3018" y="5803"/>
                    </a:cubicBezTo>
                    <a:cubicBezTo>
                      <a:pt x="2426" y="6887"/>
                      <a:pt x="2038" y="8078"/>
                      <a:pt x="1929" y="9309"/>
                    </a:cubicBezTo>
                    <a:cubicBezTo>
                      <a:pt x="1901" y="9625"/>
                      <a:pt x="1930" y="9944"/>
                      <a:pt x="1904" y="10257"/>
                    </a:cubicBezTo>
                    <a:cubicBezTo>
                      <a:pt x="1889" y="10431"/>
                      <a:pt x="1775" y="10560"/>
                      <a:pt x="1689" y="10707"/>
                    </a:cubicBezTo>
                    <a:cubicBezTo>
                      <a:pt x="1584" y="10883"/>
                      <a:pt x="1488" y="11066"/>
                      <a:pt x="1404" y="11254"/>
                    </a:cubicBezTo>
                    <a:cubicBezTo>
                      <a:pt x="1151" y="11812"/>
                      <a:pt x="976" y="12412"/>
                      <a:pt x="811" y="13001"/>
                    </a:cubicBezTo>
                    <a:cubicBezTo>
                      <a:pt x="340" y="14674"/>
                      <a:pt x="1" y="16680"/>
                      <a:pt x="1064" y="18208"/>
                    </a:cubicBezTo>
                    <a:cubicBezTo>
                      <a:pt x="1592" y="18966"/>
                      <a:pt x="2371" y="19503"/>
                      <a:pt x="3198" y="19894"/>
                    </a:cubicBezTo>
                    <a:cubicBezTo>
                      <a:pt x="4392" y="20460"/>
                      <a:pt x="5714" y="20828"/>
                      <a:pt x="7039" y="20892"/>
                    </a:cubicBezTo>
                    <a:cubicBezTo>
                      <a:pt x="7160" y="20898"/>
                      <a:pt x="7281" y="20900"/>
                      <a:pt x="7402" y="20900"/>
                    </a:cubicBezTo>
                    <a:cubicBezTo>
                      <a:pt x="8333" y="20900"/>
                      <a:pt x="9262" y="20731"/>
                      <a:pt x="10126" y="20378"/>
                    </a:cubicBezTo>
                    <a:cubicBezTo>
                      <a:pt x="10518" y="20217"/>
                      <a:pt x="10897" y="20023"/>
                      <a:pt x="11257" y="19798"/>
                    </a:cubicBezTo>
                    <a:cubicBezTo>
                      <a:pt x="11602" y="19581"/>
                      <a:pt x="11897" y="19265"/>
                      <a:pt x="12315" y="19223"/>
                    </a:cubicBezTo>
                    <a:cubicBezTo>
                      <a:pt x="12392" y="19216"/>
                      <a:pt x="12474" y="19210"/>
                      <a:pt x="12558" y="19210"/>
                    </a:cubicBezTo>
                    <a:cubicBezTo>
                      <a:pt x="12715" y="19210"/>
                      <a:pt x="12877" y="19229"/>
                      <a:pt x="13014" y="19286"/>
                    </a:cubicBezTo>
                    <a:cubicBezTo>
                      <a:pt x="13193" y="19361"/>
                      <a:pt x="13353" y="19521"/>
                      <a:pt x="13514" y="19631"/>
                    </a:cubicBezTo>
                    <a:cubicBezTo>
                      <a:pt x="13858" y="19868"/>
                      <a:pt x="14223" y="20075"/>
                      <a:pt x="14603" y="20251"/>
                    </a:cubicBezTo>
                    <a:cubicBezTo>
                      <a:pt x="15520" y="20669"/>
                      <a:pt x="16514" y="20890"/>
                      <a:pt x="17521" y="20900"/>
                    </a:cubicBezTo>
                    <a:cubicBezTo>
                      <a:pt x="17552" y="20900"/>
                      <a:pt x="17583" y="20900"/>
                      <a:pt x="17615" y="20900"/>
                    </a:cubicBezTo>
                    <a:cubicBezTo>
                      <a:pt x="18938" y="20900"/>
                      <a:pt x="20254" y="20568"/>
                      <a:pt x="21467" y="20055"/>
                    </a:cubicBezTo>
                    <a:cubicBezTo>
                      <a:pt x="22335" y="19686"/>
                      <a:pt x="23185" y="19186"/>
                      <a:pt x="23783" y="18443"/>
                    </a:cubicBezTo>
                    <a:cubicBezTo>
                      <a:pt x="24938" y="17008"/>
                      <a:pt x="24751" y="15094"/>
                      <a:pt x="24325" y="13420"/>
                    </a:cubicBezTo>
                    <a:cubicBezTo>
                      <a:pt x="24183" y="12864"/>
                      <a:pt x="24011" y="12315"/>
                      <a:pt x="23827" y="11771"/>
                    </a:cubicBezTo>
                    <a:lnTo>
                      <a:pt x="23827" y="11771"/>
                    </a:lnTo>
                    <a:cubicBezTo>
                      <a:pt x="23826" y="11769"/>
                      <a:pt x="23826" y="11767"/>
                      <a:pt x="23825" y="11764"/>
                    </a:cubicBezTo>
                    <a:lnTo>
                      <a:pt x="23825" y="11764"/>
                    </a:lnTo>
                    <a:cubicBezTo>
                      <a:pt x="23825" y="11764"/>
                      <a:pt x="23825" y="11764"/>
                      <a:pt x="23825" y="11764"/>
                    </a:cubicBezTo>
                    <a:cubicBezTo>
                      <a:pt x="23825" y="11763"/>
                      <a:pt x="23824" y="11762"/>
                      <a:pt x="23824" y="11761"/>
                    </a:cubicBezTo>
                    <a:lnTo>
                      <a:pt x="23824" y="11761"/>
                    </a:lnTo>
                    <a:cubicBezTo>
                      <a:pt x="23744" y="11534"/>
                      <a:pt x="23651" y="11311"/>
                      <a:pt x="23547" y="11095"/>
                    </a:cubicBezTo>
                    <a:cubicBezTo>
                      <a:pt x="23428" y="10853"/>
                      <a:pt x="23213" y="10613"/>
                      <a:pt x="23127" y="10362"/>
                    </a:cubicBezTo>
                    <a:cubicBezTo>
                      <a:pt x="23071" y="10195"/>
                      <a:pt x="23107" y="9970"/>
                      <a:pt x="23104" y="9791"/>
                    </a:cubicBezTo>
                    <a:cubicBezTo>
                      <a:pt x="23103" y="9591"/>
                      <a:pt x="23099" y="9391"/>
                      <a:pt x="23090" y="9192"/>
                    </a:cubicBezTo>
                    <a:cubicBezTo>
                      <a:pt x="23058" y="8395"/>
                      <a:pt x="22959" y="7598"/>
                      <a:pt x="22724" y="6833"/>
                    </a:cubicBezTo>
                    <a:cubicBezTo>
                      <a:pt x="22444" y="5914"/>
                      <a:pt x="21987" y="5059"/>
                      <a:pt x="21431" y="4277"/>
                    </a:cubicBezTo>
                    <a:cubicBezTo>
                      <a:pt x="20924" y="3563"/>
                      <a:pt x="20354" y="3028"/>
                      <a:pt x="19538" y="2688"/>
                    </a:cubicBezTo>
                    <a:cubicBezTo>
                      <a:pt x="19110" y="2509"/>
                      <a:pt x="18650" y="2374"/>
                      <a:pt x="18186" y="2322"/>
                    </a:cubicBezTo>
                    <a:lnTo>
                      <a:pt x="18186" y="2322"/>
                    </a:lnTo>
                    <a:cubicBezTo>
                      <a:pt x="17421" y="1221"/>
                      <a:pt x="16046" y="490"/>
                      <a:pt x="14779" y="187"/>
                    </a:cubicBezTo>
                    <a:cubicBezTo>
                      <a:pt x="14127" y="30"/>
                      <a:pt x="13461" y="1"/>
                      <a:pt x="127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1" name="Google Shape;2291;p40"/>
              <p:cNvSpPr/>
              <p:nvPr/>
            </p:nvSpPr>
            <p:spPr>
              <a:xfrm>
                <a:off x="7058365" y="4281387"/>
                <a:ext cx="285674" cy="191866"/>
              </a:xfrm>
              <a:custGeom>
                <a:avLst/>
                <a:gdLst/>
                <a:ahLst/>
                <a:cxnLst/>
                <a:rect l="l" t="t" r="r" b="b"/>
                <a:pathLst>
                  <a:path w="6520" h="4379" extrusionOk="0">
                    <a:moveTo>
                      <a:pt x="2285" y="1"/>
                    </a:moveTo>
                    <a:cubicBezTo>
                      <a:pt x="2039" y="1"/>
                      <a:pt x="1835" y="204"/>
                      <a:pt x="1810" y="471"/>
                    </a:cubicBezTo>
                    <a:lnTo>
                      <a:pt x="1698" y="1732"/>
                    </a:lnTo>
                    <a:cubicBezTo>
                      <a:pt x="1689" y="1846"/>
                      <a:pt x="1643" y="1955"/>
                      <a:pt x="1568" y="2041"/>
                    </a:cubicBezTo>
                    <a:lnTo>
                      <a:pt x="291" y="3499"/>
                    </a:lnTo>
                    <a:cubicBezTo>
                      <a:pt x="1" y="3829"/>
                      <a:pt x="215" y="4379"/>
                      <a:pt x="636" y="4379"/>
                    </a:cubicBezTo>
                    <a:lnTo>
                      <a:pt x="6043" y="4379"/>
                    </a:lnTo>
                    <a:cubicBezTo>
                      <a:pt x="6306" y="4379"/>
                      <a:pt x="6519" y="4145"/>
                      <a:pt x="6519" y="3859"/>
                    </a:cubicBezTo>
                    <a:lnTo>
                      <a:pt x="6519" y="522"/>
                    </a:lnTo>
                    <a:cubicBezTo>
                      <a:pt x="6519" y="234"/>
                      <a:pt x="6306" y="1"/>
                      <a:pt x="6043" y="1"/>
                    </a:cubicBezTo>
                    <a:close/>
                  </a:path>
                </a:pathLst>
              </a:custGeom>
              <a:solidFill>
                <a:srgbClr val="4077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2" name="Google Shape;2292;p40"/>
              <p:cNvSpPr/>
              <p:nvPr/>
            </p:nvSpPr>
            <p:spPr>
              <a:xfrm>
                <a:off x="7053983" y="4273238"/>
                <a:ext cx="298950" cy="206982"/>
              </a:xfrm>
              <a:custGeom>
                <a:avLst/>
                <a:gdLst/>
                <a:ahLst/>
                <a:cxnLst/>
                <a:rect l="l" t="t" r="r" b="b"/>
                <a:pathLst>
                  <a:path w="6823" h="4724" extrusionOk="0">
                    <a:moveTo>
                      <a:pt x="3014" y="318"/>
                    </a:moveTo>
                    <a:cubicBezTo>
                      <a:pt x="3429" y="318"/>
                      <a:pt x="3851" y="347"/>
                      <a:pt x="4258" y="347"/>
                    </a:cubicBezTo>
                    <a:lnTo>
                      <a:pt x="6141" y="347"/>
                    </a:lnTo>
                    <a:cubicBezTo>
                      <a:pt x="6142" y="347"/>
                      <a:pt x="6142" y="347"/>
                      <a:pt x="6142" y="347"/>
                    </a:cubicBezTo>
                    <a:lnTo>
                      <a:pt x="6142" y="347"/>
                    </a:lnTo>
                    <a:cubicBezTo>
                      <a:pt x="6142" y="347"/>
                      <a:pt x="6143" y="347"/>
                      <a:pt x="6143" y="347"/>
                    </a:cubicBezTo>
                    <a:cubicBezTo>
                      <a:pt x="6513" y="380"/>
                      <a:pt x="6460" y="785"/>
                      <a:pt x="6460" y="1047"/>
                    </a:cubicBezTo>
                    <a:lnTo>
                      <a:pt x="6460" y="2099"/>
                    </a:lnTo>
                    <a:cubicBezTo>
                      <a:pt x="6460" y="2733"/>
                      <a:pt x="6492" y="3375"/>
                      <a:pt x="6460" y="4008"/>
                    </a:cubicBezTo>
                    <a:cubicBezTo>
                      <a:pt x="6440" y="4378"/>
                      <a:pt x="6196" y="4406"/>
                      <a:pt x="5926" y="4406"/>
                    </a:cubicBezTo>
                    <a:cubicBezTo>
                      <a:pt x="5879" y="4406"/>
                      <a:pt x="5831" y="4405"/>
                      <a:pt x="5783" y="4405"/>
                    </a:cubicBezTo>
                    <a:lnTo>
                      <a:pt x="1346" y="4405"/>
                    </a:lnTo>
                    <a:cubicBezTo>
                      <a:pt x="1215" y="4405"/>
                      <a:pt x="1075" y="4417"/>
                      <a:pt x="939" y="4417"/>
                    </a:cubicBezTo>
                    <a:cubicBezTo>
                      <a:pt x="871" y="4417"/>
                      <a:pt x="804" y="4414"/>
                      <a:pt x="739" y="4405"/>
                    </a:cubicBezTo>
                    <a:cubicBezTo>
                      <a:pt x="454" y="4365"/>
                      <a:pt x="336" y="4069"/>
                      <a:pt x="482" y="3825"/>
                    </a:cubicBezTo>
                    <a:cubicBezTo>
                      <a:pt x="526" y="3754"/>
                      <a:pt x="597" y="3690"/>
                      <a:pt x="652" y="3628"/>
                    </a:cubicBezTo>
                    <a:lnTo>
                      <a:pt x="1400" y="2775"/>
                    </a:lnTo>
                    <a:cubicBezTo>
                      <a:pt x="1563" y="2590"/>
                      <a:pt x="1788" y="2394"/>
                      <a:pt x="1894" y="2166"/>
                    </a:cubicBezTo>
                    <a:cubicBezTo>
                      <a:pt x="2015" y="1906"/>
                      <a:pt x="1991" y="1536"/>
                      <a:pt x="2015" y="1257"/>
                    </a:cubicBezTo>
                    <a:cubicBezTo>
                      <a:pt x="2043" y="951"/>
                      <a:pt x="1986" y="391"/>
                      <a:pt x="2399" y="347"/>
                    </a:cubicBezTo>
                    <a:cubicBezTo>
                      <a:pt x="2600" y="325"/>
                      <a:pt x="2806" y="318"/>
                      <a:pt x="3014" y="318"/>
                    </a:cubicBezTo>
                    <a:close/>
                    <a:moveTo>
                      <a:pt x="3645" y="1"/>
                    </a:moveTo>
                    <a:cubicBezTo>
                      <a:pt x="3229" y="1"/>
                      <a:pt x="2813" y="7"/>
                      <a:pt x="2400" y="27"/>
                    </a:cubicBezTo>
                    <a:cubicBezTo>
                      <a:pt x="1534" y="69"/>
                      <a:pt x="1738" y="1276"/>
                      <a:pt x="1643" y="1860"/>
                    </a:cubicBezTo>
                    <a:cubicBezTo>
                      <a:pt x="1595" y="2157"/>
                      <a:pt x="1328" y="2373"/>
                      <a:pt x="1137" y="2592"/>
                    </a:cubicBezTo>
                    <a:cubicBezTo>
                      <a:pt x="876" y="2889"/>
                      <a:pt x="612" y="3185"/>
                      <a:pt x="355" y="3484"/>
                    </a:cubicBezTo>
                    <a:cubicBezTo>
                      <a:pt x="124" y="3752"/>
                      <a:pt x="0" y="4089"/>
                      <a:pt x="203" y="4419"/>
                    </a:cubicBezTo>
                    <a:cubicBezTo>
                      <a:pt x="370" y="4688"/>
                      <a:pt x="637" y="4724"/>
                      <a:pt x="922" y="4724"/>
                    </a:cubicBezTo>
                    <a:lnTo>
                      <a:pt x="5867" y="4724"/>
                    </a:lnTo>
                    <a:cubicBezTo>
                      <a:pt x="6244" y="4724"/>
                      <a:pt x="6621" y="4680"/>
                      <a:pt x="6749" y="4252"/>
                    </a:cubicBezTo>
                    <a:cubicBezTo>
                      <a:pt x="6823" y="4003"/>
                      <a:pt x="6779" y="3693"/>
                      <a:pt x="6779" y="3440"/>
                    </a:cubicBezTo>
                    <a:lnTo>
                      <a:pt x="6779" y="1978"/>
                    </a:lnTo>
                    <a:cubicBezTo>
                      <a:pt x="6779" y="1592"/>
                      <a:pt x="6783" y="1206"/>
                      <a:pt x="6779" y="822"/>
                    </a:cubicBezTo>
                    <a:cubicBezTo>
                      <a:pt x="6774" y="423"/>
                      <a:pt x="6601" y="87"/>
                      <a:pt x="6182" y="32"/>
                    </a:cubicBezTo>
                    <a:lnTo>
                      <a:pt x="6182" y="32"/>
                    </a:lnTo>
                    <a:cubicBezTo>
                      <a:pt x="6170" y="29"/>
                      <a:pt x="6157" y="27"/>
                      <a:pt x="6143" y="27"/>
                    </a:cubicBezTo>
                    <a:cubicBezTo>
                      <a:pt x="6137" y="27"/>
                      <a:pt x="6132" y="27"/>
                      <a:pt x="6127" y="27"/>
                    </a:cubicBezTo>
                    <a:cubicBezTo>
                      <a:pt x="6122" y="27"/>
                      <a:pt x="6117" y="27"/>
                      <a:pt x="6112" y="27"/>
                    </a:cubicBezTo>
                    <a:lnTo>
                      <a:pt x="6112" y="27"/>
                    </a:lnTo>
                    <a:cubicBezTo>
                      <a:pt x="5293" y="27"/>
                      <a:pt x="4468" y="1"/>
                      <a:pt x="36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3" name="Google Shape;2293;p40"/>
              <p:cNvSpPr/>
              <p:nvPr/>
            </p:nvSpPr>
            <p:spPr>
              <a:xfrm>
                <a:off x="7126716" y="4316834"/>
                <a:ext cx="73215" cy="13977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319" extrusionOk="0">
                    <a:moveTo>
                      <a:pt x="206" y="0"/>
                    </a:moveTo>
                    <a:cubicBezTo>
                      <a:pt x="1" y="0"/>
                      <a:pt x="1" y="319"/>
                      <a:pt x="206" y="319"/>
                    </a:cubicBezTo>
                    <a:lnTo>
                      <a:pt x="1465" y="319"/>
                    </a:lnTo>
                    <a:cubicBezTo>
                      <a:pt x="1671" y="319"/>
                      <a:pt x="1671" y="0"/>
                      <a:pt x="1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4" name="Google Shape;2294;p40"/>
              <p:cNvSpPr/>
              <p:nvPr/>
            </p:nvSpPr>
            <p:spPr>
              <a:xfrm>
                <a:off x="7125708" y="4358984"/>
                <a:ext cx="73215" cy="13977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319" extrusionOk="0">
                    <a:moveTo>
                      <a:pt x="206" y="0"/>
                    </a:moveTo>
                    <a:cubicBezTo>
                      <a:pt x="1" y="0"/>
                      <a:pt x="1" y="319"/>
                      <a:pt x="206" y="319"/>
                    </a:cubicBezTo>
                    <a:lnTo>
                      <a:pt x="1465" y="319"/>
                    </a:lnTo>
                    <a:cubicBezTo>
                      <a:pt x="1671" y="319"/>
                      <a:pt x="1671" y="0"/>
                      <a:pt x="1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5" name="Google Shape;2295;p40"/>
              <p:cNvSpPr/>
              <p:nvPr/>
            </p:nvSpPr>
            <p:spPr>
              <a:xfrm>
                <a:off x="7273672" y="4377299"/>
                <a:ext cx="70367" cy="95955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2190" extrusionOk="0">
                    <a:moveTo>
                      <a:pt x="1563" y="0"/>
                    </a:moveTo>
                    <a:cubicBezTo>
                      <a:pt x="700" y="0"/>
                      <a:pt x="0" y="724"/>
                      <a:pt x="0" y="1616"/>
                    </a:cubicBezTo>
                    <a:cubicBezTo>
                      <a:pt x="1" y="1812"/>
                      <a:pt x="36" y="2006"/>
                      <a:pt x="104" y="2190"/>
                    </a:cubicBezTo>
                    <a:lnTo>
                      <a:pt x="1129" y="2190"/>
                    </a:lnTo>
                    <a:cubicBezTo>
                      <a:pt x="1392" y="2190"/>
                      <a:pt x="1605" y="1956"/>
                      <a:pt x="1605" y="1669"/>
                    </a:cubicBezTo>
                    <a:lnTo>
                      <a:pt x="1605" y="2"/>
                    </a:lnTo>
                    <a:cubicBezTo>
                      <a:pt x="1592" y="2"/>
                      <a:pt x="1578" y="0"/>
                      <a:pt x="1563" y="0"/>
                    </a:cubicBezTo>
                    <a:close/>
                  </a:path>
                </a:pathLst>
              </a:custGeom>
              <a:solidFill>
                <a:srgbClr val="A1CC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6" name="Google Shape;2296;p40"/>
              <p:cNvSpPr/>
              <p:nvPr/>
            </p:nvSpPr>
            <p:spPr>
              <a:xfrm>
                <a:off x="7262675" y="4370288"/>
                <a:ext cx="88331" cy="110019"/>
              </a:xfrm>
              <a:custGeom>
                <a:avLst/>
                <a:gdLst/>
                <a:ahLst/>
                <a:cxnLst/>
                <a:rect l="l" t="t" r="r" b="b"/>
                <a:pathLst>
                  <a:path w="2016" h="2511" extrusionOk="0">
                    <a:moveTo>
                      <a:pt x="1697" y="326"/>
                    </a:moveTo>
                    <a:lnTo>
                      <a:pt x="1697" y="1478"/>
                    </a:lnTo>
                    <a:cubicBezTo>
                      <a:pt x="1697" y="1631"/>
                      <a:pt x="1727" y="1839"/>
                      <a:pt x="1666" y="1985"/>
                    </a:cubicBezTo>
                    <a:cubicBezTo>
                      <a:pt x="1588" y="2170"/>
                      <a:pt x="1424" y="2193"/>
                      <a:pt x="1256" y="2193"/>
                    </a:cubicBezTo>
                    <a:cubicBezTo>
                      <a:pt x="1199" y="2193"/>
                      <a:pt x="1142" y="2190"/>
                      <a:pt x="1087" y="2190"/>
                    </a:cubicBezTo>
                    <a:lnTo>
                      <a:pt x="471" y="2190"/>
                    </a:lnTo>
                    <a:cubicBezTo>
                      <a:pt x="349" y="1744"/>
                      <a:pt x="422" y="1268"/>
                      <a:pt x="701" y="889"/>
                    </a:cubicBezTo>
                    <a:cubicBezTo>
                      <a:pt x="938" y="566"/>
                      <a:pt x="1302" y="363"/>
                      <a:pt x="1697" y="326"/>
                    </a:cubicBezTo>
                    <a:close/>
                    <a:moveTo>
                      <a:pt x="1804" y="0"/>
                    </a:moveTo>
                    <a:cubicBezTo>
                      <a:pt x="1799" y="0"/>
                      <a:pt x="1793" y="1"/>
                      <a:pt x="1788" y="1"/>
                    </a:cubicBezTo>
                    <a:lnTo>
                      <a:pt x="1788" y="1"/>
                    </a:lnTo>
                    <a:cubicBezTo>
                      <a:pt x="1253" y="15"/>
                      <a:pt x="761" y="275"/>
                      <a:pt x="442" y="704"/>
                    </a:cubicBezTo>
                    <a:cubicBezTo>
                      <a:pt x="83" y="1185"/>
                      <a:pt x="1" y="1830"/>
                      <a:pt x="201" y="2392"/>
                    </a:cubicBezTo>
                    <a:cubicBezTo>
                      <a:pt x="224" y="2459"/>
                      <a:pt x="280" y="2509"/>
                      <a:pt x="354" y="2509"/>
                    </a:cubicBezTo>
                    <a:lnTo>
                      <a:pt x="1026" y="2509"/>
                    </a:lnTo>
                    <a:cubicBezTo>
                      <a:pt x="1094" y="2509"/>
                      <a:pt x="1162" y="2511"/>
                      <a:pt x="1230" y="2511"/>
                    </a:cubicBezTo>
                    <a:cubicBezTo>
                      <a:pt x="1430" y="2511"/>
                      <a:pt x="1625" y="2493"/>
                      <a:pt x="1788" y="2350"/>
                    </a:cubicBezTo>
                    <a:cubicBezTo>
                      <a:pt x="2002" y="2161"/>
                      <a:pt x="2016" y="1901"/>
                      <a:pt x="2016" y="1642"/>
                    </a:cubicBezTo>
                    <a:lnTo>
                      <a:pt x="2016" y="164"/>
                    </a:lnTo>
                    <a:cubicBezTo>
                      <a:pt x="2016" y="73"/>
                      <a:pt x="1942" y="8"/>
                      <a:pt x="1856" y="3"/>
                    </a:cubicBezTo>
                    <a:lnTo>
                      <a:pt x="1837" y="2"/>
                    </a:lnTo>
                    <a:lnTo>
                      <a:pt x="1837" y="2"/>
                    </a:lnTo>
                    <a:cubicBezTo>
                      <a:pt x="1830" y="1"/>
                      <a:pt x="1822" y="1"/>
                      <a:pt x="1815" y="1"/>
                    </a:cubicBezTo>
                    <a:cubicBezTo>
                      <a:pt x="1814" y="1"/>
                      <a:pt x="1814" y="1"/>
                      <a:pt x="1814" y="1"/>
                    </a:cubicBezTo>
                    <a:cubicBezTo>
                      <a:pt x="1810" y="1"/>
                      <a:pt x="1807" y="0"/>
                      <a:pt x="180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7" name="Google Shape;2297;p40"/>
              <p:cNvSpPr/>
              <p:nvPr/>
            </p:nvSpPr>
            <p:spPr>
              <a:xfrm>
                <a:off x="7409762" y="4281387"/>
                <a:ext cx="285674" cy="191866"/>
              </a:xfrm>
              <a:custGeom>
                <a:avLst/>
                <a:gdLst/>
                <a:ahLst/>
                <a:cxnLst/>
                <a:rect l="l" t="t" r="r" b="b"/>
                <a:pathLst>
                  <a:path w="6520" h="4379" extrusionOk="0">
                    <a:moveTo>
                      <a:pt x="478" y="1"/>
                    </a:moveTo>
                    <a:cubicBezTo>
                      <a:pt x="214" y="1"/>
                      <a:pt x="1" y="234"/>
                      <a:pt x="1" y="522"/>
                    </a:cubicBezTo>
                    <a:lnTo>
                      <a:pt x="1" y="3859"/>
                    </a:lnTo>
                    <a:cubicBezTo>
                      <a:pt x="1" y="4145"/>
                      <a:pt x="214" y="4379"/>
                      <a:pt x="478" y="4379"/>
                    </a:cubicBezTo>
                    <a:lnTo>
                      <a:pt x="5884" y="4379"/>
                    </a:lnTo>
                    <a:cubicBezTo>
                      <a:pt x="6305" y="4379"/>
                      <a:pt x="6519" y="3829"/>
                      <a:pt x="6228" y="3499"/>
                    </a:cubicBezTo>
                    <a:lnTo>
                      <a:pt x="4951" y="2041"/>
                    </a:lnTo>
                    <a:cubicBezTo>
                      <a:pt x="4877" y="1955"/>
                      <a:pt x="4831" y="1846"/>
                      <a:pt x="4822" y="1732"/>
                    </a:cubicBezTo>
                    <a:lnTo>
                      <a:pt x="4710" y="471"/>
                    </a:lnTo>
                    <a:cubicBezTo>
                      <a:pt x="4686" y="204"/>
                      <a:pt x="4480" y="1"/>
                      <a:pt x="4235" y="1"/>
                    </a:cubicBezTo>
                    <a:close/>
                  </a:path>
                </a:pathLst>
              </a:custGeom>
              <a:solidFill>
                <a:srgbClr val="4077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8" name="Google Shape;2298;p40"/>
              <p:cNvSpPr/>
              <p:nvPr/>
            </p:nvSpPr>
            <p:spPr>
              <a:xfrm>
                <a:off x="7395084" y="4273895"/>
                <a:ext cx="306574" cy="207289"/>
              </a:xfrm>
              <a:custGeom>
                <a:avLst/>
                <a:gdLst/>
                <a:ahLst/>
                <a:cxnLst/>
                <a:rect l="l" t="t" r="r" b="b"/>
                <a:pathLst>
                  <a:path w="6997" h="4731" extrusionOk="0">
                    <a:moveTo>
                      <a:pt x="4441" y="325"/>
                    </a:moveTo>
                    <a:cubicBezTo>
                      <a:pt x="4480" y="325"/>
                      <a:pt x="4518" y="327"/>
                      <a:pt x="4555" y="331"/>
                    </a:cubicBezTo>
                    <a:cubicBezTo>
                      <a:pt x="4795" y="360"/>
                      <a:pt x="4873" y="538"/>
                      <a:pt x="4894" y="747"/>
                    </a:cubicBezTo>
                    <a:cubicBezTo>
                      <a:pt x="4931" y="1091"/>
                      <a:pt x="4954" y="1435"/>
                      <a:pt x="4986" y="1779"/>
                    </a:cubicBezTo>
                    <a:cubicBezTo>
                      <a:pt x="5041" y="2366"/>
                      <a:pt x="5584" y="2792"/>
                      <a:pt x="5954" y="3215"/>
                    </a:cubicBezTo>
                    <a:cubicBezTo>
                      <a:pt x="6120" y="3404"/>
                      <a:pt x="6341" y="3595"/>
                      <a:pt x="6472" y="3810"/>
                    </a:cubicBezTo>
                    <a:cubicBezTo>
                      <a:pt x="6618" y="4051"/>
                      <a:pt x="6502" y="4351"/>
                      <a:pt x="6218" y="4390"/>
                    </a:cubicBezTo>
                    <a:cubicBezTo>
                      <a:pt x="6195" y="4393"/>
                      <a:pt x="6171" y="4394"/>
                      <a:pt x="6146" y="4394"/>
                    </a:cubicBezTo>
                    <a:cubicBezTo>
                      <a:pt x="6097" y="4394"/>
                      <a:pt x="6047" y="4390"/>
                      <a:pt x="6000" y="4390"/>
                    </a:cubicBezTo>
                    <a:lnTo>
                      <a:pt x="2392" y="4390"/>
                    </a:lnTo>
                    <a:cubicBezTo>
                      <a:pt x="2048" y="4390"/>
                      <a:pt x="1688" y="4418"/>
                      <a:pt x="1334" y="4418"/>
                    </a:cubicBezTo>
                    <a:cubicBezTo>
                      <a:pt x="1158" y="4418"/>
                      <a:pt x="983" y="4411"/>
                      <a:pt x="813" y="4390"/>
                    </a:cubicBezTo>
                    <a:cubicBezTo>
                      <a:pt x="423" y="4340"/>
                      <a:pt x="495" y="3890"/>
                      <a:pt x="495" y="3608"/>
                    </a:cubicBezTo>
                    <a:lnTo>
                      <a:pt x="495" y="1157"/>
                    </a:lnTo>
                    <a:cubicBezTo>
                      <a:pt x="495" y="877"/>
                      <a:pt x="414" y="366"/>
                      <a:pt x="813" y="331"/>
                    </a:cubicBezTo>
                    <a:lnTo>
                      <a:pt x="4210" y="331"/>
                    </a:lnTo>
                    <a:cubicBezTo>
                      <a:pt x="4285" y="331"/>
                      <a:pt x="4364" y="325"/>
                      <a:pt x="4441" y="325"/>
                    </a:cubicBezTo>
                    <a:close/>
                    <a:moveTo>
                      <a:pt x="4348" y="0"/>
                    </a:moveTo>
                    <a:cubicBezTo>
                      <a:pt x="4198" y="0"/>
                      <a:pt x="4048" y="12"/>
                      <a:pt x="3912" y="12"/>
                    </a:cubicBezTo>
                    <a:lnTo>
                      <a:pt x="846" y="12"/>
                    </a:lnTo>
                    <a:cubicBezTo>
                      <a:pt x="840" y="12"/>
                      <a:pt x="835" y="12"/>
                      <a:pt x="829" y="12"/>
                    </a:cubicBezTo>
                    <a:cubicBezTo>
                      <a:pt x="824" y="12"/>
                      <a:pt x="818" y="12"/>
                      <a:pt x="813" y="12"/>
                    </a:cubicBezTo>
                    <a:cubicBezTo>
                      <a:pt x="799" y="12"/>
                      <a:pt x="786" y="14"/>
                      <a:pt x="773" y="17"/>
                    </a:cubicBezTo>
                    <a:lnTo>
                      <a:pt x="773" y="17"/>
                    </a:lnTo>
                    <a:cubicBezTo>
                      <a:pt x="1" y="117"/>
                      <a:pt x="176" y="1105"/>
                      <a:pt x="176" y="1669"/>
                    </a:cubicBezTo>
                    <a:cubicBezTo>
                      <a:pt x="176" y="2425"/>
                      <a:pt x="166" y="3182"/>
                      <a:pt x="176" y="3937"/>
                    </a:cubicBezTo>
                    <a:cubicBezTo>
                      <a:pt x="181" y="4278"/>
                      <a:pt x="322" y="4620"/>
                      <a:pt x="693" y="4696"/>
                    </a:cubicBezTo>
                    <a:cubicBezTo>
                      <a:pt x="818" y="4722"/>
                      <a:pt x="951" y="4730"/>
                      <a:pt x="1087" y="4730"/>
                    </a:cubicBezTo>
                    <a:cubicBezTo>
                      <a:pt x="1307" y="4730"/>
                      <a:pt x="1533" y="4709"/>
                      <a:pt x="1740" y="4709"/>
                    </a:cubicBezTo>
                    <a:lnTo>
                      <a:pt x="5559" y="4709"/>
                    </a:lnTo>
                    <a:cubicBezTo>
                      <a:pt x="5704" y="4709"/>
                      <a:pt x="5852" y="4715"/>
                      <a:pt x="6000" y="4715"/>
                    </a:cubicBezTo>
                    <a:cubicBezTo>
                      <a:pt x="6073" y="4715"/>
                      <a:pt x="6147" y="4713"/>
                      <a:pt x="6219" y="4709"/>
                    </a:cubicBezTo>
                    <a:cubicBezTo>
                      <a:pt x="6697" y="4679"/>
                      <a:pt x="6997" y="4172"/>
                      <a:pt x="6792" y="3732"/>
                    </a:cubicBezTo>
                    <a:cubicBezTo>
                      <a:pt x="6671" y="3472"/>
                      <a:pt x="6404" y="3246"/>
                      <a:pt x="6219" y="3034"/>
                    </a:cubicBezTo>
                    <a:cubicBezTo>
                      <a:pt x="5965" y="2745"/>
                      <a:pt x="5705" y="2459"/>
                      <a:pt x="5457" y="2165"/>
                    </a:cubicBezTo>
                    <a:cubicBezTo>
                      <a:pt x="5260" y="1932"/>
                      <a:pt x="5289" y="1593"/>
                      <a:pt x="5263" y="1302"/>
                    </a:cubicBezTo>
                    <a:cubicBezTo>
                      <a:pt x="5234" y="979"/>
                      <a:pt x="5269" y="523"/>
                      <a:pt x="5055" y="255"/>
                    </a:cubicBezTo>
                    <a:cubicBezTo>
                      <a:pt x="4884" y="39"/>
                      <a:pt x="4617" y="0"/>
                      <a:pt x="43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9" name="Google Shape;2299;p40"/>
              <p:cNvSpPr/>
              <p:nvPr/>
            </p:nvSpPr>
            <p:spPr>
              <a:xfrm>
                <a:off x="7553870" y="4316834"/>
                <a:ext cx="73215" cy="13977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319" extrusionOk="0">
                    <a:moveTo>
                      <a:pt x="206" y="0"/>
                    </a:moveTo>
                    <a:cubicBezTo>
                      <a:pt x="1" y="0"/>
                      <a:pt x="1" y="319"/>
                      <a:pt x="206" y="319"/>
                    </a:cubicBezTo>
                    <a:lnTo>
                      <a:pt x="1465" y="319"/>
                    </a:lnTo>
                    <a:cubicBezTo>
                      <a:pt x="1670" y="319"/>
                      <a:pt x="1670" y="0"/>
                      <a:pt x="1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0" name="Google Shape;2300;p40"/>
              <p:cNvSpPr/>
              <p:nvPr/>
            </p:nvSpPr>
            <p:spPr>
              <a:xfrm>
                <a:off x="7554878" y="4358984"/>
                <a:ext cx="73215" cy="13977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319" extrusionOk="0">
                    <a:moveTo>
                      <a:pt x="206" y="0"/>
                    </a:moveTo>
                    <a:cubicBezTo>
                      <a:pt x="1" y="0"/>
                      <a:pt x="1" y="319"/>
                      <a:pt x="206" y="319"/>
                    </a:cubicBezTo>
                    <a:lnTo>
                      <a:pt x="1465" y="319"/>
                    </a:lnTo>
                    <a:cubicBezTo>
                      <a:pt x="1670" y="319"/>
                      <a:pt x="1670" y="0"/>
                      <a:pt x="1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1" name="Google Shape;2301;p40"/>
              <p:cNvSpPr/>
              <p:nvPr/>
            </p:nvSpPr>
            <p:spPr>
              <a:xfrm>
                <a:off x="7409762" y="4377299"/>
                <a:ext cx="70367" cy="95955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2190" extrusionOk="0">
                    <a:moveTo>
                      <a:pt x="42" y="0"/>
                    </a:moveTo>
                    <a:cubicBezTo>
                      <a:pt x="28" y="0"/>
                      <a:pt x="15" y="2"/>
                      <a:pt x="1" y="2"/>
                    </a:cubicBezTo>
                    <a:lnTo>
                      <a:pt x="1" y="1669"/>
                    </a:lnTo>
                    <a:cubicBezTo>
                      <a:pt x="1" y="1956"/>
                      <a:pt x="214" y="2190"/>
                      <a:pt x="478" y="2190"/>
                    </a:cubicBezTo>
                    <a:lnTo>
                      <a:pt x="1502" y="2190"/>
                    </a:lnTo>
                    <a:cubicBezTo>
                      <a:pt x="1570" y="2006"/>
                      <a:pt x="1605" y="1812"/>
                      <a:pt x="1605" y="1616"/>
                    </a:cubicBezTo>
                    <a:cubicBezTo>
                      <a:pt x="1606" y="724"/>
                      <a:pt x="906" y="0"/>
                      <a:pt x="42" y="0"/>
                    </a:cubicBezTo>
                    <a:close/>
                  </a:path>
                </a:pathLst>
              </a:custGeom>
              <a:solidFill>
                <a:srgbClr val="A1CC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2" name="Google Shape;2302;p40"/>
              <p:cNvSpPr/>
              <p:nvPr/>
            </p:nvSpPr>
            <p:spPr>
              <a:xfrm>
                <a:off x="7401963" y="4370288"/>
                <a:ext cx="89164" cy="109976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2510" extrusionOk="0">
                    <a:moveTo>
                      <a:pt x="338" y="326"/>
                    </a:moveTo>
                    <a:lnTo>
                      <a:pt x="338" y="326"/>
                    </a:lnTo>
                    <a:cubicBezTo>
                      <a:pt x="733" y="363"/>
                      <a:pt x="1097" y="566"/>
                      <a:pt x="1335" y="889"/>
                    </a:cubicBezTo>
                    <a:cubicBezTo>
                      <a:pt x="1614" y="1268"/>
                      <a:pt x="1686" y="1744"/>
                      <a:pt x="1564" y="2190"/>
                    </a:cubicBezTo>
                    <a:lnTo>
                      <a:pt x="1060" y="2190"/>
                    </a:lnTo>
                    <a:cubicBezTo>
                      <a:pt x="982" y="2190"/>
                      <a:pt x="887" y="2199"/>
                      <a:pt x="792" y="2199"/>
                    </a:cubicBezTo>
                    <a:cubicBezTo>
                      <a:pt x="658" y="2199"/>
                      <a:pt x="524" y="2181"/>
                      <a:pt x="441" y="2094"/>
                    </a:cubicBezTo>
                    <a:cubicBezTo>
                      <a:pt x="307" y="1956"/>
                      <a:pt x="338" y="1742"/>
                      <a:pt x="338" y="1564"/>
                    </a:cubicBezTo>
                    <a:lnTo>
                      <a:pt x="338" y="326"/>
                    </a:lnTo>
                    <a:close/>
                    <a:moveTo>
                      <a:pt x="230" y="0"/>
                    </a:moveTo>
                    <a:cubicBezTo>
                      <a:pt x="227" y="0"/>
                      <a:pt x="224" y="1"/>
                      <a:pt x="220" y="1"/>
                    </a:cubicBezTo>
                    <a:cubicBezTo>
                      <a:pt x="220" y="1"/>
                      <a:pt x="220" y="1"/>
                      <a:pt x="219" y="1"/>
                    </a:cubicBezTo>
                    <a:cubicBezTo>
                      <a:pt x="212" y="1"/>
                      <a:pt x="204" y="1"/>
                      <a:pt x="197" y="2"/>
                    </a:cubicBezTo>
                    <a:lnTo>
                      <a:pt x="197" y="2"/>
                    </a:lnTo>
                    <a:lnTo>
                      <a:pt x="179" y="3"/>
                    </a:lnTo>
                    <a:cubicBezTo>
                      <a:pt x="92" y="8"/>
                      <a:pt x="19" y="72"/>
                      <a:pt x="19" y="162"/>
                    </a:cubicBezTo>
                    <a:lnTo>
                      <a:pt x="19" y="1556"/>
                    </a:lnTo>
                    <a:cubicBezTo>
                      <a:pt x="19" y="1786"/>
                      <a:pt x="1" y="2020"/>
                      <a:pt x="136" y="2221"/>
                    </a:cubicBezTo>
                    <a:cubicBezTo>
                      <a:pt x="253" y="2397"/>
                      <a:pt x="447" y="2504"/>
                      <a:pt x="657" y="2509"/>
                    </a:cubicBezTo>
                    <a:cubicBezTo>
                      <a:pt x="685" y="2510"/>
                      <a:pt x="713" y="2510"/>
                      <a:pt x="741" y="2510"/>
                    </a:cubicBezTo>
                    <a:cubicBezTo>
                      <a:pt x="797" y="2510"/>
                      <a:pt x="853" y="2509"/>
                      <a:pt x="909" y="2509"/>
                    </a:cubicBezTo>
                    <a:lnTo>
                      <a:pt x="1681" y="2509"/>
                    </a:lnTo>
                    <a:cubicBezTo>
                      <a:pt x="1755" y="2509"/>
                      <a:pt x="1810" y="2459"/>
                      <a:pt x="1835" y="2392"/>
                    </a:cubicBezTo>
                    <a:cubicBezTo>
                      <a:pt x="2034" y="1830"/>
                      <a:pt x="1951" y="1185"/>
                      <a:pt x="1593" y="704"/>
                    </a:cubicBezTo>
                    <a:cubicBezTo>
                      <a:pt x="1274" y="275"/>
                      <a:pt x="782" y="15"/>
                      <a:pt x="246" y="1"/>
                    </a:cubicBezTo>
                    <a:lnTo>
                      <a:pt x="246" y="1"/>
                    </a:lnTo>
                    <a:cubicBezTo>
                      <a:pt x="241" y="1"/>
                      <a:pt x="235" y="0"/>
                      <a:pt x="2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3" name="Google Shape;2303;p40"/>
              <p:cNvSpPr/>
              <p:nvPr/>
            </p:nvSpPr>
            <p:spPr>
              <a:xfrm>
                <a:off x="7312492" y="2233781"/>
                <a:ext cx="113525" cy="130087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2969" extrusionOk="0">
                    <a:moveTo>
                      <a:pt x="1225" y="1"/>
                    </a:moveTo>
                    <a:cubicBezTo>
                      <a:pt x="546" y="1"/>
                      <a:pt x="0" y="547"/>
                      <a:pt x="0" y="1226"/>
                    </a:cubicBezTo>
                    <a:lnTo>
                      <a:pt x="0" y="1743"/>
                    </a:lnTo>
                    <a:cubicBezTo>
                      <a:pt x="0" y="2422"/>
                      <a:pt x="546" y="2968"/>
                      <a:pt x="1225" y="2968"/>
                    </a:cubicBezTo>
                    <a:lnTo>
                      <a:pt x="1365" y="2968"/>
                    </a:lnTo>
                    <a:cubicBezTo>
                      <a:pt x="2044" y="2968"/>
                      <a:pt x="2590" y="2422"/>
                      <a:pt x="2590" y="1743"/>
                    </a:cubicBezTo>
                    <a:lnTo>
                      <a:pt x="2590" y="1226"/>
                    </a:lnTo>
                    <a:cubicBezTo>
                      <a:pt x="2590" y="547"/>
                      <a:pt x="2044" y="1"/>
                      <a:pt x="1365" y="1"/>
                    </a:cubicBezTo>
                    <a:close/>
                  </a:path>
                </a:pathLst>
              </a:custGeom>
              <a:solidFill>
                <a:srgbClr val="A2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4" name="Google Shape;2304;p40"/>
              <p:cNvSpPr/>
              <p:nvPr/>
            </p:nvSpPr>
            <p:spPr>
              <a:xfrm>
                <a:off x="7305044" y="2226507"/>
                <a:ext cx="128597" cy="144327"/>
              </a:xfrm>
              <a:custGeom>
                <a:avLst/>
                <a:gdLst/>
                <a:ahLst/>
                <a:cxnLst/>
                <a:rect l="l" t="t" r="r" b="b"/>
                <a:pathLst>
                  <a:path w="2935" h="3294" extrusionOk="0">
                    <a:moveTo>
                      <a:pt x="1480" y="315"/>
                    </a:moveTo>
                    <a:cubicBezTo>
                      <a:pt x="1672" y="315"/>
                      <a:pt x="1862" y="358"/>
                      <a:pt x="2028" y="446"/>
                    </a:cubicBezTo>
                    <a:cubicBezTo>
                      <a:pt x="2291" y="585"/>
                      <a:pt x="2485" y="827"/>
                      <a:pt x="2564" y="1115"/>
                    </a:cubicBezTo>
                    <a:cubicBezTo>
                      <a:pt x="2619" y="1318"/>
                      <a:pt x="2601" y="1540"/>
                      <a:pt x="2601" y="1749"/>
                    </a:cubicBezTo>
                    <a:cubicBezTo>
                      <a:pt x="2601" y="2019"/>
                      <a:pt x="2574" y="2268"/>
                      <a:pt x="2421" y="2502"/>
                    </a:cubicBezTo>
                    <a:cubicBezTo>
                      <a:pt x="2224" y="2800"/>
                      <a:pt x="1888" y="2969"/>
                      <a:pt x="1535" y="2975"/>
                    </a:cubicBezTo>
                    <a:cubicBezTo>
                      <a:pt x="1269" y="2975"/>
                      <a:pt x="1029" y="2946"/>
                      <a:pt x="803" y="2795"/>
                    </a:cubicBezTo>
                    <a:cubicBezTo>
                      <a:pt x="549" y="2625"/>
                      <a:pt x="380" y="2354"/>
                      <a:pt x="339" y="2050"/>
                    </a:cubicBezTo>
                    <a:cubicBezTo>
                      <a:pt x="314" y="1863"/>
                      <a:pt x="331" y="1666"/>
                      <a:pt x="331" y="1477"/>
                    </a:cubicBezTo>
                    <a:cubicBezTo>
                      <a:pt x="331" y="1220"/>
                      <a:pt x="378" y="981"/>
                      <a:pt x="531" y="767"/>
                    </a:cubicBezTo>
                    <a:cubicBezTo>
                      <a:pt x="743" y="472"/>
                      <a:pt x="1114" y="315"/>
                      <a:pt x="1480" y="315"/>
                    </a:cubicBezTo>
                    <a:close/>
                    <a:moveTo>
                      <a:pt x="1466" y="1"/>
                    </a:moveTo>
                    <a:cubicBezTo>
                      <a:pt x="1117" y="1"/>
                      <a:pt x="768" y="112"/>
                      <a:pt x="501" y="335"/>
                    </a:cubicBezTo>
                    <a:cubicBezTo>
                      <a:pt x="213" y="577"/>
                      <a:pt x="38" y="935"/>
                      <a:pt x="13" y="1310"/>
                    </a:cubicBezTo>
                    <a:cubicBezTo>
                      <a:pt x="0" y="1507"/>
                      <a:pt x="8" y="1709"/>
                      <a:pt x="11" y="1908"/>
                    </a:cubicBezTo>
                    <a:cubicBezTo>
                      <a:pt x="16" y="2320"/>
                      <a:pt x="194" y="2716"/>
                      <a:pt x="516" y="2979"/>
                    </a:cubicBezTo>
                    <a:cubicBezTo>
                      <a:pt x="813" y="3221"/>
                      <a:pt x="1154" y="3293"/>
                      <a:pt x="1528" y="3294"/>
                    </a:cubicBezTo>
                    <a:lnTo>
                      <a:pt x="1528" y="3294"/>
                    </a:lnTo>
                    <a:cubicBezTo>
                      <a:pt x="1529" y="3294"/>
                      <a:pt x="1530" y="3294"/>
                      <a:pt x="1532" y="3294"/>
                    </a:cubicBezTo>
                    <a:cubicBezTo>
                      <a:pt x="1533" y="3294"/>
                      <a:pt x="1534" y="3294"/>
                      <a:pt x="1535" y="3294"/>
                    </a:cubicBezTo>
                    <a:cubicBezTo>
                      <a:pt x="1535" y="3294"/>
                      <a:pt x="1536" y="3294"/>
                      <a:pt x="1536" y="3294"/>
                    </a:cubicBezTo>
                    <a:cubicBezTo>
                      <a:pt x="1539" y="3294"/>
                      <a:pt x="1541" y="3294"/>
                      <a:pt x="1544" y="3294"/>
                    </a:cubicBezTo>
                    <a:lnTo>
                      <a:pt x="1544" y="3294"/>
                    </a:lnTo>
                    <a:cubicBezTo>
                      <a:pt x="2302" y="3279"/>
                      <a:pt x="2913" y="2664"/>
                      <a:pt x="2920" y="1905"/>
                    </a:cubicBezTo>
                    <a:cubicBezTo>
                      <a:pt x="2922" y="1694"/>
                      <a:pt x="2935" y="1477"/>
                      <a:pt x="2914" y="1269"/>
                    </a:cubicBezTo>
                    <a:cubicBezTo>
                      <a:pt x="2878" y="901"/>
                      <a:pt x="2701" y="557"/>
                      <a:pt x="2414" y="323"/>
                    </a:cubicBezTo>
                    <a:cubicBezTo>
                      <a:pt x="2150" y="108"/>
                      <a:pt x="1808" y="1"/>
                      <a:pt x="146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5" name="Google Shape;2305;p40"/>
              <p:cNvSpPr/>
              <p:nvPr/>
            </p:nvSpPr>
            <p:spPr>
              <a:xfrm>
                <a:off x="6889194" y="1849216"/>
                <a:ext cx="157603" cy="157603"/>
              </a:xfrm>
              <a:custGeom>
                <a:avLst/>
                <a:gdLst/>
                <a:ahLst/>
                <a:cxnLst/>
                <a:rect l="l" t="t" r="r" b="b"/>
                <a:pathLst>
                  <a:path w="3597" h="3597" extrusionOk="0">
                    <a:moveTo>
                      <a:pt x="1798" y="0"/>
                    </a:moveTo>
                    <a:cubicBezTo>
                      <a:pt x="805" y="0"/>
                      <a:pt x="0" y="805"/>
                      <a:pt x="0" y="1798"/>
                    </a:cubicBezTo>
                    <a:cubicBezTo>
                      <a:pt x="0" y="2791"/>
                      <a:pt x="805" y="3596"/>
                      <a:pt x="1798" y="3596"/>
                    </a:cubicBezTo>
                    <a:cubicBezTo>
                      <a:pt x="2791" y="3596"/>
                      <a:pt x="3596" y="2791"/>
                      <a:pt x="3596" y="1798"/>
                    </a:cubicBezTo>
                    <a:cubicBezTo>
                      <a:pt x="3596" y="805"/>
                      <a:pt x="2791" y="0"/>
                      <a:pt x="1798" y="0"/>
                    </a:cubicBezTo>
                    <a:close/>
                  </a:path>
                </a:pathLst>
              </a:custGeom>
              <a:solidFill>
                <a:srgbClr val="A2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6" name="Google Shape;2306;p40"/>
              <p:cNvSpPr/>
              <p:nvPr/>
            </p:nvSpPr>
            <p:spPr>
              <a:xfrm>
                <a:off x="6875831" y="1842294"/>
                <a:ext cx="177933" cy="171360"/>
              </a:xfrm>
              <a:custGeom>
                <a:avLst/>
                <a:gdLst/>
                <a:ahLst/>
                <a:cxnLst/>
                <a:rect l="l" t="t" r="r" b="b"/>
                <a:pathLst>
                  <a:path w="4061" h="3911" extrusionOk="0">
                    <a:moveTo>
                      <a:pt x="2109" y="317"/>
                    </a:moveTo>
                    <a:cubicBezTo>
                      <a:pt x="2207" y="317"/>
                      <a:pt x="2306" y="326"/>
                      <a:pt x="2404" y="345"/>
                    </a:cubicBezTo>
                    <a:cubicBezTo>
                      <a:pt x="3178" y="494"/>
                      <a:pt x="3730" y="1174"/>
                      <a:pt x="3741" y="1956"/>
                    </a:cubicBezTo>
                    <a:cubicBezTo>
                      <a:pt x="3731" y="2639"/>
                      <a:pt x="3310" y="3264"/>
                      <a:pt x="2660" y="3498"/>
                    </a:cubicBezTo>
                    <a:cubicBezTo>
                      <a:pt x="2479" y="3561"/>
                      <a:pt x="2293" y="3592"/>
                      <a:pt x="2109" y="3592"/>
                    </a:cubicBezTo>
                    <a:cubicBezTo>
                      <a:pt x="1626" y="3592"/>
                      <a:pt x="1155" y="3380"/>
                      <a:pt x="834" y="2993"/>
                    </a:cubicBezTo>
                    <a:cubicBezTo>
                      <a:pt x="401" y="2467"/>
                      <a:pt x="348" y="1701"/>
                      <a:pt x="697" y="1117"/>
                    </a:cubicBezTo>
                    <a:cubicBezTo>
                      <a:pt x="993" y="620"/>
                      <a:pt x="1541" y="317"/>
                      <a:pt x="2109" y="317"/>
                    </a:cubicBezTo>
                    <a:close/>
                    <a:moveTo>
                      <a:pt x="2115" y="0"/>
                    </a:moveTo>
                    <a:cubicBezTo>
                      <a:pt x="1538" y="0"/>
                      <a:pt x="967" y="255"/>
                      <a:pt x="594" y="711"/>
                    </a:cubicBezTo>
                    <a:cubicBezTo>
                      <a:pt x="78" y="1343"/>
                      <a:pt x="0" y="2254"/>
                      <a:pt x="421" y="2957"/>
                    </a:cubicBezTo>
                    <a:cubicBezTo>
                      <a:pt x="779" y="3559"/>
                      <a:pt x="1432" y="3910"/>
                      <a:pt x="2114" y="3910"/>
                    </a:cubicBezTo>
                    <a:cubicBezTo>
                      <a:pt x="2231" y="3910"/>
                      <a:pt x="2349" y="3900"/>
                      <a:pt x="2466" y="3879"/>
                    </a:cubicBezTo>
                    <a:cubicBezTo>
                      <a:pt x="3385" y="3713"/>
                      <a:pt x="4043" y="2888"/>
                      <a:pt x="4060" y="1967"/>
                    </a:cubicBezTo>
                    <a:lnTo>
                      <a:pt x="4060" y="1967"/>
                    </a:lnTo>
                    <a:cubicBezTo>
                      <a:pt x="4060" y="1963"/>
                      <a:pt x="4061" y="1960"/>
                      <a:pt x="4060" y="1956"/>
                    </a:cubicBezTo>
                    <a:lnTo>
                      <a:pt x="4060" y="1956"/>
                    </a:lnTo>
                    <a:cubicBezTo>
                      <a:pt x="4060" y="1956"/>
                      <a:pt x="4060" y="1956"/>
                      <a:pt x="4060" y="1956"/>
                    </a:cubicBezTo>
                    <a:cubicBezTo>
                      <a:pt x="4061" y="1952"/>
                      <a:pt x="4060" y="1949"/>
                      <a:pt x="4060" y="1945"/>
                    </a:cubicBezTo>
                    <a:lnTo>
                      <a:pt x="4060" y="1945"/>
                    </a:lnTo>
                    <a:cubicBezTo>
                      <a:pt x="4044" y="1138"/>
                      <a:pt x="3549" y="413"/>
                      <a:pt x="2790" y="123"/>
                    </a:cubicBezTo>
                    <a:cubicBezTo>
                      <a:pt x="2572" y="40"/>
                      <a:pt x="2343" y="0"/>
                      <a:pt x="211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7" name="Google Shape;2307;p40"/>
              <p:cNvSpPr/>
              <p:nvPr/>
            </p:nvSpPr>
            <p:spPr>
              <a:xfrm>
                <a:off x="7677297" y="1849216"/>
                <a:ext cx="157515" cy="157603"/>
              </a:xfrm>
              <a:custGeom>
                <a:avLst/>
                <a:gdLst/>
                <a:ahLst/>
                <a:cxnLst/>
                <a:rect l="l" t="t" r="r" b="b"/>
                <a:pathLst>
                  <a:path w="3595" h="3597" extrusionOk="0">
                    <a:moveTo>
                      <a:pt x="1797" y="0"/>
                    </a:moveTo>
                    <a:cubicBezTo>
                      <a:pt x="805" y="0"/>
                      <a:pt x="0" y="805"/>
                      <a:pt x="0" y="1798"/>
                    </a:cubicBezTo>
                    <a:cubicBezTo>
                      <a:pt x="0" y="2791"/>
                      <a:pt x="805" y="3596"/>
                      <a:pt x="1797" y="3596"/>
                    </a:cubicBezTo>
                    <a:cubicBezTo>
                      <a:pt x="2790" y="3596"/>
                      <a:pt x="3595" y="2791"/>
                      <a:pt x="3595" y="1798"/>
                    </a:cubicBezTo>
                    <a:cubicBezTo>
                      <a:pt x="3595" y="805"/>
                      <a:pt x="2790" y="0"/>
                      <a:pt x="1797" y="0"/>
                    </a:cubicBezTo>
                    <a:close/>
                  </a:path>
                </a:pathLst>
              </a:custGeom>
              <a:solidFill>
                <a:srgbClr val="A2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8" name="Google Shape;2308;p40"/>
              <p:cNvSpPr/>
              <p:nvPr/>
            </p:nvSpPr>
            <p:spPr>
              <a:xfrm>
                <a:off x="7663933" y="1842294"/>
                <a:ext cx="177889" cy="171360"/>
              </a:xfrm>
              <a:custGeom>
                <a:avLst/>
                <a:gdLst/>
                <a:ahLst/>
                <a:cxnLst/>
                <a:rect l="l" t="t" r="r" b="b"/>
                <a:pathLst>
                  <a:path w="4060" h="3911" extrusionOk="0">
                    <a:moveTo>
                      <a:pt x="2109" y="317"/>
                    </a:moveTo>
                    <a:cubicBezTo>
                      <a:pt x="2207" y="317"/>
                      <a:pt x="2306" y="326"/>
                      <a:pt x="2404" y="345"/>
                    </a:cubicBezTo>
                    <a:cubicBezTo>
                      <a:pt x="3178" y="494"/>
                      <a:pt x="3730" y="1174"/>
                      <a:pt x="3741" y="1956"/>
                    </a:cubicBezTo>
                    <a:cubicBezTo>
                      <a:pt x="3731" y="2639"/>
                      <a:pt x="3309" y="3264"/>
                      <a:pt x="2660" y="3498"/>
                    </a:cubicBezTo>
                    <a:cubicBezTo>
                      <a:pt x="2479" y="3561"/>
                      <a:pt x="2293" y="3592"/>
                      <a:pt x="2109" y="3592"/>
                    </a:cubicBezTo>
                    <a:cubicBezTo>
                      <a:pt x="1626" y="3592"/>
                      <a:pt x="1155" y="3380"/>
                      <a:pt x="834" y="2993"/>
                    </a:cubicBezTo>
                    <a:cubicBezTo>
                      <a:pt x="401" y="2467"/>
                      <a:pt x="347" y="1701"/>
                      <a:pt x="697" y="1117"/>
                    </a:cubicBezTo>
                    <a:cubicBezTo>
                      <a:pt x="992" y="620"/>
                      <a:pt x="1541" y="317"/>
                      <a:pt x="2109" y="317"/>
                    </a:cubicBezTo>
                    <a:close/>
                    <a:moveTo>
                      <a:pt x="2114" y="0"/>
                    </a:moveTo>
                    <a:cubicBezTo>
                      <a:pt x="1537" y="0"/>
                      <a:pt x="966" y="255"/>
                      <a:pt x="594" y="711"/>
                    </a:cubicBezTo>
                    <a:cubicBezTo>
                      <a:pt x="78" y="1343"/>
                      <a:pt x="0" y="2254"/>
                      <a:pt x="421" y="2957"/>
                    </a:cubicBezTo>
                    <a:cubicBezTo>
                      <a:pt x="779" y="3559"/>
                      <a:pt x="1431" y="3910"/>
                      <a:pt x="2113" y="3910"/>
                    </a:cubicBezTo>
                    <a:cubicBezTo>
                      <a:pt x="2230" y="3910"/>
                      <a:pt x="2347" y="3900"/>
                      <a:pt x="2465" y="3879"/>
                    </a:cubicBezTo>
                    <a:cubicBezTo>
                      <a:pt x="3383" y="3713"/>
                      <a:pt x="4040" y="2889"/>
                      <a:pt x="4059" y="1969"/>
                    </a:cubicBezTo>
                    <a:lnTo>
                      <a:pt x="4059" y="1969"/>
                    </a:lnTo>
                    <a:cubicBezTo>
                      <a:pt x="4059" y="1965"/>
                      <a:pt x="4059" y="1961"/>
                      <a:pt x="4059" y="1956"/>
                    </a:cubicBezTo>
                    <a:lnTo>
                      <a:pt x="4059" y="1956"/>
                    </a:lnTo>
                    <a:cubicBezTo>
                      <a:pt x="4059" y="1956"/>
                      <a:pt x="4059" y="1956"/>
                      <a:pt x="4059" y="1956"/>
                    </a:cubicBezTo>
                    <a:cubicBezTo>
                      <a:pt x="4059" y="1952"/>
                      <a:pt x="4059" y="1948"/>
                      <a:pt x="4059" y="1943"/>
                    </a:cubicBezTo>
                    <a:lnTo>
                      <a:pt x="4059" y="1943"/>
                    </a:lnTo>
                    <a:cubicBezTo>
                      <a:pt x="4044" y="1137"/>
                      <a:pt x="3547" y="413"/>
                      <a:pt x="2789" y="123"/>
                    </a:cubicBezTo>
                    <a:cubicBezTo>
                      <a:pt x="2571" y="40"/>
                      <a:pt x="2342" y="0"/>
                      <a:pt x="211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9" name="Google Shape;2309;p40"/>
              <p:cNvSpPr/>
              <p:nvPr/>
            </p:nvSpPr>
            <p:spPr>
              <a:xfrm>
                <a:off x="6967974" y="1444453"/>
                <a:ext cx="785603" cy="844271"/>
              </a:xfrm>
              <a:custGeom>
                <a:avLst/>
                <a:gdLst/>
                <a:ahLst/>
                <a:cxnLst/>
                <a:rect l="l" t="t" r="r" b="b"/>
                <a:pathLst>
                  <a:path w="17930" h="19269" extrusionOk="0">
                    <a:moveTo>
                      <a:pt x="8922" y="0"/>
                    </a:moveTo>
                    <a:cubicBezTo>
                      <a:pt x="8714" y="0"/>
                      <a:pt x="8370" y="36"/>
                      <a:pt x="8370" y="36"/>
                    </a:cubicBezTo>
                    <a:cubicBezTo>
                      <a:pt x="2565" y="506"/>
                      <a:pt x="0" y="4468"/>
                      <a:pt x="0" y="9635"/>
                    </a:cubicBezTo>
                    <a:cubicBezTo>
                      <a:pt x="0" y="14730"/>
                      <a:pt x="4414" y="18762"/>
                      <a:pt x="8370" y="19226"/>
                    </a:cubicBezTo>
                    <a:cubicBezTo>
                      <a:pt x="8370" y="19226"/>
                      <a:pt x="8740" y="19269"/>
                      <a:pt x="8943" y="19269"/>
                    </a:cubicBezTo>
                    <a:cubicBezTo>
                      <a:pt x="8950" y="19269"/>
                      <a:pt x="8958" y="19269"/>
                      <a:pt x="8965" y="19269"/>
                    </a:cubicBezTo>
                    <a:cubicBezTo>
                      <a:pt x="8974" y="19269"/>
                      <a:pt x="8983" y="19269"/>
                      <a:pt x="8993" y="19269"/>
                    </a:cubicBezTo>
                    <a:cubicBezTo>
                      <a:pt x="9197" y="19269"/>
                      <a:pt x="9559" y="19226"/>
                      <a:pt x="9559" y="19226"/>
                    </a:cubicBezTo>
                    <a:cubicBezTo>
                      <a:pt x="13516" y="18762"/>
                      <a:pt x="17929" y="14731"/>
                      <a:pt x="17929" y="9635"/>
                    </a:cubicBezTo>
                    <a:cubicBezTo>
                      <a:pt x="17929" y="4468"/>
                      <a:pt x="15365" y="506"/>
                      <a:pt x="9559" y="36"/>
                    </a:cubicBezTo>
                    <a:cubicBezTo>
                      <a:pt x="9559" y="36"/>
                      <a:pt x="9215" y="0"/>
                      <a:pt x="9007" y="0"/>
                    </a:cubicBezTo>
                    <a:cubicBezTo>
                      <a:pt x="8992" y="0"/>
                      <a:pt x="8978" y="1"/>
                      <a:pt x="8965" y="1"/>
                    </a:cubicBezTo>
                    <a:cubicBezTo>
                      <a:pt x="8951" y="1"/>
                      <a:pt x="8937" y="0"/>
                      <a:pt x="8922" y="0"/>
                    </a:cubicBezTo>
                    <a:close/>
                  </a:path>
                </a:pathLst>
              </a:custGeom>
              <a:solidFill>
                <a:srgbClr val="A2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0" name="Google Shape;2310;p40"/>
              <p:cNvSpPr/>
              <p:nvPr/>
            </p:nvSpPr>
            <p:spPr>
              <a:xfrm>
                <a:off x="6953822" y="1438407"/>
                <a:ext cx="806678" cy="856890"/>
              </a:xfrm>
              <a:custGeom>
                <a:avLst/>
                <a:gdLst/>
                <a:ahLst/>
                <a:cxnLst/>
                <a:rect l="l" t="t" r="r" b="b"/>
                <a:pathLst>
                  <a:path w="18411" h="19557" extrusionOk="0">
                    <a:moveTo>
                      <a:pt x="9319" y="298"/>
                    </a:moveTo>
                    <a:cubicBezTo>
                      <a:pt x="10215" y="298"/>
                      <a:pt x="11140" y="461"/>
                      <a:pt x="11999" y="698"/>
                    </a:cubicBezTo>
                    <a:cubicBezTo>
                      <a:pt x="13699" y="1167"/>
                      <a:pt x="15245" y="2118"/>
                      <a:pt x="16303" y="3546"/>
                    </a:cubicBezTo>
                    <a:cubicBezTo>
                      <a:pt x="17335" y="4943"/>
                      <a:pt x="17857" y="6652"/>
                      <a:pt x="18025" y="8366"/>
                    </a:cubicBezTo>
                    <a:cubicBezTo>
                      <a:pt x="18071" y="8833"/>
                      <a:pt x="18091" y="9303"/>
                      <a:pt x="18092" y="9773"/>
                    </a:cubicBezTo>
                    <a:cubicBezTo>
                      <a:pt x="18070" y="13887"/>
                      <a:pt x="15045" y="17764"/>
                      <a:pt x="11118" y="18941"/>
                    </a:cubicBezTo>
                    <a:cubicBezTo>
                      <a:pt x="10515" y="19121"/>
                      <a:pt x="9894" y="19239"/>
                      <a:pt x="9268" y="19239"/>
                    </a:cubicBezTo>
                    <a:cubicBezTo>
                      <a:pt x="9090" y="19239"/>
                      <a:pt x="8913" y="19229"/>
                      <a:pt x="8735" y="19209"/>
                    </a:cubicBezTo>
                    <a:cubicBezTo>
                      <a:pt x="7863" y="19110"/>
                      <a:pt x="7010" y="18841"/>
                      <a:pt x="6219" y="18463"/>
                    </a:cubicBezTo>
                    <a:cubicBezTo>
                      <a:pt x="4408" y="17598"/>
                      <a:pt x="2856" y="16175"/>
                      <a:pt x="1820" y="14456"/>
                    </a:cubicBezTo>
                    <a:cubicBezTo>
                      <a:pt x="719" y="12630"/>
                      <a:pt x="351" y="10596"/>
                      <a:pt x="538" y="8487"/>
                    </a:cubicBezTo>
                    <a:cubicBezTo>
                      <a:pt x="691" y="6755"/>
                      <a:pt x="1200" y="5024"/>
                      <a:pt x="2230" y="3603"/>
                    </a:cubicBezTo>
                    <a:cubicBezTo>
                      <a:pt x="3261" y="2181"/>
                      <a:pt x="4777" y="1218"/>
                      <a:pt x="6454" y="733"/>
                    </a:cubicBezTo>
                    <a:cubicBezTo>
                      <a:pt x="7353" y="473"/>
                      <a:pt x="8317" y="305"/>
                      <a:pt x="9254" y="298"/>
                    </a:cubicBezTo>
                    <a:cubicBezTo>
                      <a:pt x="9276" y="298"/>
                      <a:pt x="9297" y="298"/>
                      <a:pt x="9319" y="298"/>
                    </a:cubicBezTo>
                    <a:close/>
                    <a:moveTo>
                      <a:pt x="9235" y="1"/>
                    </a:moveTo>
                    <a:cubicBezTo>
                      <a:pt x="6849" y="1"/>
                      <a:pt x="4461" y="802"/>
                      <a:pt x="2768" y="2488"/>
                    </a:cubicBezTo>
                    <a:cubicBezTo>
                      <a:pt x="1506" y="3743"/>
                      <a:pt x="748" y="5409"/>
                      <a:pt x="407" y="7143"/>
                    </a:cubicBezTo>
                    <a:cubicBezTo>
                      <a:pt x="1" y="9213"/>
                      <a:pt x="69" y="11375"/>
                      <a:pt x="894" y="13336"/>
                    </a:cubicBezTo>
                    <a:cubicBezTo>
                      <a:pt x="1708" y="15272"/>
                      <a:pt x="3141" y="16936"/>
                      <a:pt x="4895" y="18083"/>
                    </a:cubicBezTo>
                    <a:cubicBezTo>
                      <a:pt x="6173" y="18919"/>
                      <a:pt x="7726" y="19556"/>
                      <a:pt x="9278" y="19556"/>
                    </a:cubicBezTo>
                    <a:cubicBezTo>
                      <a:pt x="9504" y="19556"/>
                      <a:pt x="9731" y="19543"/>
                      <a:pt x="9956" y="19514"/>
                    </a:cubicBezTo>
                    <a:cubicBezTo>
                      <a:pt x="14015" y="19001"/>
                      <a:pt x="17533" y="15374"/>
                      <a:pt x="18260" y="11411"/>
                    </a:cubicBezTo>
                    <a:cubicBezTo>
                      <a:pt x="18358" y="10871"/>
                      <a:pt x="18409" y="10324"/>
                      <a:pt x="18411" y="9776"/>
                    </a:cubicBezTo>
                    <a:lnTo>
                      <a:pt x="18411" y="9776"/>
                    </a:lnTo>
                    <a:cubicBezTo>
                      <a:pt x="18411" y="9775"/>
                      <a:pt x="18411" y="9774"/>
                      <a:pt x="18411" y="9773"/>
                    </a:cubicBezTo>
                    <a:lnTo>
                      <a:pt x="18411" y="9773"/>
                    </a:lnTo>
                    <a:cubicBezTo>
                      <a:pt x="18411" y="9773"/>
                      <a:pt x="18411" y="9773"/>
                      <a:pt x="18411" y="9773"/>
                    </a:cubicBezTo>
                    <a:cubicBezTo>
                      <a:pt x="18411" y="9772"/>
                      <a:pt x="18411" y="9771"/>
                      <a:pt x="18411" y="9770"/>
                    </a:cubicBezTo>
                    <a:lnTo>
                      <a:pt x="18411" y="9770"/>
                    </a:lnTo>
                    <a:cubicBezTo>
                      <a:pt x="18406" y="7907"/>
                      <a:pt x="18082" y="6010"/>
                      <a:pt x="17192" y="4355"/>
                    </a:cubicBezTo>
                    <a:cubicBezTo>
                      <a:pt x="16350" y="2794"/>
                      <a:pt x="15010" y="1560"/>
                      <a:pt x="13384" y="851"/>
                    </a:cubicBezTo>
                    <a:cubicBezTo>
                      <a:pt x="12103" y="290"/>
                      <a:pt x="10669" y="1"/>
                      <a:pt x="923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1" name="Google Shape;2311;p40"/>
              <p:cNvSpPr/>
              <p:nvPr/>
            </p:nvSpPr>
            <p:spPr>
              <a:xfrm>
                <a:off x="7159621" y="1881114"/>
                <a:ext cx="74792" cy="97751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2231" extrusionOk="0">
                    <a:moveTo>
                      <a:pt x="853" y="1"/>
                    </a:moveTo>
                    <a:cubicBezTo>
                      <a:pt x="382" y="1"/>
                      <a:pt x="0" y="500"/>
                      <a:pt x="0" y="1115"/>
                    </a:cubicBezTo>
                    <a:cubicBezTo>
                      <a:pt x="0" y="1731"/>
                      <a:pt x="382" y="2231"/>
                      <a:pt x="853" y="2231"/>
                    </a:cubicBezTo>
                    <a:cubicBezTo>
                      <a:pt x="1324" y="2231"/>
                      <a:pt x="1706" y="1731"/>
                      <a:pt x="1706" y="1115"/>
                    </a:cubicBezTo>
                    <a:cubicBezTo>
                      <a:pt x="1706" y="500"/>
                      <a:pt x="1324" y="1"/>
                      <a:pt x="85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2" name="Google Shape;2312;p40"/>
              <p:cNvSpPr/>
              <p:nvPr/>
            </p:nvSpPr>
            <p:spPr>
              <a:xfrm>
                <a:off x="7489681" y="1879142"/>
                <a:ext cx="74748" cy="97707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2230" extrusionOk="0">
                    <a:moveTo>
                      <a:pt x="852" y="1"/>
                    </a:moveTo>
                    <a:cubicBezTo>
                      <a:pt x="381" y="1"/>
                      <a:pt x="0" y="500"/>
                      <a:pt x="0" y="1115"/>
                    </a:cubicBezTo>
                    <a:cubicBezTo>
                      <a:pt x="0" y="1731"/>
                      <a:pt x="381" y="2229"/>
                      <a:pt x="852" y="2229"/>
                    </a:cubicBezTo>
                    <a:cubicBezTo>
                      <a:pt x="1323" y="2229"/>
                      <a:pt x="1706" y="1731"/>
                      <a:pt x="1706" y="1115"/>
                    </a:cubicBezTo>
                    <a:cubicBezTo>
                      <a:pt x="1706" y="500"/>
                      <a:pt x="1323" y="1"/>
                      <a:pt x="85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3" name="Google Shape;2313;p40"/>
              <p:cNvSpPr/>
              <p:nvPr/>
            </p:nvSpPr>
            <p:spPr>
              <a:xfrm>
                <a:off x="7332998" y="1941053"/>
                <a:ext cx="50606" cy="77596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771" extrusionOk="0">
                    <a:moveTo>
                      <a:pt x="952" y="0"/>
                    </a:moveTo>
                    <a:cubicBezTo>
                      <a:pt x="951" y="0"/>
                      <a:pt x="950" y="0"/>
                      <a:pt x="949" y="0"/>
                    </a:cubicBezTo>
                    <a:cubicBezTo>
                      <a:pt x="581" y="5"/>
                      <a:pt x="254" y="237"/>
                      <a:pt x="127" y="582"/>
                    </a:cubicBezTo>
                    <a:cubicBezTo>
                      <a:pt x="1" y="917"/>
                      <a:pt x="104" y="1323"/>
                      <a:pt x="377" y="1556"/>
                    </a:cubicBezTo>
                    <a:cubicBezTo>
                      <a:pt x="537" y="1692"/>
                      <a:pt x="739" y="1767"/>
                      <a:pt x="949" y="1770"/>
                    </a:cubicBezTo>
                    <a:cubicBezTo>
                      <a:pt x="950" y="1770"/>
                      <a:pt x="950" y="1770"/>
                      <a:pt x="951" y="1770"/>
                    </a:cubicBezTo>
                    <a:cubicBezTo>
                      <a:pt x="1155" y="1770"/>
                      <a:pt x="1154" y="1454"/>
                      <a:pt x="949" y="1450"/>
                    </a:cubicBezTo>
                    <a:cubicBezTo>
                      <a:pt x="642" y="1444"/>
                      <a:pt x="396" y="1193"/>
                      <a:pt x="396" y="885"/>
                    </a:cubicBezTo>
                    <a:cubicBezTo>
                      <a:pt x="396" y="577"/>
                      <a:pt x="642" y="326"/>
                      <a:pt x="949" y="319"/>
                    </a:cubicBezTo>
                    <a:cubicBezTo>
                      <a:pt x="1153" y="316"/>
                      <a:pt x="1155" y="0"/>
                      <a:pt x="95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4" name="Google Shape;2314;p40"/>
              <p:cNvSpPr/>
              <p:nvPr/>
            </p:nvSpPr>
            <p:spPr>
              <a:xfrm>
                <a:off x="7061256" y="1988680"/>
                <a:ext cx="93238" cy="89777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2049" extrusionOk="0">
                    <a:moveTo>
                      <a:pt x="1105" y="1"/>
                    </a:moveTo>
                    <a:cubicBezTo>
                      <a:pt x="690" y="1"/>
                      <a:pt x="317" y="250"/>
                      <a:pt x="159" y="633"/>
                    </a:cubicBezTo>
                    <a:cubicBezTo>
                      <a:pt x="1" y="1016"/>
                      <a:pt x="88" y="1456"/>
                      <a:pt x="380" y="1748"/>
                    </a:cubicBezTo>
                    <a:cubicBezTo>
                      <a:pt x="576" y="1944"/>
                      <a:pt x="837" y="2048"/>
                      <a:pt x="1104" y="2048"/>
                    </a:cubicBezTo>
                    <a:cubicBezTo>
                      <a:pt x="1236" y="2048"/>
                      <a:pt x="1369" y="2023"/>
                      <a:pt x="1496" y="1970"/>
                    </a:cubicBezTo>
                    <a:cubicBezTo>
                      <a:pt x="1878" y="1812"/>
                      <a:pt x="2128" y="1439"/>
                      <a:pt x="2128" y="1025"/>
                    </a:cubicBezTo>
                    <a:cubicBezTo>
                      <a:pt x="2128" y="459"/>
                      <a:pt x="1669" y="1"/>
                      <a:pt x="1105" y="1"/>
                    </a:cubicBezTo>
                    <a:close/>
                  </a:path>
                </a:pathLst>
              </a:custGeom>
              <a:solidFill>
                <a:srgbClr val="6651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5" name="Google Shape;2315;p40"/>
              <p:cNvSpPr/>
              <p:nvPr/>
            </p:nvSpPr>
            <p:spPr>
              <a:xfrm>
                <a:off x="7569556" y="1988680"/>
                <a:ext cx="89689" cy="89777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2049" extrusionOk="0">
                    <a:moveTo>
                      <a:pt x="1024" y="1"/>
                    </a:moveTo>
                    <a:cubicBezTo>
                      <a:pt x="458" y="1"/>
                      <a:pt x="1" y="459"/>
                      <a:pt x="1" y="1025"/>
                    </a:cubicBezTo>
                    <a:cubicBezTo>
                      <a:pt x="1" y="1590"/>
                      <a:pt x="458" y="2048"/>
                      <a:pt x="1024" y="2048"/>
                    </a:cubicBezTo>
                    <a:cubicBezTo>
                      <a:pt x="1588" y="2048"/>
                      <a:pt x="2047" y="1590"/>
                      <a:pt x="2047" y="1025"/>
                    </a:cubicBezTo>
                    <a:cubicBezTo>
                      <a:pt x="2047" y="459"/>
                      <a:pt x="1588" y="1"/>
                      <a:pt x="1024" y="1"/>
                    </a:cubicBezTo>
                    <a:close/>
                  </a:path>
                </a:pathLst>
              </a:custGeom>
              <a:solidFill>
                <a:srgbClr val="6651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6" name="Google Shape;2316;p40"/>
              <p:cNvSpPr/>
              <p:nvPr/>
            </p:nvSpPr>
            <p:spPr>
              <a:xfrm>
                <a:off x="6942167" y="1431659"/>
                <a:ext cx="841599" cy="418477"/>
              </a:xfrm>
              <a:custGeom>
                <a:avLst/>
                <a:gdLst/>
                <a:ahLst/>
                <a:cxnLst/>
                <a:rect l="l" t="t" r="r" b="b"/>
                <a:pathLst>
                  <a:path w="19208" h="9551" extrusionOk="0">
                    <a:moveTo>
                      <a:pt x="10337" y="0"/>
                    </a:moveTo>
                    <a:cubicBezTo>
                      <a:pt x="7606" y="0"/>
                      <a:pt x="5156" y="579"/>
                      <a:pt x="3624" y="1654"/>
                    </a:cubicBezTo>
                    <a:cubicBezTo>
                      <a:pt x="1749" y="2970"/>
                      <a:pt x="653" y="5642"/>
                      <a:pt x="355" y="6299"/>
                    </a:cubicBezTo>
                    <a:cubicBezTo>
                      <a:pt x="57" y="6957"/>
                      <a:pt x="0" y="8313"/>
                      <a:pt x="0" y="8747"/>
                    </a:cubicBezTo>
                    <a:lnTo>
                      <a:pt x="0" y="9293"/>
                    </a:lnTo>
                    <a:cubicBezTo>
                      <a:pt x="0" y="9293"/>
                      <a:pt x="160" y="9529"/>
                      <a:pt x="424" y="9529"/>
                    </a:cubicBezTo>
                    <a:cubicBezTo>
                      <a:pt x="522" y="9529"/>
                      <a:pt x="633" y="9497"/>
                      <a:pt x="757" y="9408"/>
                    </a:cubicBezTo>
                    <a:cubicBezTo>
                      <a:pt x="1213" y="9079"/>
                      <a:pt x="1743" y="8360"/>
                      <a:pt x="1743" y="8360"/>
                    </a:cubicBezTo>
                    <a:cubicBezTo>
                      <a:pt x="1743" y="8360"/>
                      <a:pt x="2555" y="6686"/>
                      <a:pt x="2714" y="6630"/>
                    </a:cubicBezTo>
                    <a:cubicBezTo>
                      <a:pt x="2764" y="6613"/>
                      <a:pt x="2850" y="6607"/>
                      <a:pt x="2962" y="6607"/>
                    </a:cubicBezTo>
                    <a:cubicBezTo>
                      <a:pt x="3187" y="6607"/>
                      <a:pt x="3515" y="6631"/>
                      <a:pt x="3859" y="6631"/>
                    </a:cubicBezTo>
                    <a:cubicBezTo>
                      <a:pt x="3884" y="6631"/>
                      <a:pt x="3908" y="6631"/>
                      <a:pt x="3933" y="6630"/>
                    </a:cubicBezTo>
                    <a:cubicBezTo>
                      <a:pt x="4144" y="6628"/>
                      <a:pt x="7808" y="6216"/>
                      <a:pt x="8093" y="6174"/>
                    </a:cubicBezTo>
                    <a:cubicBezTo>
                      <a:pt x="9331" y="5995"/>
                      <a:pt x="14652" y="3762"/>
                      <a:pt x="14652" y="3762"/>
                    </a:cubicBezTo>
                    <a:cubicBezTo>
                      <a:pt x="14652" y="3762"/>
                      <a:pt x="15138" y="5346"/>
                      <a:pt x="15899" y="6707"/>
                    </a:cubicBezTo>
                    <a:cubicBezTo>
                      <a:pt x="16455" y="7697"/>
                      <a:pt x="17255" y="8507"/>
                      <a:pt x="17626" y="8804"/>
                    </a:cubicBezTo>
                    <a:cubicBezTo>
                      <a:pt x="18187" y="9253"/>
                      <a:pt x="18505" y="9551"/>
                      <a:pt x="18717" y="9551"/>
                    </a:cubicBezTo>
                    <a:cubicBezTo>
                      <a:pt x="18837" y="9551"/>
                      <a:pt x="18923" y="9455"/>
                      <a:pt x="18999" y="9237"/>
                    </a:cubicBezTo>
                    <a:cubicBezTo>
                      <a:pt x="19208" y="8635"/>
                      <a:pt x="18789" y="5137"/>
                      <a:pt x="17725" y="3879"/>
                    </a:cubicBezTo>
                    <a:cubicBezTo>
                      <a:pt x="16661" y="2621"/>
                      <a:pt x="15654" y="410"/>
                      <a:pt x="12199" y="87"/>
                    </a:cubicBezTo>
                    <a:cubicBezTo>
                      <a:pt x="11569" y="29"/>
                      <a:pt x="10946" y="0"/>
                      <a:pt x="1033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7" name="Google Shape;2317;p40"/>
              <p:cNvSpPr/>
              <p:nvPr/>
            </p:nvSpPr>
            <p:spPr>
              <a:xfrm>
                <a:off x="7046403" y="1576556"/>
                <a:ext cx="732192" cy="279584"/>
              </a:xfrm>
              <a:custGeom>
                <a:avLst/>
                <a:gdLst/>
                <a:ahLst/>
                <a:cxnLst/>
                <a:rect l="l" t="t" r="r" b="b"/>
                <a:pathLst>
                  <a:path w="16711" h="6381" extrusionOk="0">
                    <a:moveTo>
                      <a:pt x="12361" y="0"/>
                    </a:moveTo>
                    <a:cubicBezTo>
                      <a:pt x="12334" y="0"/>
                      <a:pt x="12307" y="7"/>
                      <a:pt x="12283" y="22"/>
                    </a:cubicBezTo>
                    <a:cubicBezTo>
                      <a:pt x="11625" y="442"/>
                      <a:pt x="10906" y="779"/>
                      <a:pt x="10192" y="1092"/>
                    </a:cubicBezTo>
                    <a:cubicBezTo>
                      <a:pt x="8396" y="1876"/>
                      <a:pt x="6511" y="2438"/>
                      <a:pt x="4578" y="2761"/>
                    </a:cubicBezTo>
                    <a:cubicBezTo>
                      <a:pt x="3339" y="2968"/>
                      <a:pt x="2085" y="3072"/>
                      <a:pt x="831" y="3072"/>
                    </a:cubicBezTo>
                    <a:cubicBezTo>
                      <a:pt x="622" y="3072"/>
                      <a:pt x="414" y="3069"/>
                      <a:pt x="206" y="3064"/>
                    </a:cubicBezTo>
                    <a:cubicBezTo>
                      <a:pt x="204" y="3064"/>
                      <a:pt x="203" y="3064"/>
                      <a:pt x="201" y="3064"/>
                    </a:cubicBezTo>
                    <a:cubicBezTo>
                      <a:pt x="0" y="3064"/>
                      <a:pt x="1" y="3378"/>
                      <a:pt x="206" y="3383"/>
                    </a:cubicBezTo>
                    <a:cubicBezTo>
                      <a:pt x="409" y="3389"/>
                      <a:pt x="613" y="3392"/>
                      <a:pt x="817" y="3392"/>
                    </a:cubicBezTo>
                    <a:cubicBezTo>
                      <a:pt x="4577" y="3392"/>
                      <a:pt x="8388" y="2475"/>
                      <a:pt x="11711" y="714"/>
                    </a:cubicBezTo>
                    <a:cubicBezTo>
                      <a:pt x="11893" y="617"/>
                      <a:pt x="12076" y="519"/>
                      <a:pt x="12253" y="414"/>
                    </a:cubicBezTo>
                    <a:lnTo>
                      <a:pt x="12253" y="414"/>
                    </a:lnTo>
                    <a:cubicBezTo>
                      <a:pt x="12621" y="2067"/>
                      <a:pt x="13439" y="3745"/>
                      <a:pt x="14575" y="4985"/>
                    </a:cubicBezTo>
                    <a:cubicBezTo>
                      <a:pt x="15092" y="5550"/>
                      <a:pt x="15702" y="6026"/>
                      <a:pt x="16390" y="6363"/>
                    </a:cubicBezTo>
                    <a:cubicBezTo>
                      <a:pt x="16415" y="6375"/>
                      <a:pt x="16440" y="6381"/>
                      <a:pt x="16463" y="6381"/>
                    </a:cubicBezTo>
                    <a:cubicBezTo>
                      <a:pt x="16612" y="6381"/>
                      <a:pt x="16711" y="6165"/>
                      <a:pt x="16552" y="6087"/>
                    </a:cubicBezTo>
                    <a:lnTo>
                      <a:pt x="16553" y="6087"/>
                    </a:lnTo>
                    <a:cubicBezTo>
                      <a:pt x="15056" y="5355"/>
                      <a:pt x="14028" y="3982"/>
                      <a:pt x="13335" y="2502"/>
                    </a:cubicBezTo>
                    <a:cubicBezTo>
                      <a:pt x="12981" y="1748"/>
                      <a:pt x="12681" y="936"/>
                      <a:pt x="12518" y="117"/>
                    </a:cubicBezTo>
                    <a:cubicBezTo>
                      <a:pt x="12504" y="45"/>
                      <a:pt x="12431" y="0"/>
                      <a:pt x="1236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8" name="Google Shape;2318;p40"/>
              <p:cNvSpPr/>
              <p:nvPr/>
            </p:nvSpPr>
            <p:spPr>
              <a:xfrm>
                <a:off x="6945365" y="1711243"/>
                <a:ext cx="118782" cy="145247"/>
              </a:xfrm>
              <a:custGeom>
                <a:avLst/>
                <a:gdLst/>
                <a:ahLst/>
                <a:cxnLst/>
                <a:rect l="l" t="t" r="r" b="b"/>
                <a:pathLst>
                  <a:path w="2711" h="3315" extrusionOk="0">
                    <a:moveTo>
                      <a:pt x="2517" y="0"/>
                    </a:moveTo>
                    <a:cubicBezTo>
                      <a:pt x="2453" y="0"/>
                      <a:pt x="2387" y="32"/>
                      <a:pt x="2358" y="107"/>
                    </a:cubicBezTo>
                    <a:cubicBezTo>
                      <a:pt x="2114" y="729"/>
                      <a:pt x="1841" y="1346"/>
                      <a:pt x="1463" y="1901"/>
                    </a:cubicBezTo>
                    <a:cubicBezTo>
                      <a:pt x="1143" y="2372"/>
                      <a:pt x="725" y="2808"/>
                      <a:pt x="175" y="2997"/>
                    </a:cubicBezTo>
                    <a:cubicBezTo>
                      <a:pt x="1" y="3056"/>
                      <a:pt x="51" y="3314"/>
                      <a:pt x="207" y="3314"/>
                    </a:cubicBezTo>
                    <a:cubicBezTo>
                      <a:pt x="224" y="3314"/>
                      <a:pt x="241" y="3311"/>
                      <a:pt x="260" y="3305"/>
                    </a:cubicBezTo>
                    <a:cubicBezTo>
                      <a:pt x="1568" y="2856"/>
                      <a:pt x="2200" y="1376"/>
                      <a:pt x="2665" y="192"/>
                    </a:cubicBezTo>
                    <a:cubicBezTo>
                      <a:pt x="2711" y="76"/>
                      <a:pt x="2616" y="0"/>
                      <a:pt x="25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9" name="Google Shape;2319;p40"/>
              <p:cNvSpPr/>
              <p:nvPr/>
            </p:nvSpPr>
            <p:spPr>
              <a:xfrm>
                <a:off x="7275951" y="2079114"/>
                <a:ext cx="173507" cy="71944"/>
              </a:xfrm>
              <a:custGeom>
                <a:avLst/>
                <a:gdLst/>
                <a:ahLst/>
                <a:cxnLst/>
                <a:rect l="l" t="t" r="r" b="b"/>
                <a:pathLst>
                  <a:path w="3960" h="1642" extrusionOk="0">
                    <a:moveTo>
                      <a:pt x="195" y="1"/>
                    </a:moveTo>
                    <a:cubicBezTo>
                      <a:pt x="100" y="1"/>
                      <a:pt x="0" y="79"/>
                      <a:pt x="30" y="199"/>
                    </a:cubicBezTo>
                    <a:cubicBezTo>
                      <a:pt x="249" y="1077"/>
                      <a:pt x="1096" y="1641"/>
                      <a:pt x="1981" y="1641"/>
                    </a:cubicBezTo>
                    <a:cubicBezTo>
                      <a:pt x="2864" y="1641"/>
                      <a:pt x="3712" y="1077"/>
                      <a:pt x="3930" y="199"/>
                    </a:cubicBezTo>
                    <a:cubicBezTo>
                      <a:pt x="3960" y="79"/>
                      <a:pt x="3860" y="1"/>
                      <a:pt x="3765" y="1"/>
                    </a:cubicBezTo>
                    <a:cubicBezTo>
                      <a:pt x="3702" y="1"/>
                      <a:pt x="3641" y="35"/>
                      <a:pt x="3622" y="115"/>
                    </a:cubicBezTo>
                    <a:cubicBezTo>
                      <a:pt x="3437" y="857"/>
                      <a:pt x="2727" y="1322"/>
                      <a:pt x="1981" y="1323"/>
                    </a:cubicBezTo>
                    <a:cubicBezTo>
                      <a:pt x="1234" y="1323"/>
                      <a:pt x="522" y="856"/>
                      <a:pt x="339" y="115"/>
                    </a:cubicBezTo>
                    <a:cubicBezTo>
                      <a:pt x="319" y="35"/>
                      <a:pt x="258" y="1"/>
                      <a:pt x="1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0" name="Google Shape;2320;p40"/>
              <p:cNvSpPr/>
              <p:nvPr/>
            </p:nvSpPr>
            <p:spPr>
              <a:xfrm>
                <a:off x="7174431" y="4110772"/>
                <a:ext cx="151381" cy="14065"/>
              </a:xfrm>
              <a:custGeom>
                <a:avLst/>
                <a:gdLst/>
                <a:ahLst/>
                <a:cxnLst/>
                <a:rect l="l" t="t" r="r" b="b"/>
                <a:pathLst>
                  <a:path w="3455" h="321" extrusionOk="0">
                    <a:moveTo>
                      <a:pt x="206" y="1"/>
                    </a:moveTo>
                    <a:cubicBezTo>
                      <a:pt x="1" y="1"/>
                      <a:pt x="1" y="321"/>
                      <a:pt x="206" y="321"/>
                    </a:cubicBezTo>
                    <a:lnTo>
                      <a:pt x="3249" y="321"/>
                    </a:lnTo>
                    <a:cubicBezTo>
                      <a:pt x="3454" y="321"/>
                      <a:pt x="3455" y="1"/>
                      <a:pt x="324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1" name="Google Shape;2321;p40"/>
              <p:cNvSpPr/>
              <p:nvPr/>
            </p:nvSpPr>
            <p:spPr>
              <a:xfrm>
                <a:off x="7171627" y="4062882"/>
                <a:ext cx="153352" cy="14065"/>
              </a:xfrm>
              <a:custGeom>
                <a:avLst/>
                <a:gdLst/>
                <a:ahLst/>
                <a:cxnLst/>
                <a:rect l="l" t="t" r="r" b="b"/>
                <a:pathLst>
                  <a:path w="3500" h="321" extrusionOk="0">
                    <a:moveTo>
                      <a:pt x="206" y="0"/>
                    </a:moveTo>
                    <a:cubicBezTo>
                      <a:pt x="0" y="0"/>
                      <a:pt x="0" y="320"/>
                      <a:pt x="206" y="320"/>
                    </a:cubicBezTo>
                    <a:lnTo>
                      <a:pt x="3294" y="320"/>
                    </a:lnTo>
                    <a:cubicBezTo>
                      <a:pt x="3498" y="320"/>
                      <a:pt x="3499" y="0"/>
                      <a:pt x="329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2" name="Google Shape;2322;p40"/>
              <p:cNvSpPr/>
              <p:nvPr/>
            </p:nvSpPr>
            <p:spPr>
              <a:xfrm>
                <a:off x="7431538" y="4110816"/>
                <a:ext cx="151337" cy="1406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21" extrusionOk="0">
                    <a:moveTo>
                      <a:pt x="206" y="1"/>
                    </a:moveTo>
                    <a:cubicBezTo>
                      <a:pt x="0" y="1"/>
                      <a:pt x="0" y="321"/>
                      <a:pt x="206" y="321"/>
                    </a:cubicBezTo>
                    <a:lnTo>
                      <a:pt x="3248" y="321"/>
                    </a:lnTo>
                    <a:cubicBezTo>
                      <a:pt x="3453" y="321"/>
                      <a:pt x="3453" y="1"/>
                      <a:pt x="32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40"/>
              <p:cNvSpPr/>
              <p:nvPr/>
            </p:nvSpPr>
            <p:spPr>
              <a:xfrm>
                <a:off x="7428690" y="4062926"/>
                <a:ext cx="153309" cy="14065"/>
              </a:xfrm>
              <a:custGeom>
                <a:avLst/>
                <a:gdLst/>
                <a:ahLst/>
                <a:cxnLst/>
                <a:rect l="l" t="t" r="r" b="b"/>
                <a:pathLst>
                  <a:path w="3499" h="321" extrusionOk="0">
                    <a:moveTo>
                      <a:pt x="206" y="0"/>
                    </a:moveTo>
                    <a:cubicBezTo>
                      <a:pt x="1" y="0"/>
                      <a:pt x="1" y="320"/>
                      <a:pt x="206" y="320"/>
                    </a:cubicBezTo>
                    <a:lnTo>
                      <a:pt x="3293" y="320"/>
                    </a:lnTo>
                    <a:cubicBezTo>
                      <a:pt x="3498" y="320"/>
                      <a:pt x="3498" y="0"/>
                      <a:pt x="32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4" name="Google Shape;2324;p40"/>
            <p:cNvSpPr/>
            <p:nvPr/>
          </p:nvSpPr>
          <p:spPr>
            <a:xfrm>
              <a:off x="6801125" y="3105725"/>
              <a:ext cx="163550" cy="161500"/>
            </a:xfrm>
            <a:custGeom>
              <a:avLst/>
              <a:gdLst/>
              <a:ahLst/>
              <a:cxnLst/>
              <a:rect l="l" t="t" r="r" b="b"/>
              <a:pathLst>
                <a:path w="6542" h="6460" extrusionOk="0">
                  <a:moveTo>
                    <a:pt x="940" y="0"/>
                  </a:moveTo>
                  <a:lnTo>
                    <a:pt x="0" y="1758"/>
                  </a:lnTo>
                  <a:lnTo>
                    <a:pt x="3025" y="5111"/>
                  </a:lnTo>
                  <a:lnTo>
                    <a:pt x="5519" y="6460"/>
                  </a:lnTo>
                  <a:lnTo>
                    <a:pt x="6542" y="4334"/>
                  </a:ln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</p:sp>
        <p:sp>
          <p:nvSpPr>
            <p:cNvPr id="2325" name="Google Shape;2325;p40"/>
            <p:cNvSpPr/>
            <p:nvPr/>
          </p:nvSpPr>
          <p:spPr>
            <a:xfrm>
              <a:off x="7769100" y="3110850"/>
              <a:ext cx="174800" cy="165575"/>
            </a:xfrm>
            <a:custGeom>
              <a:avLst/>
              <a:gdLst/>
              <a:ahLst/>
              <a:cxnLst/>
              <a:rect l="l" t="t" r="r" b="b"/>
              <a:pathLst>
                <a:path w="6992" h="6623" extrusionOk="0">
                  <a:moveTo>
                    <a:pt x="0" y="4661"/>
                  </a:moveTo>
                  <a:lnTo>
                    <a:pt x="1268" y="6623"/>
                  </a:lnTo>
                  <a:lnTo>
                    <a:pt x="4620" y="4293"/>
                  </a:lnTo>
                  <a:lnTo>
                    <a:pt x="6992" y="1758"/>
                  </a:lnTo>
                  <a:lnTo>
                    <a:pt x="5724" y="0"/>
                  </a:lnTo>
                  <a:lnTo>
                    <a:pt x="2821" y="2126"/>
                  </a:ln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</p:sp>
        <p:grpSp>
          <p:nvGrpSpPr>
            <p:cNvPr id="2326" name="Google Shape;2326;p40"/>
            <p:cNvGrpSpPr/>
            <p:nvPr/>
          </p:nvGrpSpPr>
          <p:grpSpPr>
            <a:xfrm>
              <a:off x="6791396" y="3096558"/>
              <a:ext cx="1155590" cy="184119"/>
              <a:chOff x="3407392" y="3121886"/>
              <a:chExt cx="1133043" cy="180527"/>
            </a:xfrm>
          </p:grpSpPr>
          <p:sp>
            <p:nvSpPr>
              <p:cNvPr id="2327" name="Google Shape;2327;p40"/>
              <p:cNvSpPr/>
              <p:nvPr/>
            </p:nvSpPr>
            <p:spPr>
              <a:xfrm>
                <a:off x="3407392" y="3121886"/>
                <a:ext cx="182650" cy="175248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3907" extrusionOk="0">
                    <a:moveTo>
                      <a:pt x="773" y="400"/>
                    </a:moveTo>
                    <a:lnTo>
                      <a:pt x="3393" y="2454"/>
                    </a:lnTo>
                    <a:lnTo>
                      <a:pt x="3686" y="2683"/>
                    </a:lnTo>
                    <a:lnTo>
                      <a:pt x="3686" y="2683"/>
                    </a:lnTo>
                    <a:lnTo>
                      <a:pt x="3128" y="3539"/>
                    </a:lnTo>
                    <a:lnTo>
                      <a:pt x="3128" y="3539"/>
                    </a:lnTo>
                    <a:cubicBezTo>
                      <a:pt x="2397" y="3141"/>
                      <a:pt x="1744" y="2612"/>
                      <a:pt x="1155" y="2025"/>
                    </a:cubicBezTo>
                    <a:cubicBezTo>
                      <a:pt x="940" y="1811"/>
                      <a:pt x="734" y="1588"/>
                      <a:pt x="535" y="1356"/>
                    </a:cubicBezTo>
                    <a:cubicBezTo>
                      <a:pt x="480" y="1292"/>
                      <a:pt x="427" y="1228"/>
                      <a:pt x="374" y="1163"/>
                    </a:cubicBezTo>
                    <a:lnTo>
                      <a:pt x="374" y="1163"/>
                    </a:lnTo>
                    <a:lnTo>
                      <a:pt x="773" y="400"/>
                    </a:lnTo>
                    <a:close/>
                    <a:moveTo>
                      <a:pt x="709" y="1"/>
                    </a:moveTo>
                    <a:cubicBezTo>
                      <a:pt x="658" y="1"/>
                      <a:pt x="610" y="23"/>
                      <a:pt x="581" y="77"/>
                    </a:cubicBezTo>
                    <a:lnTo>
                      <a:pt x="52" y="1091"/>
                    </a:lnTo>
                    <a:lnTo>
                      <a:pt x="52" y="1091"/>
                    </a:lnTo>
                    <a:cubicBezTo>
                      <a:pt x="13" y="1134"/>
                      <a:pt x="1" y="1197"/>
                      <a:pt x="49" y="1260"/>
                    </a:cubicBezTo>
                    <a:cubicBezTo>
                      <a:pt x="852" y="2319"/>
                      <a:pt x="1920" y="3278"/>
                      <a:pt x="3102" y="3886"/>
                    </a:cubicBezTo>
                    <a:cubicBezTo>
                      <a:pt x="3127" y="3900"/>
                      <a:pt x="3154" y="3906"/>
                      <a:pt x="3181" y="3906"/>
                    </a:cubicBezTo>
                    <a:cubicBezTo>
                      <a:pt x="3236" y="3906"/>
                      <a:pt x="3289" y="3878"/>
                      <a:pt x="3320" y="3828"/>
                    </a:cubicBezTo>
                    <a:lnTo>
                      <a:pt x="4036" y="2729"/>
                    </a:lnTo>
                    <a:cubicBezTo>
                      <a:pt x="4071" y="2675"/>
                      <a:pt x="4065" y="2576"/>
                      <a:pt x="4012" y="2535"/>
                    </a:cubicBezTo>
                    <a:lnTo>
                      <a:pt x="1225" y="352"/>
                    </a:lnTo>
                    <a:lnTo>
                      <a:pt x="833" y="45"/>
                    </a:lnTo>
                    <a:cubicBezTo>
                      <a:pt x="798" y="18"/>
                      <a:pt x="753" y="1"/>
                      <a:pt x="7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40"/>
              <p:cNvSpPr/>
              <p:nvPr/>
            </p:nvSpPr>
            <p:spPr>
              <a:xfrm>
                <a:off x="4357695" y="3127164"/>
                <a:ext cx="182739" cy="175248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907" extrusionOk="0">
                    <a:moveTo>
                      <a:pt x="3299" y="400"/>
                    </a:moveTo>
                    <a:lnTo>
                      <a:pt x="3698" y="1162"/>
                    </a:lnTo>
                    <a:lnTo>
                      <a:pt x="3698" y="1162"/>
                    </a:lnTo>
                    <a:cubicBezTo>
                      <a:pt x="3645" y="1227"/>
                      <a:pt x="3592" y="1292"/>
                      <a:pt x="3537" y="1356"/>
                    </a:cubicBezTo>
                    <a:cubicBezTo>
                      <a:pt x="3339" y="1587"/>
                      <a:pt x="3132" y="1810"/>
                      <a:pt x="2916" y="2024"/>
                    </a:cubicBezTo>
                    <a:cubicBezTo>
                      <a:pt x="2327" y="2611"/>
                      <a:pt x="1676" y="3140"/>
                      <a:pt x="943" y="3539"/>
                    </a:cubicBezTo>
                    <a:lnTo>
                      <a:pt x="943" y="3539"/>
                    </a:lnTo>
                    <a:lnTo>
                      <a:pt x="386" y="2682"/>
                    </a:lnTo>
                    <a:lnTo>
                      <a:pt x="3072" y="577"/>
                    </a:lnTo>
                    <a:lnTo>
                      <a:pt x="3299" y="400"/>
                    </a:lnTo>
                    <a:close/>
                    <a:moveTo>
                      <a:pt x="3363" y="1"/>
                    </a:moveTo>
                    <a:cubicBezTo>
                      <a:pt x="3319" y="1"/>
                      <a:pt x="3274" y="17"/>
                      <a:pt x="3240" y="45"/>
                    </a:cubicBezTo>
                    <a:lnTo>
                      <a:pt x="453" y="2228"/>
                    </a:lnTo>
                    <a:lnTo>
                      <a:pt x="61" y="2535"/>
                    </a:lnTo>
                    <a:cubicBezTo>
                      <a:pt x="9" y="2576"/>
                      <a:pt x="1" y="2674"/>
                      <a:pt x="36" y="2729"/>
                    </a:cubicBezTo>
                    <a:lnTo>
                      <a:pt x="752" y="3828"/>
                    </a:lnTo>
                    <a:cubicBezTo>
                      <a:pt x="783" y="3879"/>
                      <a:pt x="837" y="3907"/>
                      <a:pt x="892" y="3907"/>
                    </a:cubicBezTo>
                    <a:cubicBezTo>
                      <a:pt x="918" y="3907"/>
                      <a:pt x="946" y="3900"/>
                      <a:pt x="971" y="3886"/>
                    </a:cubicBezTo>
                    <a:cubicBezTo>
                      <a:pt x="2154" y="3278"/>
                      <a:pt x="3221" y="2319"/>
                      <a:pt x="4025" y="1260"/>
                    </a:cubicBezTo>
                    <a:cubicBezTo>
                      <a:pt x="4074" y="1195"/>
                      <a:pt x="4060" y="1131"/>
                      <a:pt x="4018" y="1087"/>
                    </a:cubicBezTo>
                    <a:lnTo>
                      <a:pt x="4018" y="1087"/>
                    </a:lnTo>
                    <a:lnTo>
                      <a:pt x="3490" y="77"/>
                    </a:lnTo>
                    <a:cubicBezTo>
                      <a:pt x="3462" y="23"/>
                      <a:pt x="3413" y="1"/>
                      <a:pt x="336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4" name="TextBox 263">
            <a:extLst>
              <a:ext uri="{FF2B5EF4-FFF2-40B4-BE49-F238E27FC236}">
                <a16:creationId xmlns:a16="http://schemas.microsoft.com/office/drawing/2014/main" id="{2A9D9F4B-FEF1-4497-86BA-BE590A07BDE8}"/>
              </a:ext>
            </a:extLst>
          </p:cNvPr>
          <p:cNvSpPr txBox="1"/>
          <p:nvPr/>
        </p:nvSpPr>
        <p:spPr>
          <a:xfrm>
            <a:off x="2244764" y="1429514"/>
            <a:ext cx="58563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5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2-4</a:t>
            </a:r>
          </a:p>
          <a:p>
            <a:pPr algn="ctr"/>
            <a:r>
              <a:rPr lang="ar-OM" sz="5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الصــــــــــــيغة العلمــــــــــــــــــــــية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7A877B89-30E3-4FFC-BC28-A71DAEA6EA0B}"/>
              </a:ext>
            </a:extLst>
          </p:cNvPr>
          <p:cNvSpPr txBox="1"/>
          <p:nvPr/>
        </p:nvSpPr>
        <p:spPr>
          <a:xfrm>
            <a:off x="6378141" y="84075"/>
            <a:ext cx="280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الوحدة الثانية : الكُسور والنِّسب المِئويَّة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161AADE6-6DCE-4FE3-87C2-42E314C380B2}"/>
              </a:ext>
            </a:extLst>
          </p:cNvPr>
          <p:cNvSpPr txBox="1"/>
          <p:nvPr/>
        </p:nvSpPr>
        <p:spPr>
          <a:xfrm>
            <a:off x="3507322" y="3921290"/>
            <a:ext cx="282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الأستاذة : شيخة </a:t>
            </a:r>
            <a:r>
              <a:rPr lang="ar-OM" sz="1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8" name="Picture 167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CA43C1E7-E14E-4B3E-A996-0C4EA20AFD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2157"/>
          <a:stretch/>
        </p:blipFill>
        <p:spPr>
          <a:xfrm>
            <a:off x="7842927" y="3652475"/>
            <a:ext cx="1008927" cy="1431754"/>
          </a:xfrm>
          <a:prstGeom prst="rect">
            <a:avLst/>
          </a:prstGeom>
        </p:spPr>
      </p:pic>
      <p:pic>
        <p:nvPicPr>
          <p:cNvPr id="169" name="Picture 168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D8E29B3-A6EF-4E5A-AFF1-888857F533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990"/>
          <a:stretch/>
        </p:blipFill>
        <p:spPr>
          <a:xfrm>
            <a:off x="630787" y="293874"/>
            <a:ext cx="1290718" cy="13120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DAF62FE-A9A7-44E5-9AB0-079756E384C7}"/>
              </a:ext>
            </a:extLst>
          </p:cNvPr>
          <p:cNvSpPr txBox="1"/>
          <p:nvPr/>
        </p:nvSpPr>
        <p:spPr>
          <a:xfrm>
            <a:off x="3542206" y="281036"/>
            <a:ext cx="2374470" cy="4616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معايــــــــــــــــــــير النــــــــــــــــــــــجاح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34E0C-AEEF-46F1-93A8-132EC4C976D8}"/>
              </a:ext>
            </a:extLst>
          </p:cNvPr>
          <p:cNvSpPr txBox="1"/>
          <p:nvPr/>
        </p:nvSpPr>
        <p:spPr>
          <a:xfrm>
            <a:off x="2870699" y="1151423"/>
            <a:ext cx="428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يحول عدداً من الصورة الاعتيادية إلى الصيغة العلمية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B826CE-61E0-407D-9A9D-4F7223B9BE3E}"/>
              </a:ext>
            </a:extLst>
          </p:cNvPr>
          <p:cNvSpPr txBox="1"/>
          <p:nvPr/>
        </p:nvSpPr>
        <p:spPr>
          <a:xfrm>
            <a:off x="2722680" y="1890387"/>
            <a:ext cx="4657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يحول عدداً من الصورة العلمية إلى الصورة الاعتيادية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B7195-B6FE-44BB-8ACB-3176A908FDD5}"/>
              </a:ext>
            </a:extLst>
          </p:cNvPr>
          <p:cNvSpPr txBox="1"/>
          <p:nvPr/>
        </p:nvSpPr>
        <p:spPr>
          <a:xfrm>
            <a:off x="2737024" y="2606148"/>
            <a:ext cx="4657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يُجري العمليات الحسابية مُستخدما الصيغة العلمية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33398-D84A-4D70-89E9-8760F9FA23F8}"/>
              </a:ext>
            </a:extLst>
          </p:cNvPr>
          <p:cNvSpPr txBox="1"/>
          <p:nvPr/>
        </p:nvSpPr>
        <p:spPr>
          <a:xfrm>
            <a:off x="1508796" y="3224566"/>
            <a:ext cx="5644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يُجري العمليات الحسابية مُستخدما الصيغة العلمية في سياق مناسب .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D15F65-3E29-4B6B-8AD9-85E935C1A30C}"/>
              </a:ext>
            </a:extLst>
          </p:cNvPr>
          <p:cNvSpPr txBox="1"/>
          <p:nvPr/>
        </p:nvSpPr>
        <p:spPr>
          <a:xfrm>
            <a:off x="3116202" y="3807411"/>
            <a:ext cx="4224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يفهم الصيغة العلمية على شاشة الآلة الحاسبة..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02779C-89D1-4BCE-A98B-EA28BA1D1CF0}"/>
              </a:ext>
            </a:extLst>
          </p:cNvPr>
          <p:cNvSpPr txBox="1"/>
          <p:nvPr/>
        </p:nvSpPr>
        <p:spPr>
          <a:xfrm>
            <a:off x="1702949" y="4454094"/>
            <a:ext cx="5644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يستخدم الآلة الحاسبة ليجري العمليات الخاصة بالصيغة العلمية.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مجموعة 66">
            <a:extLst>
              <a:ext uri="{FF2B5EF4-FFF2-40B4-BE49-F238E27FC236}">
                <a16:creationId xmlns:a16="http://schemas.microsoft.com/office/drawing/2014/main" id="{C8DB448C-D580-4A84-AD94-53E9BE916EB3}"/>
              </a:ext>
            </a:extLst>
          </p:cNvPr>
          <p:cNvGrpSpPr/>
          <p:nvPr/>
        </p:nvGrpSpPr>
        <p:grpSpPr>
          <a:xfrm>
            <a:off x="504369" y="1262403"/>
            <a:ext cx="943444" cy="3406507"/>
            <a:chOff x="-128586" y="915372"/>
            <a:chExt cx="1697834" cy="5728724"/>
          </a:xfrm>
        </p:grpSpPr>
        <p:pic>
          <p:nvPicPr>
            <p:cNvPr id="16" name="Picture 2" descr="وجه حزين كرتون Png">
              <a:extLst>
                <a:ext uri="{FF2B5EF4-FFF2-40B4-BE49-F238E27FC236}">
                  <a16:creationId xmlns:a16="http://schemas.microsoft.com/office/drawing/2014/main" id="{43A398D2-8105-42E2-988D-8C48F2B732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7627" y="4929596"/>
              <a:ext cx="166687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مجموعة 68">
              <a:extLst>
                <a:ext uri="{FF2B5EF4-FFF2-40B4-BE49-F238E27FC236}">
                  <a16:creationId xmlns:a16="http://schemas.microsoft.com/office/drawing/2014/main" id="{AEF18D26-E676-4AAB-A3EC-084EFFA73418}"/>
                </a:ext>
              </a:extLst>
            </p:cNvPr>
            <p:cNvGrpSpPr/>
            <p:nvPr/>
          </p:nvGrpSpPr>
          <p:grpSpPr>
            <a:xfrm>
              <a:off x="-128586" y="915372"/>
              <a:ext cx="1666874" cy="3661027"/>
              <a:chOff x="-128586" y="915372"/>
              <a:chExt cx="1666874" cy="3661027"/>
            </a:xfrm>
          </p:grpSpPr>
          <p:pic>
            <p:nvPicPr>
              <p:cNvPr id="18" name="صورة 69">
                <a:extLst>
                  <a:ext uri="{FF2B5EF4-FFF2-40B4-BE49-F238E27FC236}">
                    <a16:creationId xmlns:a16="http://schemas.microsoft.com/office/drawing/2014/main" id="{7CCD1240-612F-4CC7-84A1-9AA05EB7A2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28586" y="915372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9" name="صورة 70">
                <a:extLst>
                  <a:ext uri="{FF2B5EF4-FFF2-40B4-BE49-F238E27FC236}">
                    <a16:creationId xmlns:a16="http://schemas.microsoft.com/office/drawing/2014/main" id="{72C3B811-C393-4F62-B6E4-290C4C399C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-128586" y="2895218"/>
                <a:ext cx="1629565" cy="1681181"/>
              </a:xfrm>
              <a:prstGeom prst="rect">
                <a:avLst/>
              </a:prstGeom>
            </p:spPr>
          </p:pic>
        </p:grpSp>
      </p:grpSp>
      <p:grpSp>
        <p:nvGrpSpPr>
          <p:cNvPr id="20" name="Google Shape;148;p4">
            <a:extLst>
              <a:ext uri="{FF2B5EF4-FFF2-40B4-BE49-F238E27FC236}">
                <a16:creationId xmlns:a16="http://schemas.microsoft.com/office/drawing/2014/main" id="{1F1DCC5E-9909-4400-977A-05083F1AFE49}"/>
              </a:ext>
            </a:extLst>
          </p:cNvPr>
          <p:cNvGrpSpPr/>
          <p:nvPr/>
        </p:nvGrpSpPr>
        <p:grpSpPr>
          <a:xfrm rot="-9360502">
            <a:off x="7102194" y="1925881"/>
            <a:ext cx="326386" cy="326015"/>
            <a:chOff x="6582700" y="530525"/>
            <a:chExt cx="681261" cy="680545"/>
          </a:xfrm>
        </p:grpSpPr>
        <p:sp>
          <p:nvSpPr>
            <p:cNvPr id="21" name="Google Shape;149;p4">
              <a:extLst>
                <a:ext uri="{FF2B5EF4-FFF2-40B4-BE49-F238E27FC236}">
                  <a16:creationId xmlns:a16="http://schemas.microsoft.com/office/drawing/2014/main" id="{51018C36-8C0E-43D5-BA69-2DC48A462B0D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50;p4">
              <a:extLst>
                <a:ext uri="{FF2B5EF4-FFF2-40B4-BE49-F238E27FC236}">
                  <a16:creationId xmlns:a16="http://schemas.microsoft.com/office/drawing/2014/main" id="{01E59FF1-22F9-480D-A8E8-B5E32BF1F939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51;p4">
              <a:extLst>
                <a:ext uri="{FF2B5EF4-FFF2-40B4-BE49-F238E27FC236}">
                  <a16:creationId xmlns:a16="http://schemas.microsoft.com/office/drawing/2014/main" id="{66C00C57-2146-4F60-B0E0-8A8897CD9F06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52;p4">
              <a:extLst>
                <a:ext uri="{FF2B5EF4-FFF2-40B4-BE49-F238E27FC236}">
                  <a16:creationId xmlns:a16="http://schemas.microsoft.com/office/drawing/2014/main" id="{4F804C8D-FA08-4DB5-B610-0AC9C4B88739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3;p4">
              <a:extLst>
                <a:ext uri="{FF2B5EF4-FFF2-40B4-BE49-F238E27FC236}">
                  <a16:creationId xmlns:a16="http://schemas.microsoft.com/office/drawing/2014/main" id="{EB5C5004-137C-4027-ACF5-7108303B5C01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4;p4">
              <a:extLst>
                <a:ext uri="{FF2B5EF4-FFF2-40B4-BE49-F238E27FC236}">
                  <a16:creationId xmlns:a16="http://schemas.microsoft.com/office/drawing/2014/main" id="{B45E9753-CB76-42A6-BE4F-82ED33456467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5;p4">
              <a:extLst>
                <a:ext uri="{FF2B5EF4-FFF2-40B4-BE49-F238E27FC236}">
                  <a16:creationId xmlns:a16="http://schemas.microsoft.com/office/drawing/2014/main" id="{6F08B4DB-F906-4B97-B0D8-4829734BD4ED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6;p4">
              <a:extLst>
                <a:ext uri="{FF2B5EF4-FFF2-40B4-BE49-F238E27FC236}">
                  <a16:creationId xmlns:a16="http://schemas.microsoft.com/office/drawing/2014/main" id="{9005CD5C-918B-4B0E-B03A-018155837573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7;p4">
              <a:extLst>
                <a:ext uri="{FF2B5EF4-FFF2-40B4-BE49-F238E27FC236}">
                  <a16:creationId xmlns:a16="http://schemas.microsoft.com/office/drawing/2014/main" id="{20034ACF-E39D-4CB9-8DF5-6FC947421985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8;p4">
              <a:extLst>
                <a:ext uri="{FF2B5EF4-FFF2-40B4-BE49-F238E27FC236}">
                  <a16:creationId xmlns:a16="http://schemas.microsoft.com/office/drawing/2014/main" id="{CF397877-A2C5-4146-8A19-A28F02FCEDBC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9;p4">
              <a:extLst>
                <a:ext uri="{FF2B5EF4-FFF2-40B4-BE49-F238E27FC236}">
                  <a16:creationId xmlns:a16="http://schemas.microsoft.com/office/drawing/2014/main" id="{FDCB7266-8468-411E-AB77-61B9403651CB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148;p4">
            <a:extLst>
              <a:ext uri="{FF2B5EF4-FFF2-40B4-BE49-F238E27FC236}">
                <a16:creationId xmlns:a16="http://schemas.microsoft.com/office/drawing/2014/main" id="{188C7EA5-BD54-4254-8F37-3CE80C7BD34F}"/>
              </a:ext>
            </a:extLst>
          </p:cNvPr>
          <p:cNvGrpSpPr/>
          <p:nvPr/>
        </p:nvGrpSpPr>
        <p:grpSpPr>
          <a:xfrm rot="-9360502">
            <a:off x="7079211" y="1172279"/>
            <a:ext cx="326386" cy="326015"/>
            <a:chOff x="6582700" y="530525"/>
            <a:chExt cx="681261" cy="680545"/>
          </a:xfrm>
        </p:grpSpPr>
        <p:sp>
          <p:nvSpPr>
            <p:cNvPr id="33" name="Google Shape;149;p4">
              <a:extLst>
                <a:ext uri="{FF2B5EF4-FFF2-40B4-BE49-F238E27FC236}">
                  <a16:creationId xmlns:a16="http://schemas.microsoft.com/office/drawing/2014/main" id="{4D03E799-A809-417F-96C3-BAD349DE9451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0;p4">
              <a:extLst>
                <a:ext uri="{FF2B5EF4-FFF2-40B4-BE49-F238E27FC236}">
                  <a16:creationId xmlns:a16="http://schemas.microsoft.com/office/drawing/2014/main" id="{04591F06-B49D-497C-A322-CF6109D390EF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51;p4">
              <a:extLst>
                <a:ext uri="{FF2B5EF4-FFF2-40B4-BE49-F238E27FC236}">
                  <a16:creationId xmlns:a16="http://schemas.microsoft.com/office/drawing/2014/main" id="{6C8578AB-3D6D-4A5F-8386-47902B89D266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52;p4">
              <a:extLst>
                <a:ext uri="{FF2B5EF4-FFF2-40B4-BE49-F238E27FC236}">
                  <a16:creationId xmlns:a16="http://schemas.microsoft.com/office/drawing/2014/main" id="{955860E5-ECE9-4C6D-BAAA-293A2D4A8169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53;p4">
              <a:extLst>
                <a:ext uri="{FF2B5EF4-FFF2-40B4-BE49-F238E27FC236}">
                  <a16:creationId xmlns:a16="http://schemas.microsoft.com/office/drawing/2014/main" id="{7B207D4B-DC81-40E6-A200-965024E6860D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54;p4">
              <a:extLst>
                <a:ext uri="{FF2B5EF4-FFF2-40B4-BE49-F238E27FC236}">
                  <a16:creationId xmlns:a16="http://schemas.microsoft.com/office/drawing/2014/main" id="{9C5A9878-EC49-423B-888B-4035D30A0035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55;p4">
              <a:extLst>
                <a:ext uri="{FF2B5EF4-FFF2-40B4-BE49-F238E27FC236}">
                  <a16:creationId xmlns:a16="http://schemas.microsoft.com/office/drawing/2014/main" id="{9A60173C-AE36-4E4D-95E0-F8D9BD4DAF2E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56;p4">
              <a:extLst>
                <a:ext uri="{FF2B5EF4-FFF2-40B4-BE49-F238E27FC236}">
                  <a16:creationId xmlns:a16="http://schemas.microsoft.com/office/drawing/2014/main" id="{2382855F-03F7-48A7-B4F0-58310C732907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57;p4">
              <a:extLst>
                <a:ext uri="{FF2B5EF4-FFF2-40B4-BE49-F238E27FC236}">
                  <a16:creationId xmlns:a16="http://schemas.microsoft.com/office/drawing/2014/main" id="{A8438E4F-EECB-48F3-AE29-EFC8B69E6876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58;p4">
              <a:extLst>
                <a:ext uri="{FF2B5EF4-FFF2-40B4-BE49-F238E27FC236}">
                  <a16:creationId xmlns:a16="http://schemas.microsoft.com/office/drawing/2014/main" id="{D1F069C7-9E50-4EEE-A8D9-2C4A5B0AA1A6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59;p4">
              <a:extLst>
                <a:ext uri="{FF2B5EF4-FFF2-40B4-BE49-F238E27FC236}">
                  <a16:creationId xmlns:a16="http://schemas.microsoft.com/office/drawing/2014/main" id="{EA82F111-C28C-40CE-BDD0-AFA4E854D1EB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48;p4">
            <a:extLst>
              <a:ext uri="{FF2B5EF4-FFF2-40B4-BE49-F238E27FC236}">
                <a16:creationId xmlns:a16="http://schemas.microsoft.com/office/drawing/2014/main" id="{36CABB9F-F9F2-4CAF-8EDF-F65440E7575D}"/>
              </a:ext>
            </a:extLst>
          </p:cNvPr>
          <p:cNvGrpSpPr/>
          <p:nvPr/>
        </p:nvGrpSpPr>
        <p:grpSpPr>
          <a:xfrm rot="-9360502">
            <a:off x="7069428" y="2638162"/>
            <a:ext cx="326386" cy="326015"/>
            <a:chOff x="6582700" y="530525"/>
            <a:chExt cx="681261" cy="680545"/>
          </a:xfrm>
        </p:grpSpPr>
        <p:sp>
          <p:nvSpPr>
            <p:cNvPr id="45" name="Google Shape;149;p4">
              <a:extLst>
                <a:ext uri="{FF2B5EF4-FFF2-40B4-BE49-F238E27FC236}">
                  <a16:creationId xmlns:a16="http://schemas.microsoft.com/office/drawing/2014/main" id="{79BA78F8-C7A2-488B-84A8-0AA97030B7E5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50;p4">
              <a:extLst>
                <a:ext uri="{FF2B5EF4-FFF2-40B4-BE49-F238E27FC236}">
                  <a16:creationId xmlns:a16="http://schemas.microsoft.com/office/drawing/2014/main" id="{765A00CE-89B0-4911-ABA6-CB6F69F6E780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51;p4">
              <a:extLst>
                <a:ext uri="{FF2B5EF4-FFF2-40B4-BE49-F238E27FC236}">
                  <a16:creationId xmlns:a16="http://schemas.microsoft.com/office/drawing/2014/main" id="{04FDF532-735F-4462-B6AC-1C89680887A1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52;p4">
              <a:extLst>
                <a:ext uri="{FF2B5EF4-FFF2-40B4-BE49-F238E27FC236}">
                  <a16:creationId xmlns:a16="http://schemas.microsoft.com/office/drawing/2014/main" id="{B173D29E-796B-4E9C-AF98-23217D7CE177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53;p4">
              <a:extLst>
                <a:ext uri="{FF2B5EF4-FFF2-40B4-BE49-F238E27FC236}">
                  <a16:creationId xmlns:a16="http://schemas.microsoft.com/office/drawing/2014/main" id="{4831D0EB-52E1-4EEF-A9E7-15E2697F1499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54;p4">
              <a:extLst>
                <a:ext uri="{FF2B5EF4-FFF2-40B4-BE49-F238E27FC236}">
                  <a16:creationId xmlns:a16="http://schemas.microsoft.com/office/drawing/2014/main" id="{94DF6E22-6D94-441F-91D2-7EA043B06AC2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55;p4">
              <a:extLst>
                <a:ext uri="{FF2B5EF4-FFF2-40B4-BE49-F238E27FC236}">
                  <a16:creationId xmlns:a16="http://schemas.microsoft.com/office/drawing/2014/main" id="{0B9E591B-607F-48A4-8E28-73DF804519A0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56;p4">
              <a:extLst>
                <a:ext uri="{FF2B5EF4-FFF2-40B4-BE49-F238E27FC236}">
                  <a16:creationId xmlns:a16="http://schemas.microsoft.com/office/drawing/2014/main" id="{25CADE93-E72F-45E8-9E0E-73F6A07821DB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57;p4">
              <a:extLst>
                <a:ext uri="{FF2B5EF4-FFF2-40B4-BE49-F238E27FC236}">
                  <a16:creationId xmlns:a16="http://schemas.microsoft.com/office/drawing/2014/main" id="{468EF89F-CA80-42A6-9ED6-87C5D4514454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58;p4">
              <a:extLst>
                <a:ext uri="{FF2B5EF4-FFF2-40B4-BE49-F238E27FC236}">
                  <a16:creationId xmlns:a16="http://schemas.microsoft.com/office/drawing/2014/main" id="{D2DE0873-8FA6-4C6B-B5A4-C2BB0A962929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59;p4">
              <a:extLst>
                <a:ext uri="{FF2B5EF4-FFF2-40B4-BE49-F238E27FC236}">
                  <a16:creationId xmlns:a16="http://schemas.microsoft.com/office/drawing/2014/main" id="{5D6C8C35-D469-4B0F-8D27-33968B9E0406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148;p4">
            <a:extLst>
              <a:ext uri="{FF2B5EF4-FFF2-40B4-BE49-F238E27FC236}">
                <a16:creationId xmlns:a16="http://schemas.microsoft.com/office/drawing/2014/main" id="{3633B0AF-03CA-4E60-A49A-C11BBAB07A6D}"/>
              </a:ext>
            </a:extLst>
          </p:cNvPr>
          <p:cNvGrpSpPr/>
          <p:nvPr/>
        </p:nvGrpSpPr>
        <p:grpSpPr>
          <a:xfrm rot="-9360502">
            <a:off x="7059646" y="3274108"/>
            <a:ext cx="326386" cy="326015"/>
            <a:chOff x="6582700" y="530525"/>
            <a:chExt cx="681261" cy="680545"/>
          </a:xfrm>
        </p:grpSpPr>
        <p:sp>
          <p:nvSpPr>
            <p:cNvPr id="57" name="Google Shape;149;p4">
              <a:extLst>
                <a:ext uri="{FF2B5EF4-FFF2-40B4-BE49-F238E27FC236}">
                  <a16:creationId xmlns:a16="http://schemas.microsoft.com/office/drawing/2014/main" id="{B4BEE325-B0F9-4545-8EB0-E147589C5DF1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50;p4">
              <a:extLst>
                <a:ext uri="{FF2B5EF4-FFF2-40B4-BE49-F238E27FC236}">
                  <a16:creationId xmlns:a16="http://schemas.microsoft.com/office/drawing/2014/main" id="{06A11CC6-A49D-4567-A669-4797EACC67D0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51;p4">
              <a:extLst>
                <a:ext uri="{FF2B5EF4-FFF2-40B4-BE49-F238E27FC236}">
                  <a16:creationId xmlns:a16="http://schemas.microsoft.com/office/drawing/2014/main" id="{646E66FB-F02E-4165-9874-6D982E473A71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52;p4">
              <a:extLst>
                <a:ext uri="{FF2B5EF4-FFF2-40B4-BE49-F238E27FC236}">
                  <a16:creationId xmlns:a16="http://schemas.microsoft.com/office/drawing/2014/main" id="{D172D965-FDA2-4E09-B4AF-43CC307E18A0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53;p4">
              <a:extLst>
                <a:ext uri="{FF2B5EF4-FFF2-40B4-BE49-F238E27FC236}">
                  <a16:creationId xmlns:a16="http://schemas.microsoft.com/office/drawing/2014/main" id="{87A15C1E-EC5F-4114-8B0B-61341FAC2964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54;p4">
              <a:extLst>
                <a:ext uri="{FF2B5EF4-FFF2-40B4-BE49-F238E27FC236}">
                  <a16:creationId xmlns:a16="http://schemas.microsoft.com/office/drawing/2014/main" id="{321177C8-A35C-4FA4-B3FF-D623B97B5C85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55;p4">
              <a:extLst>
                <a:ext uri="{FF2B5EF4-FFF2-40B4-BE49-F238E27FC236}">
                  <a16:creationId xmlns:a16="http://schemas.microsoft.com/office/drawing/2014/main" id="{DD3076D6-6D90-43A1-AC8A-37C998FA339C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56;p4">
              <a:extLst>
                <a:ext uri="{FF2B5EF4-FFF2-40B4-BE49-F238E27FC236}">
                  <a16:creationId xmlns:a16="http://schemas.microsoft.com/office/drawing/2014/main" id="{5BA54E9A-4D9B-4B6A-8FCB-4500080181B5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57;p4">
              <a:extLst>
                <a:ext uri="{FF2B5EF4-FFF2-40B4-BE49-F238E27FC236}">
                  <a16:creationId xmlns:a16="http://schemas.microsoft.com/office/drawing/2014/main" id="{52B08DBA-532A-425B-A381-DEC7A35E6CD0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58;p4">
              <a:extLst>
                <a:ext uri="{FF2B5EF4-FFF2-40B4-BE49-F238E27FC236}">
                  <a16:creationId xmlns:a16="http://schemas.microsoft.com/office/drawing/2014/main" id="{674F76A5-95C5-4381-993D-A1BB47828F70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59;p4">
              <a:extLst>
                <a:ext uri="{FF2B5EF4-FFF2-40B4-BE49-F238E27FC236}">
                  <a16:creationId xmlns:a16="http://schemas.microsoft.com/office/drawing/2014/main" id="{70F01F6C-DB08-4EF7-ACFF-8CF4D15849E7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148;p4">
            <a:extLst>
              <a:ext uri="{FF2B5EF4-FFF2-40B4-BE49-F238E27FC236}">
                <a16:creationId xmlns:a16="http://schemas.microsoft.com/office/drawing/2014/main" id="{0EAC5B94-B531-4747-813E-E450316AD90F}"/>
              </a:ext>
            </a:extLst>
          </p:cNvPr>
          <p:cNvGrpSpPr/>
          <p:nvPr/>
        </p:nvGrpSpPr>
        <p:grpSpPr>
          <a:xfrm rot="-9360502">
            <a:off x="7079843" y="3864006"/>
            <a:ext cx="326386" cy="326015"/>
            <a:chOff x="6582700" y="530525"/>
            <a:chExt cx="681261" cy="680545"/>
          </a:xfrm>
        </p:grpSpPr>
        <p:sp>
          <p:nvSpPr>
            <p:cNvPr id="69" name="Google Shape;149;p4">
              <a:extLst>
                <a:ext uri="{FF2B5EF4-FFF2-40B4-BE49-F238E27FC236}">
                  <a16:creationId xmlns:a16="http://schemas.microsoft.com/office/drawing/2014/main" id="{DD47A94D-3D84-431C-862F-EDC53A728B68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50;p4">
              <a:extLst>
                <a:ext uri="{FF2B5EF4-FFF2-40B4-BE49-F238E27FC236}">
                  <a16:creationId xmlns:a16="http://schemas.microsoft.com/office/drawing/2014/main" id="{6520C1D2-E4B0-4499-8E28-43967D844692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51;p4">
              <a:extLst>
                <a:ext uri="{FF2B5EF4-FFF2-40B4-BE49-F238E27FC236}">
                  <a16:creationId xmlns:a16="http://schemas.microsoft.com/office/drawing/2014/main" id="{05B945B2-E003-42F9-8834-B26F9DF7E4CE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52;p4">
              <a:extLst>
                <a:ext uri="{FF2B5EF4-FFF2-40B4-BE49-F238E27FC236}">
                  <a16:creationId xmlns:a16="http://schemas.microsoft.com/office/drawing/2014/main" id="{5994F458-776D-4FBB-9FCC-884AA25E2BE5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53;p4">
              <a:extLst>
                <a:ext uri="{FF2B5EF4-FFF2-40B4-BE49-F238E27FC236}">
                  <a16:creationId xmlns:a16="http://schemas.microsoft.com/office/drawing/2014/main" id="{A854647A-962E-4730-8729-A2D5213A5DED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4;p4">
              <a:extLst>
                <a:ext uri="{FF2B5EF4-FFF2-40B4-BE49-F238E27FC236}">
                  <a16:creationId xmlns:a16="http://schemas.microsoft.com/office/drawing/2014/main" id="{2B9A02C8-268F-4665-A969-21182A1218AA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55;p4">
              <a:extLst>
                <a:ext uri="{FF2B5EF4-FFF2-40B4-BE49-F238E27FC236}">
                  <a16:creationId xmlns:a16="http://schemas.microsoft.com/office/drawing/2014/main" id="{E86CC4DA-485E-4A65-B116-E2EA70FE55BE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56;p4">
              <a:extLst>
                <a:ext uri="{FF2B5EF4-FFF2-40B4-BE49-F238E27FC236}">
                  <a16:creationId xmlns:a16="http://schemas.microsoft.com/office/drawing/2014/main" id="{B8150BC3-C350-455C-B8DC-044BB65C07FA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57;p4">
              <a:extLst>
                <a:ext uri="{FF2B5EF4-FFF2-40B4-BE49-F238E27FC236}">
                  <a16:creationId xmlns:a16="http://schemas.microsoft.com/office/drawing/2014/main" id="{1B8208F0-A20F-4483-990E-E74A081808D4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58;p4">
              <a:extLst>
                <a:ext uri="{FF2B5EF4-FFF2-40B4-BE49-F238E27FC236}">
                  <a16:creationId xmlns:a16="http://schemas.microsoft.com/office/drawing/2014/main" id="{9C2BD97D-C61A-463F-AC8E-A124F46FE117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59;p4">
              <a:extLst>
                <a:ext uri="{FF2B5EF4-FFF2-40B4-BE49-F238E27FC236}">
                  <a16:creationId xmlns:a16="http://schemas.microsoft.com/office/drawing/2014/main" id="{C379F64F-CF9E-468B-B743-59E5ABC4E6CB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148;p4">
            <a:extLst>
              <a:ext uri="{FF2B5EF4-FFF2-40B4-BE49-F238E27FC236}">
                <a16:creationId xmlns:a16="http://schemas.microsoft.com/office/drawing/2014/main" id="{6A49A833-2784-43A1-853C-5F4C945FCE54}"/>
              </a:ext>
            </a:extLst>
          </p:cNvPr>
          <p:cNvGrpSpPr/>
          <p:nvPr/>
        </p:nvGrpSpPr>
        <p:grpSpPr>
          <a:xfrm rot="-9360502">
            <a:off x="7079210" y="4494020"/>
            <a:ext cx="326386" cy="326015"/>
            <a:chOff x="6582700" y="530525"/>
            <a:chExt cx="681261" cy="680545"/>
          </a:xfrm>
        </p:grpSpPr>
        <p:sp>
          <p:nvSpPr>
            <p:cNvPr id="81" name="Google Shape;149;p4">
              <a:extLst>
                <a:ext uri="{FF2B5EF4-FFF2-40B4-BE49-F238E27FC236}">
                  <a16:creationId xmlns:a16="http://schemas.microsoft.com/office/drawing/2014/main" id="{D5E8233E-B7BB-4817-B962-5F86DFC84748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50;p4">
              <a:extLst>
                <a:ext uri="{FF2B5EF4-FFF2-40B4-BE49-F238E27FC236}">
                  <a16:creationId xmlns:a16="http://schemas.microsoft.com/office/drawing/2014/main" id="{62BB5C30-5D81-4560-AF4D-975E9871A598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51;p4">
              <a:extLst>
                <a:ext uri="{FF2B5EF4-FFF2-40B4-BE49-F238E27FC236}">
                  <a16:creationId xmlns:a16="http://schemas.microsoft.com/office/drawing/2014/main" id="{074EFCDD-5C6B-4874-9DFE-80BEB7D5753B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52;p4">
              <a:extLst>
                <a:ext uri="{FF2B5EF4-FFF2-40B4-BE49-F238E27FC236}">
                  <a16:creationId xmlns:a16="http://schemas.microsoft.com/office/drawing/2014/main" id="{835BBADE-F947-4B0C-9D6E-366CDEDB63C4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53;p4">
              <a:extLst>
                <a:ext uri="{FF2B5EF4-FFF2-40B4-BE49-F238E27FC236}">
                  <a16:creationId xmlns:a16="http://schemas.microsoft.com/office/drawing/2014/main" id="{84565CA7-A9A4-4E64-BF8D-50AE45E1412F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54;p4">
              <a:extLst>
                <a:ext uri="{FF2B5EF4-FFF2-40B4-BE49-F238E27FC236}">
                  <a16:creationId xmlns:a16="http://schemas.microsoft.com/office/drawing/2014/main" id="{0533B0B6-24B5-42C2-8E12-17FDCC5AC442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55;p4">
              <a:extLst>
                <a:ext uri="{FF2B5EF4-FFF2-40B4-BE49-F238E27FC236}">
                  <a16:creationId xmlns:a16="http://schemas.microsoft.com/office/drawing/2014/main" id="{39DFBB39-A953-4E9D-9258-6782CE74DD15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56;p4">
              <a:extLst>
                <a:ext uri="{FF2B5EF4-FFF2-40B4-BE49-F238E27FC236}">
                  <a16:creationId xmlns:a16="http://schemas.microsoft.com/office/drawing/2014/main" id="{46943A75-8916-4D10-84C5-E551D9CD70B1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57;p4">
              <a:extLst>
                <a:ext uri="{FF2B5EF4-FFF2-40B4-BE49-F238E27FC236}">
                  <a16:creationId xmlns:a16="http://schemas.microsoft.com/office/drawing/2014/main" id="{0BBB06D2-FFF3-4109-9057-BAA20BCF18AC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58;p4">
              <a:extLst>
                <a:ext uri="{FF2B5EF4-FFF2-40B4-BE49-F238E27FC236}">
                  <a16:creationId xmlns:a16="http://schemas.microsoft.com/office/drawing/2014/main" id="{A796931C-37B5-451B-9EC9-7ED595A7206F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59;p4">
              <a:extLst>
                <a:ext uri="{FF2B5EF4-FFF2-40B4-BE49-F238E27FC236}">
                  <a16:creationId xmlns:a16="http://schemas.microsoft.com/office/drawing/2014/main" id="{30E82685-ACD8-4B3A-9CFA-20D3305B8CF8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41;p14">
            <a:extLst>
              <a:ext uri="{FF2B5EF4-FFF2-40B4-BE49-F238E27FC236}">
                <a16:creationId xmlns:a16="http://schemas.microsoft.com/office/drawing/2014/main" id="{70C91DD4-677E-41B0-80AF-819AAC41429C}"/>
              </a:ext>
            </a:extLst>
          </p:cNvPr>
          <p:cNvSpPr/>
          <p:nvPr/>
        </p:nvSpPr>
        <p:spPr>
          <a:xfrm>
            <a:off x="5210898" y="2023563"/>
            <a:ext cx="937452" cy="594871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641;p14">
            <a:extLst>
              <a:ext uri="{FF2B5EF4-FFF2-40B4-BE49-F238E27FC236}">
                <a16:creationId xmlns:a16="http://schemas.microsoft.com/office/drawing/2014/main" id="{05CD2037-1603-423E-AB3B-3A9B3C2D8CD6}"/>
              </a:ext>
            </a:extLst>
          </p:cNvPr>
          <p:cNvSpPr/>
          <p:nvPr/>
        </p:nvSpPr>
        <p:spPr>
          <a:xfrm>
            <a:off x="3385933" y="1996276"/>
            <a:ext cx="937452" cy="594871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641;p14">
            <a:extLst>
              <a:ext uri="{FF2B5EF4-FFF2-40B4-BE49-F238E27FC236}">
                <a16:creationId xmlns:a16="http://schemas.microsoft.com/office/drawing/2014/main" id="{4BFDB477-891D-4263-AC1C-1E0AEB34CA61}"/>
              </a:ext>
            </a:extLst>
          </p:cNvPr>
          <p:cNvSpPr/>
          <p:nvPr/>
        </p:nvSpPr>
        <p:spPr>
          <a:xfrm>
            <a:off x="1664350" y="1976879"/>
            <a:ext cx="937452" cy="594871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641;p14">
            <a:extLst>
              <a:ext uri="{FF2B5EF4-FFF2-40B4-BE49-F238E27FC236}">
                <a16:creationId xmlns:a16="http://schemas.microsoft.com/office/drawing/2014/main" id="{FF563429-D539-4A02-94A3-B2DBD88B7CA8}"/>
              </a:ext>
            </a:extLst>
          </p:cNvPr>
          <p:cNvSpPr/>
          <p:nvPr/>
        </p:nvSpPr>
        <p:spPr>
          <a:xfrm>
            <a:off x="6805060" y="2023152"/>
            <a:ext cx="937452" cy="594871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240D84-0B5C-4194-B1BC-D8671F101A66}"/>
              </a:ext>
            </a:extLst>
          </p:cNvPr>
          <p:cNvSpPr txBox="1"/>
          <p:nvPr/>
        </p:nvSpPr>
        <p:spPr>
          <a:xfrm>
            <a:off x="2428155" y="0"/>
            <a:ext cx="3596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</a:t>
            </a:r>
            <a:endParaRPr lang="en-US" sz="2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03884C-CDCC-4DDA-982B-A33B173372F8}"/>
              </a:ext>
            </a:extLst>
          </p:cNvPr>
          <p:cNvSpPr txBox="1"/>
          <p:nvPr/>
        </p:nvSpPr>
        <p:spPr>
          <a:xfrm>
            <a:off x="4034251" y="840687"/>
            <a:ext cx="3980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حوط الإجابة الصحيحة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0934BF-AD3F-4336-B273-E3AE70CAFBB7}"/>
              </a:ext>
            </a:extLst>
          </p:cNvPr>
          <p:cNvSpPr txBox="1"/>
          <p:nvPr/>
        </p:nvSpPr>
        <p:spPr>
          <a:xfrm>
            <a:off x="3036498" y="1290159"/>
            <a:ext cx="4786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الصورة الأسية للعدد 1000 تكتب على الصورة :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5535B5-1CFC-42A6-AE25-20E12B7752DC}"/>
              </a:ext>
            </a:extLst>
          </p:cNvPr>
          <p:cNvSpPr txBox="1"/>
          <p:nvPr/>
        </p:nvSpPr>
        <p:spPr>
          <a:xfrm>
            <a:off x="6943372" y="2105694"/>
            <a:ext cx="771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10</a:t>
            </a:r>
            <a:r>
              <a:rPr lang="ar-OM" sz="2400" b="1" baseline="30000" dirty="0"/>
              <a:t> 1</a:t>
            </a:r>
            <a:endParaRPr lang="en-US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94B076-B41A-46FB-A4D0-CF200AEB7618}"/>
              </a:ext>
            </a:extLst>
          </p:cNvPr>
          <p:cNvSpPr txBox="1"/>
          <p:nvPr/>
        </p:nvSpPr>
        <p:spPr>
          <a:xfrm>
            <a:off x="5470919" y="2136969"/>
            <a:ext cx="771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10</a:t>
            </a:r>
            <a:r>
              <a:rPr lang="ar-OM" sz="2400" b="1" baseline="30000" dirty="0"/>
              <a:t> 2</a:t>
            </a:r>
            <a:endParaRPr lang="en-US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EA7B66-FE03-4FCA-9093-B90E199DE691}"/>
              </a:ext>
            </a:extLst>
          </p:cNvPr>
          <p:cNvSpPr txBox="1"/>
          <p:nvPr/>
        </p:nvSpPr>
        <p:spPr>
          <a:xfrm>
            <a:off x="3521686" y="2156761"/>
            <a:ext cx="771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10</a:t>
            </a:r>
            <a:r>
              <a:rPr lang="ar-OM" sz="2400" b="1" baseline="30000" dirty="0"/>
              <a:t> 3</a:t>
            </a:r>
            <a:endParaRPr lang="en-US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5A8C93-C32C-4574-9B0A-C34A9ADFC493}"/>
              </a:ext>
            </a:extLst>
          </p:cNvPr>
          <p:cNvSpPr txBox="1"/>
          <p:nvPr/>
        </p:nvSpPr>
        <p:spPr>
          <a:xfrm>
            <a:off x="1835994" y="2109108"/>
            <a:ext cx="771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10</a:t>
            </a:r>
            <a:r>
              <a:rPr lang="ar-OM" sz="2400" b="1" baseline="30000" dirty="0"/>
              <a:t> -3</a:t>
            </a:r>
            <a:endParaRPr lang="en-US" sz="2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F396A7-72FB-47F8-9D85-FF2E9C35498D}"/>
              </a:ext>
            </a:extLst>
          </p:cNvPr>
          <p:cNvSpPr txBox="1"/>
          <p:nvPr/>
        </p:nvSpPr>
        <p:spPr>
          <a:xfrm>
            <a:off x="3204487" y="3122865"/>
            <a:ext cx="4786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2-(صواب أم خطأ)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8D1E39-EA6D-4CCD-8E93-C14A357D67AC}"/>
              </a:ext>
            </a:extLst>
          </p:cNvPr>
          <p:cNvSpPr txBox="1"/>
          <p:nvPr/>
        </p:nvSpPr>
        <p:spPr>
          <a:xfrm>
            <a:off x="2510118" y="3670132"/>
            <a:ext cx="5204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OM" sz="2000" b="1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  </a:t>
            </a:r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تكتب على الصورة                         (                   ) 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F7B98B-B20F-4CA7-A9D5-5FFCE89932E2}"/>
              </a:ext>
            </a:extLst>
          </p:cNvPr>
          <p:cNvSpPr txBox="1"/>
          <p:nvPr/>
        </p:nvSpPr>
        <p:spPr>
          <a:xfrm>
            <a:off x="5120843" y="3570927"/>
            <a:ext cx="56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1</a:t>
            </a:r>
            <a:endParaRPr lang="en-US" sz="2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75EE4B-1C0C-41CB-B1F7-F866BA40DA1B}"/>
              </a:ext>
            </a:extLst>
          </p:cNvPr>
          <p:cNvSpPr txBox="1"/>
          <p:nvPr/>
        </p:nvSpPr>
        <p:spPr>
          <a:xfrm>
            <a:off x="5079934" y="3902590"/>
            <a:ext cx="56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baseline="30000" dirty="0"/>
              <a:t>2</a:t>
            </a:r>
            <a:r>
              <a:rPr lang="ar-OM" sz="2000" b="1" dirty="0"/>
              <a:t>5</a:t>
            </a:r>
            <a:endParaRPr lang="en-US" sz="2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3663219-29E8-45B2-851F-A2FD444175CF}"/>
              </a:ext>
            </a:extLst>
          </p:cNvPr>
          <p:cNvSpPr txBox="1"/>
          <p:nvPr/>
        </p:nvSpPr>
        <p:spPr>
          <a:xfrm>
            <a:off x="5039024" y="3662645"/>
            <a:ext cx="56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ــــــ</a:t>
            </a:r>
            <a:endParaRPr lang="en-US" sz="2000" b="1" dirty="0"/>
          </a:p>
        </p:txBody>
      </p:sp>
      <p:grpSp>
        <p:nvGrpSpPr>
          <p:cNvPr id="35" name="Google Shape;2841;p51">
            <a:extLst>
              <a:ext uri="{FF2B5EF4-FFF2-40B4-BE49-F238E27FC236}">
                <a16:creationId xmlns:a16="http://schemas.microsoft.com/office/drawing/2014/main" id="{20B64A3D-244E-47E7-86C6-7567FB4073F8}"/>
              </a:ext>
            </a:extLst>
          </p:cNvPr>
          <p:cNvGrpSpPr/>
          <p:nvPr/>
        </p:nvGrpSpPr>
        <p:grpSpPr>
          <a:xfrm>
            <a:off x="49005" y="1910662"/>
            <a:ext cx="1220276" cy="3224625"/>
            <a:chOff x="6193236" y="1312240"/>
            <a:chExt cx="1220276" cy="3224625"/>
          </a:xfrm>
        </p:grpSpPr>
        <p:sp>
          <p:nvSpPr>
            <p:cNvPr id="36" name="Google Shape;2842;p51">
              <a:extLst>
                <a:ext uri="{FF2B5EF4-FFF2-40B4-BE49-F238E27FC236}">
                  <a16:creationId xmlns:a16="http://schemas.microsoft.com/office/drawing/2014/main" id="{58483EEF-48D6-45D0-BE06-D0BCB7DE4A54}"/>
                </a:ext>
              </a:extLst>
            </p:cNvPr>
            <p:cNvSpPr/>
            <p:nvPr/>
          </p:nvSpPr>
          <p:spPr>
            <a:xfrm>
              <a:off x="6545993" y="3972317"/>
              <a:ext cx="161297" cy="405108"/>
            </a:xfrm>
            <a:custGeom>
              <a:avLst/>
              <a:gdLst/>
              <a:ahLst/>
              <a:cxnLst/>
              <a:rect l="l" t="t" r="r" b="b"/>
              <a:pathLst>
                <a:path w="3632" h="9122" extrusionOk="0">
                  <a:moveTo>
                    <a:pt x="1" y="1"/>
                  </a:moveTo>
                  <a:lnTo>
                    <a:pt x="180" y="9121"/>
                  </a:lnTo>
                  <a:lnTo>
                    <a:pt x="3105" y="9121"/>
                  </a:lnTo>
                  <a:lnTo>
                    <a:pt x="363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843;p51">
              <a:extLst>
                <a:ext uri="{FF2B5EF4-FFF2-40B4-BE49-F238E27FC236}">
                  <a16:creationId xmlns:a16="http://schemas.microsoft.com/office/drawing/2014/main" id="{57575464-68E1-4DF7-B8CD-52E7C5B61BBD}"/>
                </a:ext>
              </a:extLst>
            </p:cNvPr>
            <p:cNvSpPr/>
            <p:nvPr/>
          </p:nvSpPr>
          <p:spPr>
            <a:xfrm>
              <a:off x="6538932" y="3965256"/>
              <a:ext cx="175597" cy="419230"/>
            </a:xfrm>
            <a:custGeom>
              <a:avLst/>
              <a:gdLst/>
              <a:ahLst/>
              <a:cxnLst/>
              <a:rect l="l" t="t" r="r" b="b"/>
              <a:pathLst>
                <a:path w="3954" h="9440" extrusionOk="0">
                  <a:moveTo>
                    <a:pt x="3620" y="320"/>
                  </a:moveTo>
                  <a:lnTo>
                    <a:pt x="3168" y="8163"/>
                  </a:lnTo>
                  <a:lnTo>
                    <a:pt x="3113" y="9121"/>
                  </a:lnTo>
                  <a:lnTo>
                    <a:pt x="495" y="9121"/>
                  </a:lnTo>
                  <a:lnTo>
                    <a:pt x="341" y="1277"/>
                  </a:lnTo>
                  <a:lnTo>
                    <a:pt x="322" y="320"/>
                  </a:lnTo>
                  <a:close/>
                  <a:moveTo>
                    <a:pt x="160" y="0"/>
                  </a:moveTo>
                  <a:cubicBezTo>
                    <a:pt x="72" y="1"/>
                    <a:pt x="0" y="72"/>
                    <a:pt x="0" y="160"/>
                  </a:cubicBezTo>
                  <a:lnTo>
                    <a:pt x="157" y="8163"/>
                  </a:lnTo>
                  <a:lnTo>
                    <a:pt x="179" y="9280"/>
                  </a:lnTo>
                  <a:cubicBezTo>
                    <a:pt x="180" y="9368"/>
                    <a:pt x="251" y="9438"/>
                    <a:pt x="339" y="9439"/>
                  </a:cubicBezTo>
                  <a:lnTo>
                    <a:pt x="3264" y="9439"/>
                  </a:lnTo>
                  <a:cubicBezTo>
                    <a:pt x="3354" y="9439"/>
                    <a:pt x="3418" y="9367"/>
                    <a:pt x="3423" y="9280"/>
                  </a:cubicBezTo>
                  <a:lnTo>
                    <a:pt x="3885" y="1277"/>
                  </a:lnTo>
                  <a:lnTo>
                    <a:pt x="3950" y="160"/>
                  </a:lnTo>
                  <a:cubicBezTo>
                    <a:pt x="3953" y="92"/>
                    <a:pt x="3921" y="47"/>
                    <a:pt x="3876" y="24"/>
                  </a:cubicBezTo>
                  <a:lnTo>
                    <a:pt x="3876" y="24"/>
                  </a:lnTo>
                  <a:cubicBezTo>
                    <a:pt x="3853" y="9"/>
                    <a:pt x="3825" y="0"/>
                    <a:pt x="3790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844;p51">
              <a:extLst>
                <a:ext uri="{FF2B5EF4-FFF2-40B4-BE49-F238E27FC236}">
                  <a16:creationId xmlns:a16="http://schemas.microsoft.com/office/drawing/2014/main" id="{74C036AC-F0C4-4AB8-A1C8-03E459D89CCC}"/>
                </a:ext>
              </a:extLst>
            </p:cNvPr>
            <p:cNvSpPr/>
            <p:nvPr/>
          </p:nvSpPr>
          <p:spPr>
            <a:xfrm>
              <a:off x="6428482" y="4334399"/>
              <a:ext cx="289553" cy="194471"/>
            </a:xfrm>
            <a:custGeom>
              <a:avLst/>
              <a:gdLst/>
              <a:ahLst/>
              <a:cxnLst/>
              <a:rect l="l" t="t" r="r" b="b"/>
              <a:pathLst>
                <a:path w="6520" h="4379" extrusionOk="0">
                  <a:moveTo>
                    <a:pt x="2285" y="0"/>
                  </a:moveTo>
                  <a:cubicBezTo>
                    <a:pt x="2040" y="0"/>
                    <a:pt x="1835" y="204"/>
                    <a:pt x="1811" y="470"/>
                  </a:cubicBezTo>
                  <a:lnTo>
                    <a:pt x="1699" y="1731"/>
                  </a:lnTo>
                  <a:cubicBezTo>
                    <a:pt x="1689" y="1846"/>
                    <a:pt x="1644" y="1954"/>
                    <a:pt x="1569" y="2041"/>
                  </a:cubicBezTo>
                  <a:lnTo>
                    <a:pt x="292" y="3498"/>
                  </a:lnTo>
                  <a:cubicBezTo>
                    <a:pt x="1" y="3828"/>
                    <a:pt x="217" y="4378"/>
                    <a:pt x="636" y="4378"/>
                  </a:cubicBezTo>
                  <a:lnTo>
                    <a:pt x="6043" y="4378"/>
                  </a:lnTo>
                  <a:cubicBezTo>
                    <a:pt x="6306" y="4378"/>
                    <a:pt x="6520" y="4145"/>
                    <a:pt x="6520" y="3857"/>
                  </a:cubicBezTo>
                  <a:lnTo>
                    <a:pt x="6520" y="521"/>
                  </a:lnTo>
                  <a:cubicBezTo>
                    <a:pt x="6520" y="234"/>
                    <a:pt x="6306" y="0"/>
                    <a:pt x="6043" y="0"/>
                  </a:cubicBezTo>
                  <a:close/>
                </a:path>
              </a:pathLst>
            </a:custGeom>
            <a:solidFill>
              <a:srgbClr val="D25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845;p51">
              <a:extLst>
                <a:ext uri="{FF2B5EF4-FFF2-40B4-BE49-F238E27FC236}">
                  <a16:creationId xmlns:a16="http://schemas.microsoft.com/office/drawing/2014/main" id="{3656E33A-DDCD-4B21-9881-49DFB1B083EA}"/>
                </a:ext>
              </a:extLst>
            </p:cNvPr>
            <p:cNvSpPr/>
            <p:nvPr/>
          </p:nvSpPr>
          <p:spPr>
            <a:xfrm>
              <a:off x="6424040" y="4326139"/>
              <a:ext cx="303009" cy="209793"/>
            </a:xfrm>
            <a:custGeom>
              <a:avLst/>
              <a:gdLst/>
              <a:ahLst/>
              <a:cxnLst/>
              <a:rect l="l" t="t" r="r" b="b"/>
              <a:pathLst>
                <a:path w="6823" h="4724" extrusionOk="0">
                  <a:moveTo>
                    <a:pt x="3015" y="318"/>
                  </a:moveTo>
                  <a:cubicBezTo>
                    <a:pt x="3430" y="318"/>
                    <a:pt x="3853" y="347"/>
                    <a:pt x="4259" y="347"/>
                  </a:cubicBezTo>
                  <a:lnTo>
                    <a:pt x="6143" y="347"/>
                  </a:lnTo>
                  <a:cubicBezTo>
                    <a:pt x="6515" y="379"/>
                    <a:pt x="6460" y="784"/>
                    <a:pt x="6460" y="1047"/>
                  </a:cubicBezTo>
                  <a:lnTo>
                    <a:pt x="6460" y="2099"/>
                  </a:lnTo>
                  <a:cubicBezTo>
                    <a:pt x="6460" y="2733"/>
                    <a:pt x="6494" y="3375"/>
                    <a:pt x="6460" y="4007"/>
                  </a:cubicBezTo>
                  <a:cubicBezTo>
                    <a:pt x="6442" y="4378"/>
                    <a:pt x="6196" y="4406"/>
                    <a:pt x="5927" y="4406"/>
                  </a:cubicBezTo>
                  <a:cubicBezTo>
                    <a:pt x="5880" y="4406"/>
                    <a:pt x="5832" y="4405"/>
                    <a:pt x="5785" y="4405"/>
                  </a:cubicBezTo>
                  <a:lnTo>
                    <a:pt x="1346" y="4405"/>
                  </a:lnTo>
                  <a:cubicBezTo>
                    <a:pt x="1216" y="4405"/>
                    <a:pt x="1076" y="4417"/>
                    <a:pt x="940" y="4417"/>
                  </a:cubicBezTo>
                  <a:cubicBezTo>
                    <a:pt x="871" y="4417"/>
                    <a:pt x="804" y="4414"/>
                    <a:pt x="740" y="4405"/>
                  </a:cubicBezTo>
                  <a:cubicBezTo>
                    <a:pt x="454" y="4364"/>
                    <a:pt x="338" y="4069"/>
                    <a:pt x="483" y="3825"/>
                  </a:cubicBezTo>
                  <a:cubicBezTo>
                    <a:pt x="527" y="3753"/>
                    <a:pt x="599" y="3690"/>
                    <a:pt x="653" y="3628"/>
                  </a:cubicBezTo>
                  <a:lnTo>
                    <a:pt x="1401" y="2774"/>
                  </a:lnTo>
                  <a:cubicBezTo>
                    <a:pt x="1564" y="2588"/>
                    <a:pt x="1789" y="2393"/>
                    <a:pt x="1896" y="2166"/>
                  </a:cubicBezTo>
                  <a:cubicBezTo>
                    <a:pt x="2017" y="1906"/>
                    <a:pt x="1993" y="1535"/>
                    <a:pt x="2017" y="1257"/>
                  </a:cubicBezTo>
                  <a:cubicBezTo>
                    <a:pt x="2044" y="951"/>
                    <a:pt x="1988" y="391"/>
                    <a:pt x="2400" y="347"/>
                  </a:cubicBezTo>
                  <a:cubicBezTo>
                    <a:pt x="2601" y="325"/>
                    <a:pt x="2807" y="318"/>
                    <a:pt x="3015" y="318"/>
                  </a:cubicBezTo>
                  <a:close/>
                  <a:moveTo>
                    <a:pt x="3646" y="0"/>
                  </a:moveTo>
                  <a:cubicBezTo>
                    <a:pt x="3229" y="0"/>
                    <a:pt x="2814" y="7"/>
                    <a:pt x="2400" y="27"/>
                  </a:cubicBezTo>
                  <a:cubicBezTo>
                    <a:pt x="1534" y="69"/>
                    <a:pt x="1740" y="1275"/>
                    <a:pt x="1644" y="1860"/>
                  </a:cubicBezTo>
                  <a:cubicBezTo>
                    <a:pt x="1596" y="2156"/>
                    <a:pt x="1329" y="2373"/>
                    <a:pt x="1137" y="2592"/>
                  </a:cubicBezTo>
                  <a:cubicBezTo>
                    <a:pt x="877" y="2889"/>
                    <a:pt x="614" y="3184"/>
                    <a:pt x="355" y="3484"/>
                  </a:cubicBezTo>
                  <a:cubicBezTo>
                    <a:pt x="124" y="3752"/>
                    <a:pt x="1" y="4088"/>
                    <a:pt x="205" y="4419"/>
                  </a:cubicBezTo>
                  <a:cubicBezTo>
                    <a:pt x="370" y="4688"/>
                    <a:pt x="638" y="4723"/>
                    <a:pt x="922" y="4723"/>
                  </a:cubicBezTo>
                  <a:lnTo>
                    <a:pt x="5868" y="4723"/>
                  </a:lnTo>
                  <a:cubicBezTo>
                    <a:pt x="6244" y="4723"/>
                    <a:pt x="6622" y="4680"/>
                    <a:pt x="6749" y="4251"/>
                  </a:cubicBezTo>
                  <a:cubicBezTo>
                    <a:pt x="6823" y="4003"/>
                    <a:pt x="6779" y="3692"/>
                    <a:pt x="6779" y="3439"/>
                  </a:cubicBezTo>
                  <a:lnTo>
                    <a:pt x="6779" y="1977"/>
                  </a:lnTo>
                  <a:cubicBezTo>
                    <a:pt x="6779" y="1592"/>
                    <a:pt x="6784" y="1206"/>
                    <a:pt x="6779" y="821"/>
                  </a:cubicBezTo>
                  <a:cubicBezTo>
                    <a:pt x="6775" y="423"/>
                    <a:pt x="6603" y="87"/>
                    <a:pt x="6182" y="31"/>
                  </a:cubicBezTo>
                  <a:lnTo>
                    <a:pt x="6182" y="31"/>
                  </a:lnTo>
                  <a:cubicBezTo>
                    <a:pt x="6170" y="28"/>
                    <a:pt x="6157" y="27"/>
                    <a:pt x="6143" y="27"/>
                  </a:cubicBezTo>
                  <a:cubicBezTo>
                    <a:pt x="6137" y="26"/>
                    <a:pt x="6132" y="26"/>
                    <a:pt x="6127" y="26"/>
                  </a:cubicBezTo>
                  <a:cubicBezTo>
                    <a:pt x="6122" y="26"/>
                    <a:pt x="6117" y="26"/>
                    <a:pt x="6112" y="27"/>
                  </a:cubicBezTo>
                  <a:lnTo>
                    <a:pt x="6112" y="27"/>
                  </a:lnTo>
                  <a:cubicBezTo>
                    <a:pt x="5294" y="26"/>
                    <a:pt x="4469" y="0"/>
                    <a:pt x="364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846;p51">
              <a:extLst>
                <a:ext uri="{FF2B5EF4-FFF2-40B4-BE49-F238E27FC236}">
                  <a16:creationId xmlns:a16="http://schemas.microsoft.com/office/drawing/2014/main" id="{A9FC0477-CA33-4AA8-976C-3DF5FE3A6148}"/>
                </a:ext>
              </a:extLst>
            </p:cNvPr>
            <p:cNvSpPr/>
            <p:nvPr/>
          </p:nvSpPr>
          <p:spPr>
            <a:xfrm>
              <a:off x="6497807" y="4370283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0" y="1"/>
                    <a:pt x="0" y="319"/>
                    <a:pt x="206" y="319"/>
                  </a:cubicBezTo>
                  <a:lnTo>
                    <a:pt x="1464" y="319"/>
                  </a:lnTo>
                  <a:cubicBezTo>
                    <a:pt x="1670" y="319"/>
                    <a:pt x="1671" y="1"/>
                    <a:pt x="146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847;p51">
              <a:extLst>
                <a:ext uri="{FF2B5EF4-FFF2-40B4-BE49-F238E27FC236}">
                  <a16:creationId xmlns:a16="http://schemas.microsoft.com/office/drawing/2014/main" id="{562C0F44-E046-411B-9EAE-866EEDF9DC16}"/>
                </a:ext>
              </a:extLst>
            </p:cNvPr>
            <p:cNvSpPr/>
            <p:nvPr/>
          </p:nvSpPr>
          <p:spPr>
            <a:xfrm>
              <a:off x="6496786" y="4413006"/>
              <a:ext cx="74209" cy="14211"/>
            </a:xfrm>
            <a:custGeom>
              <a:avLst/>
              <a:gdLst/>
              <a:ahLst/>
              <a:cxnLst/>
              <a:rect l="l" t="t" r="r" b="b"/>
              <a:pathLst>
                <a:path w="1671" h="320" extrusionOk="0">
                  <a:moveTo>
                    <a:pt x="207" y="1"/>
                  </a:moveTo>
                  <a:cubicBezTo>
                    <a:pt x="1" y="1"/>
                    <a:pt x="0" y="319"/>
                    <a:pt x="207" y="319"/>
                  </a:cubicBezTo>
                  <a:lnTo>
                    <a:pt x="1465" y="319"/>
                  </a:lnTo>
                  <a:cubicBezTo>
                    <a:pt x="1671" y="319"/>
                    <a:pt x="1671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848;p51">
              <a:extLst>
                <a:ext uri="{FF2B5EF4-FFF2-40B4-BE49-F238E27FC236}">
                  <a16:creationId xmlns:a16="http://schemas.microsoft.com/office/drawing/2014/main" id="{D6D8C007-17D6-4773-9918-F8B7173520EE}"/>
                </a:ext>
              </a:extLst>
            </p:cNvPr>
            <p:cNvSpPr/>
            <p:nvPr/>
          </p:nvSpPr>
          <p:spPr>
            <a:xfrm>
              <a:off x="6646718" y="4431615"/>
              <a:ext cx="71322" cy="97258"/>
            </a:xfrm>
            <a:custGeom>
              <a:avLst/>
              <a:gdLst/>
              <a:ahLst/>
              <a:cxnLst/>
              <a:rect l="l" t="t" r="r" b="b"/>
              <a:pathLst>
                <a:path w="1606" h="2190" extrusionOk="0">
                  <a:moveTo>
                    <a:pt x="1564" y="1"/>
                  </a:moveTo>
                  <a:cubicBezTo>
                    <a:pt x="700" y="1"/>
                    <a:pt x="1" y="724"/>
                    <a:pt x="2" y="1616"/>
                  </a:cubicBezTo>
                  <a:cubicBezTo>
                    <a:pt x="2" y="1811"/>
                    <a:pt x="36" y="2005"/>
                    <a:pt x="105" y="2189"/>
                  </a:cubicBezTo>
                  <a:lnTo>
                    <a:pt x="1130" y="2189"/>
                  </a:lnTo>
                  <a:cubicBezTo>
                    <a:pt x="1392" y="2189"/>
                    <a:pt x="1606" y="1956"/>
                    <a:pt x="1606" y="1668"/>
                  </a:cubicBezTo>
                  <a:lnTo>
                    <a:pt x="1606" y="3"/>
                  </a:lnTo>
                  <a:cubicBezTo>
                    <a:pt x="1592" y="2"/>
                    <a:pt x="1578" y="1"/>
                    <a:pt x="1564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849;p51">
              <a:extLst>
                <a:ext uri="{FF2B5EF4-FFF2-40B4-BE49-F238E27FC236}">
                  <a16:creationId xmlns:a16="http://schemas.microsoft.com/office/drawing/2014/main" id="{8C535CD4-987F-4026-ACBC-7C90662D22D9}"/>
                </a:ext>
              </a:extLst>
            </p:cNvPr>
            <p:cNvSpPr/>
            <p:nvPr/>
          </p:nvSpPr>
          <p:spPr>
            <a:xfrm>
              <a:off x="6635615" y="4424553"/>
              <a:ext cx="89531" cy="111514"/>
            </a:xfrm>
            <a:custGeom>
              <a:avLst/>
              <a:gdLst/>
              <a:ahLst/>
              <a:cxnLst/>
              <a:rect l="l" t="t" r="r" b="b"/>
              <a:pathLst>
                <a:path w="2016" h="2511" extrusionOk="0">
                  <a:moveTo>
                    <a:pt x="1696" y="325"/>
                  </a:moveTo>
                  <a:lnTo>
                    <a:pt x="1696" y="1477"/>
                  </a:lnTo>
                  <a:cubicBezTo>
                    <a:pt x="1696" y="1631"/>
                    <a:pt x="1728" y="1839"/>
                    <a:pt x="1666" y="1984"/>
                  </a:cubicBezTo>
                  <a:cubicBezTo>
                    <a:pt x="1589" y="2168"/>
                    <a:pt x="1426" y="2192"/>
                    <a:pt x="1259" y="2192"/>
                  </a:cubicBezTo>
                  <a:cubicBezTo>
                    <a:pt x="1201" y="2192"/>
                    <a:pt x="1142" y="2189"/>
                    <a:pt x="1087" y="2189"/>
                  </a:cubicBezTo>
                  <a:lnTo>
                    <a:pt x="470" y="2189"/>
                  </a:lnTo>
                  <a:cubicBezTo>
                    <a:pt x="349" y="1742"/>
                    <a:pt x="422" y="1267"/>
                    <a:pt x="700" y="888"/>
                  </a:cubicBezTo>
                  <a:cubicBezTo>
                    <a:pt x="937" y="566"/>
                    <a:pt x="1301" y="363"/>
                    <a:pt x="1696" y="325"/>
                  </a:cubicBezTo>
                  <a:close/>
                  <a:moveTo>
                    <a:pt x="1803" y="0"/>
                  </a:moveTo>
                  <a:cubicBezTo>
                    <a:pt x="1798" y="0"/>
                    <a:pt x="1792" y="0"/>
                    <a:pt x="1787" y="1"/>
                  </a:cubicBezTo>
                  <a:lnTo>
                    <a:pt x="1787" y="1"/>
                  </a:lnTo>
                  <a:cubicBezTo>
                    <a:pt x="1252" y="14"/>
                    <a:pt x="761" y="276"/>
                    <a:pt x="441" y="704"/>
                  </a:cubicBezTo>
                  <a:cubicBezTo>
                    <a:pt x="83" y="1184"/>
                    <a:pt x="0" y="1830"/>
                    <a:pt x="200" y="2391"/>
                  </a:cubicBezTo>
                  <a:cubicBezTo>
                    <a:pt x="223" y="2458"/>
                    <a:pt x="279" y="2509"/>
                    <a:pt x="353" y="2509"/>
                  </a:cubicBezTo>
                  <a:lnTo>
                    <a:pt x="1027" y="2509"/>
                  </a:lnTo>
                  <a:cubicBezTo>
                    <a:pt x="1094" y="2509"/>
                    <a:pt x="1162" y="2511"/>
                    <a:pt x="1229" y="2511"/>
                  </a:cubicBezTo>
                  <a:cubicBezTo>
                    <a:pt x="1430" y="2511"/>
                    <a:pt x="1624" y="2493"/>
                    <a:pt x="1789" y="2348"/>
                  </a:cubicBezTo>
                  <a:cubicBezTo>
                    <a:pt x="2002" y="2161"/>
                    <a:pt x="2015" y="1901"/>
                    <a:pt x="2015" y="1641"/>
                  </a:cubicBezTo>
                  <a:lnTo>
                    <a:pt x="2015" y="162"/>
                  </a:lnTo>
                  <a:cubicBezTo>
                    <a:pt x="2015" y="73"/>
                    <a:pt x="1942" y="7"/>
                    <a:pt x="1856" y="3"/>
                  </a:cubicBezTo>
                  <a:lnTo>
                    <a:pt x="1839" y="2"/>
                  </a:lnTo>
                  <a:lnTo>
                    <a:pt x="1839" y="2"/>
                  </a:lnTo>
                  <a:cubicBezTo>
                    <a:pt x="1832" y="1"/>
                    <a:pt x="1824" y="0"/>
                    <a:pt x="1816" y="0"/>
                  </a:cubicBezTo>
                  <a:cubicBezTo>
                    <a:pt x="1816" y="0"/>
                    <a:pt x="1815" y="0"/>
                    <a:pt x="1814" y="0"/>
                  </a:cubicBezTo>
                  <a:cubicBezTo>
                    <a:pt x="1811" y="0"/>
                    <a:pt x="1807" y="0"/>
                    <a:pt x="180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850;p51">
              <a:extLst>
                <a:ext uri="{FF2B5EF4-FFF2-40B4-BE49-F238E27FC236}">
                  <a16:creationId xmlns:a16="http://schemas.microsoft.com/office/drawing/2014/main" id="{185FE423-E248-41CB-A233-345E53F95288}"/>
                </a:ext>
              </a:extLst>
            </p:cNvPr>
            <p:cNvSpPr/>
            <p:nvPr/>
          </p:nvSpPr>
          <p:spPr>
            <a:xfrm>
              <a:off x="6886227" y="3972317"/>
              <a:ext cx="161297" cy="405108"/>
            </a:xfrm>
            <a:custGeom>
              <a:avLst/>
              <a:gdLst/>
              <a:ahLst/>
              <a:cxnLst/>
              <a:rect l="l" t="t" r="r" b="b"/>
              <a:pathLst>
                <a:path w="3632" h="9122" extrusionOk="0">
                  <a:moveTo>
                    <a:pt x="0" y="1"/>
                  </a:moveTo>
                  <a:lnTo>
                    <a:pt x="527" y="9121"/>
                  </a:lnTo>
                  <a:lnTo>
                    <a:pt x="3452" y="9121"/>
                  </a:lnTo>
                  <a:lnTo>
                    <a:pt x="363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851;p51">
              <a:extLst>
                <a:ext uri="{FF2B5EF4-FFF2-40B4-BE49-F238E27FC236}">
                  <a16:creationId xmlns:a16="http://schemas.microsoft.com/office/drawing/2014/main" id="{90FBD195-F0A6-4661-895C-957B2AD77BCF}"/>
                </a:ext>
              </a:extLst>
            </p:cNvPr>
            <p:cNvSpPr/>
            <p:nvPr/>
          </p:nvSpPr>
          <p:spPr>
            <a:xfrm>
              <a:off x="6878944" y="3965256"/>
              <a:ext cx="175642" cy="419230"/>
            </a:xfrm>
            <a:custGeom>
              <a:avLst/>
              <a:gdLst/>
              <a:ahLst/>
              <a:cxnLst/>
              <a:rect l="l" t="t" r="r" b="b"/>
              <a:pathLst>
                <a:path w="3955" h="9440" extrusionOk="0">
                  <a:moveTo>
                    <a:pt x="3633" y="320"/>
                  </a:moveTo>
                  <a:lnTo>
                    <a:pt x="3479" y="8163"/>
                  </a:lnTo>
                  <a:lnTo>
                    <a:pt x="3460" y="9121"/>
                  </a:lnTo>
                  <a:lnTo>
                    <a:pt x="841" y="9121"/>
                  </a:lnTo>
                  <a:lnTo>
                    <a:pt x="388" y="1277"/>
                  </a:lnTo>
                  <a:lnTo>
                    <a:pt x="333" y="320"/>
                  </a:lnTo>
                  <a:close/>
                  <a:moveTo>
                    <a:pt x="164" y="0"/>
                  </a:moveTo>
                  <a:cubicBezTo>
                    <a:pt x="132" y="0"/>
                    <a:pt x="105" y="8"/>
                    <a:pt x="82" y="22"/>
                  </a:cubicBezTo>
                  <a:lnTo>
                    <a:pt x="82" y="22"/>
                  </a:lnTo>
                  <a:cubicBezTo>
                    <a:pt x="35" y="44"/>
                    <a:pt x="1" y="90"/>
                    <a:pt x="5" y="160"/>
                  </a:cubicBezTo>
                  <a:lnTo>
                    <a:pt x="467" y="8163"/>
                  </a:lnTo>
                  <a:lnTo>
                    <a:pt x="531" y="9280"/>
                  </a:lnTo>
                  <a:cubicBezTo>
                    <a:pt x="536" y="9367"/>
                    <a:pt x="600" y="9439"/>
                    <a:pt x="691" y="9439"/>
                  </a:cubicBezTo>
                  <a:lnTo>
                    <a:pt x="3616" y="9439"/>
                  </a:lnTo>
                  <a:cubicBezTo>
                    <a:pt x="3704" y="9438"/>
                    <a:pt x="3774" y="9368"/>
                    <a:pt x="3775" y="9280"/>
                  </a:cubicBezTo>
                  <a:lnTo>
                    <a:pt x="3933" y="1277"/>
                  </a:lnTo>
                  <a:lnTo>
                    <a:pt x="3954" y="160"/>
                  </a:lnTo>
                  <a:cubicBezTo>
                    <a:pt x="3953" y="72"/>
                    <a:pt x="3883" y="1"/>
                    <a:pt x="3795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852;p51">
              <a:extLst>
                <a:ext uri="{FF2B5EF4-FFF2-40B4-BE49-F238E27FC236}">
                  <a16:creationId xmlns:a16="http://schemas.microsoft.com/office/drawing/2014/main" id="{A3242474-ED5F-4590-97D2-6C85984B567B}"/>
                </a:ext>
              </a:extLst>
            </p:cNvPr>
            <p:cNvSpPr/>
            <p:nvPr/>
          </p:nvSpPr>
          <p:spPr>
            <a:xfrm>
              <a:off x="6875391" y="4334399"/>
              <a:ext cx="289553" cy="194471"/>
            </a:xfrm>
            <a:custGeom>
              <a:avLst/>
              <a:gdLst/>
              <a:ahLst/>
              <a:cxnLst/>
              <a:rect l="l" t="t" r="r" b="b"/>
              <a:pathLst>
                <a:path w="6520" h="4379" extrusionOk="0">
                  <a:moveTo>
                    <a:pt x="478" y="0"/>
                  </a:moveTo>
                  <a:cubicBezTo>
                    <a:pt x="216" y="0"/>
                    <a:pt x="1" y="234"/>
                    <a:pt x="2" y="521"/>
                  </a:cubicBezTo>
                  <a:lnTo>
                    <a:pt x="2" y="3857"/>
                  </a:lnTo>
                  <a:cubicBezTo>
                    <a:pt x="2" y="4145"/>
                    <a:pt x="214" y="4378"/>
                    <a:pt x="478" y="4378"/>
                  </a:cubicBezTo>
                  <a:lnTo>
                    <a:pt x="5884" y="4378"/>
                  </a:lnTo>
                  <a:cubicBezTo>
                    <a:pt x="6305" y="4378"/>
                    <a:pt x="6520" y="3828"/>
                    <a:pt x="6230" y="3498"/>
                  </a:cubicBezTo>
                  <a:lnTo>
                    <a:pt x="4953" y="2041"/>
                  </a:lnTo>
                  <a:cubicBezTo>
                    <a:pt x="4877" y="1954"/>
                    <a:pt x="4832" y="1846"/>
                    <a:pt x="4822" y="1731"/>
                  </a:cubicBezTo>
                  <a:lnTo>
                    <a:pt x="4710" y="470"/>
                  </a:lnTo>
                  <a:cubicBezTo>
                    <a:pt x="4687" y="204"/>
                    <a:pt x="4481" y="0"/>
                    <a:pt x="4235" y="0"/>
                  </a:cubicBezTo>
                  <a:close/>
                </a:path>
              </a:pathLst>
            </a:custGeom>
            <a:solidFill>
              <a:srgbClr val="D25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853;p51">
              <a:extLst>
                <a:ext uri="{FF2B5EF4-FFF2-40B4-BE49-F238E27FC236}">
                  <a16:creationId xmlns:a16="http://schemas.microsoft.com/office/drawing/2014/main" id="{10B3D07C-E87F-4F60-96BA-85FAE76BA02B}"/>
                </a:ext>
              </a:extLst>
            </p:cNvPr>
            <p:cNvSpPr/>
            <p:nvPr/>
          </p:nvSpPr>
          <p:spPr>
            <a:xfrm>
              <a:off x="6860602" y="4326760"/>
              <a:ext cx="310692" cy="210104"/>
            </a:xfrm>
            <a:custGeom>
              <a:avLst/>
              <a:gdLst/>
              <a:ahLst/>
              <a:cxnLst/>
              <a:rect l="l" t="t" r="r" b="b"/>
              <a:pathLst>
                <a:path w="6996" h="4731" extrusionOk="0">
                  <a:moveTo>
                    <a:pt x="4440" y="326"/>
                  </a:moveTo>
                  <a:cubicBezTo>
                    <a:pt x="4478" y="326"/>
                    <a:pt x="4516" y="327"/>
                    <a:pt x="4553" y="332"/>
                  </a:cubicBezTo>
                  <a:cubicBezTo>
                    <a:pt x="4794" y="361"/>
                    <a:pt x="4871" y="538"/>
                    <a:pt x="4893" y="749"/>
                  </a:cubicBezTo>
                  <a:cubicBezTo>
                    <a:pt x="4929" y="1092"/>
                    <a:pt x="4953" y="1437"/>
                    <a:pt x="4984" y="1780"/>
                  </a:cubicBezTo>
                  <a:cubicBezTo>
                    <a:pt x="5040" y="2366"/>
                    <a:pt x="5582" y="2794"/>
                    <a:pt x="5953" y="3216"/>
                  </a:cubicBezTo>
                  <a:cubicBezTo>
                    <a:pt x="6118" y="3405"/>
                    <a:pt x="6340" y="3595"/>
                    <a:pt x="6470" y="3811"/>
                  </a:cubicBezTo>
                  <a:cubicBezTo>
                    <a:pt x="6617" y="4051"/>
                    <a:pt x="6500" y="4351"/>
                    <a:pt x="6216" y="4391"/>
                  </a:cubicBezTo>
                  <a:cubicBezTo>
                    <a:pt x="6193" y="4394"/>
                    <a:pt x="6169" y="4395"/>
                    <a:pt x="6145" y="4395"/>
                  </a:cubicBezTo>
                  <a:cubicBezTo>
                    <a:pt x="6096" y="4395"/>
                    <a:pt x="6045" y="4391"/>
                    <a:pt x="5998" y="4391"/>
                  </a:cubicBezTo>
                  <a:lnTo>
                    <a:pt x="2392" y="4391"/>
                  </a:lnTo>
                  <a:cubicBezTo>
                    <a:pt x="2047" y="4391"/>
                    <a:pt x="1686" y="4419"/>
                    <a:pt x="1332" y="4419"/>
                  </a:cubicBezTo>
                  <a:cubicBezTo>
                    <a:pt x="1156" y="4419"/>
                    <a:pt x="981" y="4412"/>
                    <a:pt x="811" y="4391"/>
                  </a:cubicBezTo>
                  <a:cubicBezTo>
                    <a:pt x="423" y="4342"/>
                    <a:pt x="493" y="3891"/>
                    <a:pt x="493" y="3609"/>
                  </a:cubicBezTo>
                  <a:lnTo>
                    <a:pt x="493" y="1157"/>
                  </a:lnTo>
                  <a:cubicBezTo>
                    <a:pt x="493" y="878"/>
                    <a:pt x="412" y="367"/>
                    <a:pt x="811" y="332"/>
                  </a:cubicBezTo>
                  <a:lnTo>
                    <a:pt x="4209" y="332"/>
                  </a:lnTo>
                  <a:cubicBezTo>
                    <a:pt x="4284" y="332"/>
                    <a:pt x="4363" y="326"/>
                    <a:pt x="4440" y="326"/>
                  </a:cubicBezTo>
                  <a:close/>
                  <a:moveTo>
                    <a:pt x="4347" y="1"/>
                  </a:moveTo>
                  <a:cubicBezTo>
                    <a:pt x="4197" y="1"/>
                    <a:pt x="4047" y="13"/>
                    <a:pt x="3911" y="13"/>
                  </a:cubicBezTo>
                  <a:lnTo>
                    <a:pt x="844" y="13"/>
                  </a:lnTo>
                  <a:cubicBezTo>
                    <a:pt x="838" y="12"/>
                    <a:pt x="833" y="12"/>
                    <a:pt x="828" y="12"/>
                  </a:cubicBezTo>
                  <a:cubicBezTo>
                    <a:pt x="822" y="12"/>
                    <a:pt x="816" y="12"/>
                    <a:pt x="811" y="13"/>
                  </a:cubicBezTo>
                  <a:cubicBezTo>
                    <a:pt x="797" y="13"/>
                    <a:pt x="784" y="14"/>
                    <a:pt x="772" y="17"/>
                  </a:cubicBezTo>
                  <a:lnTo>
                    <a:pt x="772" y="17"/>
                  </a:lnTo>
                  <a:cubicBezTo>
                    <a:pt x="0" y="117"/>
                    <a:pt x="174" y="1105"/>
                    <a:pt x="174" y="1670"/>
                  </a:cubicBezTo>
                  <a:cubicBezTo>
                    <a:pt x="174" y="2425"/>
                    <a:pt x="164" y="3183"/>
                    <a:pt x="174" y="3938"/>
                  </a:cubicBezTo>
                  <a:cubicBezTo>
                    <a:pt x="179" y="4279"/>
                    <a:pt x="320" y="4621"/>
                    <a:pt x="692" y="4698"/>
                  </a:cubicBezTo>
                  <a:cubicBezTo>
                    <a:pt x="815" y="4723"/>
                    <a:pt x="947" y="4731"/>
                    <a:pt x="1081" y="4731"/>
                  </a:cubicBezTo>
                  <a:cubicBezTo>
                    <a:pt x="1303" y="4731"/>
                    <a:pt x="1531" y="4709"/>
                    <a:pt x="1738" y="4709"/>
                  </a:cubicBezTo>
                  <a:lnTo>
                    <a:pt x="5557" y="4709"/>
                  </a:lnTo>
                  <a:cubicBezTo>
                    <a:pt x="5703" y="4709"/>
                    <a:pt x="5852" y="4716"/>
                    <a:pt x="5999" y="4716"/>
                  </a:cubicBezTo>
                  <a:cubicBezTo>
                    <a:pt x="6072" y="4716"/>
                    <a:pt x="6146" y="4714"/>
                    <a:pt x="6219" y="4709"/>
                  </a:cubicBezTo>
                  <a:cubicBezTo>
                    <a:pt x="6697" y="4681"/>
                    <a:pt x="6996" y="4172"/>
                    <a:pt x="6791" y="3734"/>
                  </a:cubicBezTo>
                  <a:cubicBezTo>
                    <a:pt x="6670" y="3474"/>
                    <a:pt x="6403" y="3246"/>
                    <a:pt x="6219" y="3035"/>
                  </a:cubicBezTo>
                  <a:cubicBezTo>
                    <a:pt x="5965" y="2745"/>
                    <a:pt x="5705" y="2460"/>
                    <a:pt x="5456" y="2165"/>
                  </a:cubicBezTo>
                  <a:cubicBezTo>
                    <a:pt x="5259" y="1932"/>
                    <a:pt x="5288" y="1595"/>
                    <a:pt x="5262" y="1303"/>
                  </a:cubicBezTo>
                  <a:cubicBezTo>
                    <a:pt x="5234" y="980"/>
                    <a:pt x="5267" y="523"/>
                    <a:pt x="5055" y="255"/>
                  </a:cubicBezTo>
                  <a:cubicBezTo>
                    <a:pt x="4882" y="40"/>
                    <a:pt x="4616" y="1"/>
                    <a:pt x="4347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854;p51">
              <a:extLst>
                <a:ext uri="{FF2B5EF4-FFF2-40B4-BE49-F238E27FC236}">
                  <a16:creationId xmlns:a16="http://schemas.microsoft.com/office/drawing/2014/main" id="{0A7E055C-BE1E-4A44-B334-C2E91E7E9B8C}"/>
                </a:ext>
              </a:extLst>
            </p:cNvPr>
            <p:cNvSpPr/>
            <p:nvPr/>
          </p:nvSpPr>
          <p:spPr>
            <a:xfrm>
              <a:off x="7030608" y="4377389"/>
              <a:ext cx="55912" cy="44"/>
            </a:xfrm>
            <a:custGeom>
              <a:avLst/>
              <a:gdLst/>
              <a:ahLst/>
              <a:cxnLst/>
              <a:rect l="l" t="t" r="r" b="b"/>
              <a:pathLst>
                <a:path w="1259" h="1" extrusionOk="0">
                  <a:moveTo>
                    <a:pt x="0" y="0"/>
                  </a:moveTo>
                  <a:lnTo>
                    <a:pt x="1259" y="0"/>
                  </a:lnTo>
                </a:path>
              </a:pathLst>
            </a:custGeom>
            <a:solidFill>
              <a:srgbClr val="EE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855;p51">
              <a:extLst>
                <a:ext uri="{FF2B5EF4-FFF2-40B4-BE49-F238E27FC236}">
                  <a16:creationId xmlns:a16="http://schemas.microsoft.com/office/drawing/2014/main" id="{82F96955-CD51-4606-AE26-CD43ECC52AB1}"/>
                </a:ext>
              </a:extLst>
            </p:cNvPr>
            <p:cNvSpPr/>
            <p:nvPr/>
          </p:nvSpPr>
          <p:spPr>
            <a:xfrm>
              <a:off x="7021459" y="4370283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1" y="1"/>
                    <a:pt x="1" y="319"/>
                    <a:pt x="206" y="319"/>
                  </a:cubicBezTo>
                  <a:lnTo>
                    <a:pt x="1465" y="319"/>
                  </a:lnTo>
                  <a:cubicBezTo>
                    <a:pt x="1670" y="319"/>
                    <a:pt x="1672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856;p51">
              <a:extLst>
                <a:ext uri="{FF2B5EF4-FFF2-40B4-BE49-F238E27FC236}">
                  <a16:creationId xmlns:a16="http://schemas.microsoft.com/office/drawing/2014/main" id="{965AA3DC-7DD7-4145-B936-97AD25D841AA}"/>
                </a:ext>
              </a:extLst>
            </p:cNvPr>
            <p:cNvSpPr/>
            <p:nvPr/>
          </p:nvSpPr>
          <p:spPr>
            <a:xfrm>
              <a:off x="7031629" y="4420068"/>
              <a:ext cx="55912" cy="44"/>
            </a:xfrm>
            <a:custGeom>
              <a:avLst/>
              <a:gdLst/>
              <a:ahLst/>
              <a:cxnLst/>
              <a:rect l="l" t="t" r="r" b="b"/>
              <a:pathLst>
                <a:path w="1259" h="1" extrusionOk="0">
                  <a:moveTo>
                    <a:pt x="0" y="1"/>
                  </a:moveTo>
                  <a:lnTo>
                    <a:pt x="1259" y="1"/>
                  </a:lnTo>
                </a:path>
              </a:pathLst>
            </a:custGeom>
            <a:solidFill>
              <a:srgbClr val="EE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857;p51">
              <a:extLst>
                <a:ext uri="{FF2B5EF4-FFF2-40B4-BE49-F238E27FC236}">
                  <a16:creationId xmlns:a16="http://schemas.microsoft.com/office/drawing/2014/main" id="{EF86ECC4-DBD3-4C4E-A300-44669B76F462}"/>
                </a:ext>
              </a:extLst>
            </p:cNvPr>
            <p:cNvSpPr/>
            <p:nvPr/>
          </p:nvSpPr>
          <p:spPr>
            <a:xfrm>
              <a:off x="7022481" y="4413006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1" y="1"/>
                    <a:pt x="1" y="319"/>
                    <a:pt x="206" y="319"/>
                  </a:cubicBezTo>
                  <a:lnTo>
                    <a:pt x="1465" y="319"/>
                  </a:lnTo>
                  <a:cubicBezTo>
                    <a:pt x="1671" y="319"/>
                    <a:pt x="1672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58;p51">
              <a:extLst>
                <a:ext uri="{FF2B5EF4-FFF2-40B4-BE49-F238E27FC236}">
                  <a16:creationId xmlns:a16="http://schemas.microsoft.com/office/drawing/2014/main" id="{D71F1267-580A-44B7-BEA1-2352C8AA5B64}"/>
                </a:ext>
              </a:extLst>
            </p:cNvPr>
            <p:cNvSpPr/>
            <p:nvPr/>
          </p:nvSpPr>
          <p:spPr>
            <a:xfrm>
              <a:off x="6875391" y="4431615"/>
              <a:ext cx="71411" cy="97258"/>
            </a:xfrm>
            <a:custGeom>
              <a:avLst/>
              <a:gdLst/>
              <a:ahLst/>
              <a:cxnLst/>
              <a:rect l="l" t="t" r="r" b="b"/>
              <a:pathLst>
                <a:path w="1608" h="2190" extrusionOk="0">
                  <a:moveTo>
                    <a:pt x="44" y="1"/>
                  </a:moveTo>
                  <a:cubicBezTo>
                    <a:pt x="29" y="1"/>
                    <a:pt x="16" y="2"/>
                    <a:pt x="1" y="3"/>
                  </a:cubicBezTo>
                  <a:lnTo>
                    <a:pt x="1" y="1668"/>
                  </a:lnTo>
                  <a:cubicBezTo>
                    <a:pt x="1" y="1956"/>
                    <a:pt x="214" y="2189"/>
                    <a:pt x="478" y="2189"/>
                  </a:cubicBezTo>
                  <a:lnTo>
                    <a:pt x="1502" y="2189"/>
                  </a:lnTo>
                  <a:cubicBezTo>
                    <a:pt x="1570" y="2005"/>
                    <a:pt x="1606" y="1811"/>
                    <a:pt x="1606" y="1616"/>
                  </a:cubicBezTo>
                  <a:cubicBezTo>
                    <a:pt x="1607" y="724"/>
                    <a:pt x="907" y="1"/>
                    <a:pt x="44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859;p51">
              <a:extLst>
                <a:ext uri="{FF2B5EF4-FFF2-40B4-BE49-F238E27FC236}">
                  <a16:creationId xmlns:a16="http://schemas.microsoft.com/office/drawing/2014/main" id="{D96B1A6A-49B3-4148-A2A4-CCA770302937}"/>
                </a:ext>
              </a:extLst>
            </p:cNvPr>
            <p:cNvSpPr/>
            <p:nvPr/>
          </p:nvSpPr>
          <p:spPr>
            <a:xfrm>
              <a:off x="6867486" y="4424509"/>
              <a:ext cx="90419" cy="111469"/>
            </a:xfrm>
            <a:custGeom>
              <a:avLst/>
              <a:gdLst/>
              <a:ahLst/>
              <a:cxnLst/>
              <a:rect l="l" t="t" r="r" b="b"/>
              <a:pathLst>
                <a:path w="2036" h="2510" extrusionOk="0">
                  <a:moveTo>
                    <a:pt x="338" y="326"/>
                  </a:moveTo>
                  <a:cubicBezTo>
                    <a:pt x="734" y="362"/>
                    <a:pt x="1097" y="565"/>
                    <a:pt x="1336" y="888"/>
                  </a:cubicBezTo>
                  <a:cubicBezTo>
                    <a:pt x="1614" y="1267"/>
                    <a:pt x="1687" y="1744"/>
                    <a:pt x="1564" y="2190"/>
                  </a:cubicBezTo>
                  <a:lnTo>
                    <a:pt x="1061" y="2190"/>
                  </a:lnTo>
                  <a:cubicBezTo>
                    <a:pt x="983" y="2190"/>
                    <a:pt x="886" y="2199"/>
                    <a:pt x="790" y="2199"/>
                  </a:cubicBezTo>
                  <a:cubicBezTo>
                    <a:pt x="657" y="2199"/>
                    <a:pt x="524" y="2181"/>
                    <a:pt x="441" y="2094"/>
                  </a:cubicBezTo>
                  <a:cubicBezTo>
                    <a:pt x="307" y="1955"/>
                    <a:pt x="338" y="1742"/>
                    <a:pt x="338" y="1564"/>
                  </a:cubicBezTo>
                  <a:lnTo>
                    <a:pt x="338" y="326"/>
                  </a:lnTo>
                  <a:close/>
                  <a:moveTo>
                    <a:pt x="231" y="0"/>
                  </a:moveTo>
                  <a:cubicBezTo>
                    <a:pt x="228" y="0"/>
                    <a:pt x="225" y="0"/>
                    <a:pt x="222" y="0"/>
                  </a:cubicBezTo>
                  <a:cubicBezTo>
                    <a:pt x="221" y="0"/>
                    <a:pt x="221" y="0"/>
                    <a:pt x="220" y="0"/>
                  </a:cubicBezTo>
                  <a:cubicBezTo>
                    <a:pt x="213" y="0"/>
                    <a:pt x="206" y="1"/>
                    <a:pt x="199" y="1"/>
                  </a:cubicBezTo>
                  <a:lnTo>
                    <a:pt x="199" y="1"/>
                  </a:lnTo>
                  <a:lnTo>
                    <a:pt x="179" y="3"/>
                  </a:lnTo>
                  <a:cubicBezTo>
                    <a:pt x="92" y="7"/>
                    <a:pt x="19" y="72"/>
                    <a:pt x="19" y="163"/>
                  </a:cubicBezTo>
                  <a:lnTo>
                    <a:pt x="19" y="1556"/>
                  </a:lnTo>
                  <a:cubicBezTo>
                    <a:pt x="19" y="1786"/>
                    <a:pt x="1" y="2020"/>
                    <a:pt x="137" y="2221"/>
                  </a:cubicBezTo>
                  <a:cubicBezTo>
                    <a:pt x="253" y="2396"/>
                    <a:pt x="448" y="2504"/>
                    <a:pt x="658" y="2508"/>
                  </a:cubicBezTo>
                  <a:cubicBezTo>
                    <a:pt x="686" y="2509"/>
                    <a:pt x="714" y="2509"/>
                    <a:pt x="742" y="2509"/>
                  </a:cubicBezTo>
                  <a:cubicBezTo>
                    <a:pt x="797" y="2509"/>
                    <a:pt x="854" y="2508"/>
                    <a:pt x="910" y="2508"/>
                  </a:cubicBezTo>
                  <a:lnTo>
                    <a:pt x="1681" y="2508"/>
                  </a:lnTo>
                  <a:cubicBezTo>
                    <a:pt x="1756" y="2508"/>
                    <a:pt x="1812" y="2459"/>
                    <a:pt x="1836" y="2392"/>
                  </a:cubicBezTo>
                  <a:cubicBezTo>
                    <a:pt x="2036" y="1829"/>
                    <a:pt x="1953" y="1185"/>
                    <a:pt x="1593" y="704"/>
                  </a:cubicBezTo>
                  <a:cubicBezTo>
                    <a:pt x="1274" y="275"/>
                    <a:pt x="782" y="14"/>
                    <a:pt x="247" y="1"/>
                  </a:cubicBezTo>
                  <a:lnTo>
                    <a:pt x="247" y="1"/>
                  </a:lnTo>
                  <a:cubicBezTo>
                    <a:pt x="242" y="0"/>
                    <a:pt x="237" y="0"/>
                    <a:pt x="23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860;p51">
              <a:extLst>
                <a:ext uri="{FF2B5EF4-FFF2-40B4-BE49-F238E27FC236}">
                  <a16:creationId xmlns:a16="http://schemas.microsoft.com/office/drawing/2014/main" id="{30AFF647-7C6D-4722-A6B5-66EF8B02C71A}"/>
                </a:ext>
              </a:extLst>
            </p:cNvPr>
            <p:cNvSpPr/>
            <p:nvPr/>
          </p:nvSpPr>
          <p:spPr>
            <a:xfrm>
              <a:off x="6513795" y="3173144"/>
              <a:ext cx="565917" cy="1043768"/>
            </a:xfrm>
            <a:custGeom>
              <a:avLst/>
              <a:gdLst/>
              <a:ahLst/>
              <a:cxnLst/>
              <a:rect l="l" t="t" r="r" b="b"/>
              <a:pathLst>
                <a:path w="12743" h="23503" extrusionOk="0">
                  <a:moveTo>
                    <a:pt x="0" y="0"/>
                  </a:moveTo>
                  <a:lnTo>
                    <a:pt x="0" y="23364"/>
                  </a:lnTo>
                  <a:lnTo>
                    <a:pt x="4983" y="23503"/>
                  </a:lnTo>
                  <a:lnTo>
                    <a:pt x="6225" y="5071"/>
                  </a:lnTo>
                  <a:lnTo>
                    <a:pt x="6517" y="5071"/>
                  </a:lnTo>
                  <a:lnTo>
                    <a:pt x="7759" y="23503"/>
                  </a:lnTo>
                  <a:lnTo>
                    <a:pt x="12742" y="23364"/>
                  </a:lnTo>
                  <a:lnTo>
                    <a:pt x="12742" y="0"/>
                  </a:lnTo>
                  <a:close/>
                </a:path>
              </a:pathLst>
            </a:custGeom>
            <a:solidFill>
              <a:srgbClr val="4077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861;p51">
              <a:extLst>
                <a:ext uri="{FF2B5EF4-FFF2-40B4-BE49-F238E27FC236}">
                  <a16:creationId xmlns:a16="http://schemas.microsoft.com/office/drawing/2014/main" id="{299ACA53-A76E-4DF2-9C80-B64E94BEDADA}"/>
                </a:ext>
              </a:extLst>
            </p:cNvPr>
            <p:cNvSpPr/>
            <p:nvPr/>
          </p:nvSpPr>
          <p:spPr>
            <a:xfrm>
              <a:off x="6505091" y="3166082"/>
              <a:ext cx="583281" cy="1057935"/>
            </a:xfrm>
            <a:custGeom>
              <a:avLst/>
              <a:gdLst/>
              <a:ahLst/>
              <a:cxnLst/>
              <a:rect l="l" t="t" r="r" b="b"/>
              <a:pathLst>
                <a:path w="13134" h="23822" extrusionOk="0">
                  <a:moveTo>
                    <a:pt x="12778" y="320"/>
                  </a:moveTo>
                  <a:lnTo>
                    <a:pt x="12778" y="23170"/>
                  </a:lnTo>
                  <a:cubicBezTo>
                    <a:pt x="12778" y="23224"/>
                    <a:pt x="12767" y="23299"/>
                    <a:pt x="12766" y="23369"/>
                  </a:cubicBezTo>
                  <a:lnTo>
                    <a:pt x="12766" y="23369"/>
                  </a:lnTo>
                  <a:lnTo>
                    <a:pt x="8104" y="23498"/>
                  </a:lnTo>
                  <a:lnTo>
                    <a:pt x="8104" y="23498"/>
                  </a:lnTo>
                  <a:lnTo>
                    <a:pt x="7694" y="17417"/>
                  </a:lnTo>
                  <a:lnTo>
                    <a:pt x="7026" y="7505"/>
                  </a:lnTo>
                  <a:lnTo>
                    <a:pt x="6872" y="5230"/>
                  </a:lnTo>
                  <a:cubicBezTo>
                    <a:pt x="6866" y="5144"/>
                    <a:pt x="6804" y="5071"/>
                    <a:pt x="6713" y="5071"/>
                  </a:cubicBezTo>
                  <a:lnTo>
                    <a:pt x="6421" y="5071"/>
                  </a:lnTo>
                  <a:cubicBezTo>
                    <a:pt x="6331" y="5071"/>
                    <a:pt x="6267" y="5144"/>
                    <a:pt x="6261" y="5230"/>
                  </a:cubicBezTo>
                  <a:lnTo>
                    <a:pt x="5841" y="11475"/>
                  </a:lnTo>
                  <a:lnTo>
                    <a:pt x="5172" y="21387"/>
                  </a:lnTo>
                  <a:lnTo>
                    <a:pt x="5031" y="23498"/>
                  </a:lnTo>
                  <a:lnTo>
                    <a:pt x="5031" y="23498"/>
                  </a:lnTo>
                  <a:lnTo>
                    <a:pt x="356" y="23368"/>
                  </a:lnTo>
                  <a:lnTo>
                    <a:pt x="356" y="23368"/>
                  </a:lnTo>
                  <a:lnTo>
                    <a:pt x="356" y="514"/>
                  </a:lnTo>
                  <a:cubicBezTo>
                    <a:pt x="356" y="461"/>
                    <a:pt x="366" y="388"/>
                    <a:pt x="368" y="320"/>
                  </a:cubicBezTo>
                  <a:close/>
                  <a:moveTo>
                    <a:pt x="196" y="0"/>
                  </a:moveTo>
                  <a:cubicBezTo>
                    <a:pt x="109" y="1"/>
                    <a:pt x="38" y="72"/>
                    <a:pt x="37" y="158"/>
                  </a:cubicBezTo>
                  <a:lnTo>
                    <a:pt x="37" y="22565"/>
                  </a:lnTo>
                  <a:cubicBezTo>
                    <a:pt x="37" y="22861"/>
                    <a:pt x="0" y="23185"/>
                    <a:pt x="37" y="23482"/>
                  </a:cubicBezTo>
                  <a:cubicBezTo>
                    <a:pt x="37" y="23495"/>
                    <a:pt x="37" y="23509"/>
                    <a:pt x="37" y="23523"/>
                  </a:cubicBezTo>
                  <a:cubicBezTo>
                    <a:pt x="38" y="23611"/>
                    <a:pt x="109" y="23681"/>
                    <a:pt x="196" y="23682"/>
                  </a:cubicBezTo>
                  <a:lnTo>
                    <a:pt x="5179" y="23821"/>
                  </a:lnTo>
                  <a:cubicBezTo>
                    <a:pt x="5181" y="23821"/>
                    <a:pt x="5182" y="23821"/>
                    <a:pt x="5183" y="23821"/>
                  </a:cubicBezTo>
                  <a:cubicBezTo>
                    <a:pt x="5271" y="23821"/>
                    <a:pt x="5333" y="23745"/>
                    <a:pt x="5339" y="23662"/>
                  </a:cubicBezTo>
                  <a:lnTo>
                    <a:pt x="5759" y="17417"/>
                  </a:lnTo>
                  <a:lnTo>
                    <a:pt x="6428" y="7505"/>
                  </a:lnTo>
                  <a:lnTo>
                    <a:pt x="6567" y="5436"/>
                  </a:lnTo>
                  <a:lnTo>
                    <a:pt x="6974" y="11475"/>
                  </a:lnTo>
                  <a:lnTo>
                    <a:pt x="7642" y="21387"/>
                  </a:lnTo>
                  <a:lnTo>
                    <a:pt x="7795" y="23662"/>
                  </a:lnTo>
                  <a:cubicBezTo>
                    <a:pt x="7801" y="23745"/>
                    <a:pt x="7862" y="23821"/>
                    <a:pt x="7951" y="23821"/>
                  </a:cubicBezTo>
                  <a:cubicBezTo>
                    <a:pt x="7953" y="23821"/>
                    <a:pt x="7954" y="23821"/>
                    <a:pt x="7955" y="23821"/>
                  </a:cubicBezTo>
                  <a:lnTo>
                    <a:pt x="12938" y="23682"/>
                  </a:lnTo>
                  <a:cubicBezTo>
                    <a:pt x="13025" y="23681"/>
                    <a:pt x="13095" y="23611"/>
                    <a:pt x="13098" y="23523"/>
                  </a:cubicBezTo>
                  <a:lnTo>
                    <a:pt x="13098" y="1118"/>
                  </a:lnTo>
                  <a:cubicBezTo>
                    <a:pt x="13098" y="821"/>
                    <a:pt x="13133" y="498"/>
                    <a:pt x="13098" y="201"/>
                  </a:cubicBezTo>
                  <a:cubicBezTo>
                    <a:pt x="13097" y="187"/>
                    <a:pt x="13097" y="173"/>
                    <a:pt x="13098" y="159"/>
                  </a:cubicBezTo>
                  <a:cubicBezTo>
                    <a:pt x="13095" y="72"/>
                    <a:pt x="13025" y="1"/>
                    <a:pt x="12938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862;p51">
              <a:extLst>
                <a:ext uri="{FF2B5EF4-FFF2-40B4-BE49-F238E27FC236}">
                  <a16:creationId xmlns:a16="http://schemas.microsoft.com/office/drawing/2014/main" id="{6B0601E3-7E09-41CD-902E-67EF7A9B5A73}"/>
                </a:ext>
              </a:extLst>
            </p:cNvPr>
            <p:cNvSpPr/>
            <p:nvPr/>
          </p:nvSpPr>
          <p:spPr>
            <a:xfrm>
              <a:off x="6505890" y="4113144"/>
              <a:ext cx="243855" cy="19851"/>
            </a:xfrm>
            <a:custGeom>
              <a:avLst/>
              <a:gdLst/>
              <a:ahLst/>
              <a:cxnLst/>
              <a:rect l="l" t="t" r="r" b="b"/>
              <a:pathLst>
                <a:path w="5491" h="447" extrusionOk="0">
                  <a:moveTo>
                    <a:pt x="201" y="0"/>
                  </a:moveTo>
                  <a:cubicBezTo>
                    <a:pt x="1" y="0"/>
                    <a:pt x="4" y="315"/>
                    <a:pt x="206" y="319"/>
                  </a:cubicBezTo>
                  <a:lnTo>
                    <a:pt x="4646" y="430"/>
                  </a:lnTo>
                  <a:lnTo>
                    <a:pt x="5285" y="446"/>
                  </a:lnTo>
                  <a:cubicBezTo>
                    <a:pt x="5286" y="446"/>
                    <a:pt x="5288" y="446"/>
                    <a:pt x="5289" y="446"/>
                  </a:cubicBezTo>
                  <a:cubicBezTo>
                    <a:pt x="5490" y="446"/>
                    <a:pt x="5489" y="132"/>
                    <a:pt x="5285" y="126"/>
                  </a:cubicBezTo>
                  <a:lnTo>
                    <a:pt x="846" y="17"/>
                  </a:lnTo>
                  <a:lnTo>
                    <a:pt x="206" y="1"/>
                  </a:lnTo>
                  <a:cubicBezTo>
                    <a:pt x="204" y="1"/>
                    <a:pt x="202" y="0"/>
                    <a:pt x="20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863;p51">
              <a:extLst>
                <a:ext uri="{FF2B5EF4-FFF2-40B4-BE49-F238E27FC236}">
                  <a16:creationId xmlns:a16="http://schemas.microsoft.com/office/drawing/2014/main" id="{ECDDCD0C-1D15-4EA8-81CC-1AF9B37376E3}"/>
                </a:ext>
              </a:extLst>
            </p:cNvPr>
            <p:cNvSpPr/>
            <p:nvPr/>
          </p:nvSpPr>
          <p:spPr>
            <a:xfrm>
              <a:off x="6844925" y="4113144"/>
              <a:ext cx="243855" cy="19807"/>
            </a:xfrm>
            <a:custGeom>
              <a:avLst/>
              <a:gdLst/>
              <a:ahLst/>
              <a:cxnLst/>
              <a:rect l="l" t="t" r="r" b="b"/>
              <a:pathLst>
                <a:path w="5491" h="446" extrusionOk="0">
                  <a:moveTo>
                    <a:pt x="5291" y="0"/>
                  </a:moveTo>
                  <a:cubicBezTo>
                    <a:pt x="5289" y="0"/>
                    <a:pt x="5287" y="1"/>
                    <a:pt x="5285" y="1"/>
                  </a:cubicBezTo>
                  <a:lnTo>
                    <a:pt x="845" y="110"/>
                  </a:lnTo>
                  <a:lnTo>
                    <a:pt x="206" y="126"/>
                  </a:lnTo>
                  <a:cubicBezTo>
                    <a:pt x="3" y="131"/>
                    <a:pt x="1" y="445"/>
                    <a:pt x="201" y="445"/>
                  </a:cubicBezTo>
                  <a:cubicBezTo>
                    <a:pt x="203" y="445"/>
                    <a:pt x="205" y="445"/>
                    <a:pt x="206" y="445"/>
                  </a:cubicBezTo>
                  <a:lnTo>
                    <a:pt x="4645" y="335"/>
                  </a:lnTo>
                  <a:lnTo>
                    <a:pt x="5285" y="319"/>
                  </a:lnTo>
                  <a:cubicBezTo>
                    <a:pt x="5488" y="315"/>
                    <a:pt x="5491" y="0"/>
                    <a:pt x="529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864;p51">
              <a:extLst>
                <a:ext uri="{FF2B5EF4-FFF2-40B4-BE49-F238E27FC236}">
                  <a16:creationId xmlns:a16="http://schemas.microsoft.com/office/drawing/2014/main" id="{983AEC00-C785-4CA7-94E9-0DB29E710ECB}"/>
                </a:ext>
              </a:extLst>
            </p:cNvPr>
            <p:cNvSpPr/>
            <p:nvPr/>
          </p:nvSpPr>
          <p:spPr>
            <a:xfrm>
              <a:off x="6478666" y="2348745"/>
              <a:ext cx="641947" cy="921730"/>
            </a:xfrm>
            <a:custGeom>
              <a:avLst/>
              <a:gdLst/>
              <a:ahLst/>
              <a:cxnLst/>
              <a:rect l="l" t="t" r="r" b="b"/>
              <a:pathLst>
                <a:path w="14455" h="20755" extrusionOk="0">
                  <a:moveTo>
                    <a:pt x="8291" y="0"/>
                  </a:moveTo>
                  <a:lnTo>
                    <a:pt x="5486" y="155"/>
                  </a:lnTo>
                  <a:cubicBezTo>
                    <a:pt x="5486" y="155"/>
                    <a:pt x="2119" y="757"/>
                    <a:pt x="1059" y="6407"/>
                  </a:cubicBezTo>
                  <a:cubicBezTo>
                    <a:pt x="0" y="12057"/>
                    <a:pt x="161" y="20754"/>
                    <a:pt x="161" y="20754"/>
                  </a:cubicBezTo>
                  <a:lnTo>
                    <a:pt x="14295" y="20754"/>
                  </a:lnTo>
                  <a:cubicBezTo>
                    <a:pt x="14295" y="20754"/>
                    <a:pt x="14455" y="12057"/>
                    <a:pt x="13396" y="6407"/>
                  </a:cubicBezTo>
                  <a:cubicBezTo>
                    <a:pt x="12337" y="757"/>
                    <a:pt x="8291" y="0"/>
                    <a:pt x="8291" y="0"/>
                  </a:cubicBez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865;p51">
              <a:extLst>
                <a:ext uri="{FF2B5EF4-FFF2-40B4-BE49-F238E27FC236}">
                  <a16:creationId xmlns:a16="http://schemas.microsoft.com/office/drawing/2014/main" id="{96967018-AE30-4091-83A4-4F2DA2AED482}"/>
                </a:ext>
              </a:extLst>
            </p:cNvPr>
            <p:cNvSpPr/>
            <p:nvPr/>
          </p:nvSpPr>
          <p:spPr>
            <a:xfrm>
              <a:off x="6286099" y="2460349"/>
              <a:ext cx="258955" cy="830023"/>
            </a:xfrm>
            <a:custGeom>
              <a:avLst/>
              <a:gdLst/>
              <a:ahLst/>
              <a:cxnLst/>
              <a:rect l="l" t="t" r="r" b="b"/>
              <a:pathLst>
                <a:path w="5831" h="18690" extrusionOk="0">
                  <a:moveTo>
                    <a:pt x="5831" y="0"/>
                  </a:moveTo>
                  <a:lnTo>
                    <a:pt x="4758" y="1351"/>
                  </a:lnTo>
                  <a:cubicBezTo>
                    <a:pt x="4758" y="1351"/>
                    <a:pt x="1769" y="7634"/>
                    <a:pt x="1354" y="10831"/>
                  </a:cubicBezTo>
                  <a:lnTo>
                    <a:pt x="0" y="16963"/>
                  </a:lnTo>
                  <a:cubicBezTo>
                    <a:pt x="0" y="16963"/>
                    <a:pt x="419" y="17577"/>
                    <a:pt x="717" y="17649"/>
                  </a:cubicBezTo>
                  <a:cubicBezTo>
                    <a:pt x="1014" y="17719"/>
                    <a:pt x="3127" y="18689"/>
                    <a:pt x="3127" y="18689"/>
                  </a:cubicBezTo>
                  <a:cubicBezTo>
                    <a:pt x="3127" y="18689"/>
                    <a:pt x="3529" y="18081"/>
                    <a:pt x="3553" y="18031"/>
                  </a:cubicBezTo>
                  <a:cubicBezTo>
                    <a:pt x="3579" y="17982"/>
                    <a:pt x="5445" y="14071"/>
                    <a:pt x="5445" y="14071"/>
                  </a:cubicBezTo>
                  <a:lnTo>
                    <a:pt x="5100" y="10510"/>
                  </a:lnTo>
                  <a:lnTo>
                    <a:pt x="5831" y="0"/>
                  </a:ln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866;p51">
              <a:extLst>
                <a:ext uri="{FF2B5EF4-FFF2-40B4-BE49-F238E27FC236}">
                  <a16:creationId xmlns:a16="http://schemas.microsoft.com/office/drawing/2014/main" id="{7499F74A-6E4D-4002-AEDD-41ADCF5DC8E3}"/>
                </a:ext>
              </a:extLst>
            </p:cNvPr>
            <p:cNvSpPr/>
            <p:nvPr/>
          </p:nvSpPr>
          <p:spPr>
            <a:xfrm>
              <a:off x="6193236" y="3231855"/>
              <a:ext cx="214145" cy="196115"/>
            </a:xfrm>
            <a:custGeom>
              <a:avLst/>
              <a:gdLst/>
              <a:ahLst/>
              <a:cxnLst/>
              <a:rect l="l" t="t" r="r" b="b"/>
              <a:pathLst>
                <a:path w="4822" h="4416" extrusionOk="0">
                  <a:moveTo>
                    <a:pt x="1941" y="1"/>
                  </a:moveTo>
                  <a:cubicBezTo>
                    <a:pt x="1941" y="1"/>
                    <a:pt x="1529" y="956"/>
                    <a:pt x="1302" y="1377"/>
                  </a:cubicBezTo>
                  <a:cubicBezTo>
                    <a:pt x="1077" y="1799"/>
                    <a:pt x="1" y="3772"/>
                    <a:pt x="267" y="4089"/>
                  </a:cubicBezTo>
                  <a:cubicBezTo>
                    <a:pt x="427" y="4278"/>
                    <a:pt x="548" y="4416"/>
                    <a:pt x="769" y="4416"/>
                  </a:cubicBezTo>
                  <a:cubicBezTo>
                    <a:pt x="917" y="4416"/>
                    <a:pt x="1109" y="4355"/>
                    <a:pt x="1387" y="4206"/>
                  </a:cubicBezTo>
                  <a:cubicBezTo>
                    <a:pt x="2036" y="3860"/>
                    <a:pt x="2804" y="3248"/>
                    <a:pt x="3090" y="3248"/>
                  </a:cubicBezTo>
                  <a:cubicBezTo>
                    <a:pt x="3110" y="3248"/>
                    <a:pt x="3128" y="3251"/>
                    <a:pt x="3143" y="3257"/>
                  </a:cubicBezTo>
                  <a:cubicBezTo>
                    <a:pt x="3372" y="3355"/>
                    <a:pt x="3423" y="3343"/>
                    <a:pt x="3418" y="3671"/>
                  </a:cubicBezTo>
                  <a:cubicBezTo>
                    <a:pt x="3415" y="4000"/>
                    <a:pt x="3311" y="4305"/>
                    <a:pt x="3599" y="4323"/>
                  </a:cubicBezTo>
                  <a:cubicBezTo>
                    <a:pt x="3603" y="4323"/>
                    <a:pt x="3607" y="4323"/>
                    <a:pt x="3611" y="4323"/>
                  </a:cubicBezTo>
                  <a:cubicBezTo>
                    <a:pt x="3899" y="4323"/>
                    <a:pt x="4331" y="3723"/>
                    <a:pt x="4455" y="2919"/>
                  </a:cubicBezTo>
                  <a:cubicBezTo>
                    <a:pt x="4581" y="2102"/>
                    <a:pt x="4821" y="1516"/>
                    <a:pt x="4821" y="1516"/>
                  </a:cubicBezTo>
                  <a:lnTo>
                    <a:pt x="194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867;p51">
              <a:extLst>
                <a:ext uri="{FF2B5EF4-FFF2-40B4-BE49-F238E27FC236}">
                  <a16:creationId xmlns:a16="http://schemas.microsoft.com/office/drawing/2014/main" id="{7C0F8406-01C8-4AFE-B07B-66720191C6FD}"/>
                </a:ext>
              </a:extLst>
            </p:cNvPr>
            <p:cNvSpPr/>
            <p:nvPr/>
          </p:nvSpPr>
          <p:spPr>
            <a:xfrm>
              <a:off x="6206470" y="2397197"/>
              <a:ext cx="404886" cy="1038395"/>
            </a:xfrm>
            <a:custGeom>
              <a:avLst/>
              <a:gdLst/>
              <a:ahLst/>
              <a:cxnLst/>
              <a:rect l="l" t="t" r="r" b="b"/>
              <a:pathLst>
                <a:path w="9117" h="23382" extrusionOk="0">
                  <a:moveTo>
                    <a:pt x="8881" y="0"/>
                  </a:moveTo>
                  <a:cubicBezTo>
                    <a:pt x="8856" y="0"/>
                    <a:pt x="8829" y="7"/>
                    <a:pt x="8803" y="21"/>
                  </a:cubicBezTo>
                  <a:lnTo>
                    <a:pt x="8802" y="22"/>
                  </a:lnTo>
                  <a:cubicBezTo>
                    <a:pt x="8551" y="160"/>
                    <a:pt x="8327" y="369"/>
                    <a:pt x="8121" y="564"/>
                  </a:cubicBezTo>
                  <a:cubicBezTo>
                    <a:pt x="7495" y="1159"/>
                    <a:pt x="6975" y="1867"/>
                    <a:pt x="6519" y="2596"/>
                  </a:cubicBezTo>
                  <a:cubicBezTo>
                    <a:pt x="4772" y="5385"/>
                    <a:pt x="3895" y="8626"/>
                    <a:pt x="3083" y="11783"/>
                  </a:cubicBezTo>
                  <a:cubicBezTo>
                    <a:pt x="2690" y="13308"/>
                    <a:pt x="2324" y="14842"/>
                    <a:pt x="1969" y="16377"/>
                  </a:cubicBezTo>
                  <a:cubicBezTo>
                    <a:pt x="1847" y="16896"/>
                    <a:pt x="1702" y="17417"/>
                    <a:pt x="1607" y="17941"/>
                  </a:cubicBezTo>
                  <a:cubicBezTo>
                    <a:pt x="1555" y="18223"/>
                    <a:pt x="1802" y="18424"/>
                    <a:pt x="1723" y="18670"/>
                  </a:cubicBezTo>
                  <a:cubicBezTo>
                    <a:pt x="1636" y="18939"/>
                    <a:pt x="1493" y="19198"/>
                    <a:pt x="1368" y="19449"/>
                  </a:cubicBezTo>
                  <a:cubicBezTo>
                    <a:pt x="1060" y="20074"/>
                    <a:pt x="732" y="20690"/>
                    <a:pt x="455" y="21331"/>
                  </a:cubicBezTo>
                  <a:cubicBezTo>
                    <a:pt x="255" y="21793"/>
                    <a:pt x="1" y="22341"/>
                    <a:pt x="48" y="22858"/>
                  </a:cubicBezTo>
                  <a:cubicBezTo>
                    <a:pt x="83" y="23238"/>
                    <a:pt x="297" y="23381"/>
                    <a:pt x="564" y="23381"/>
                  </a:cubicBezTo>
                  <a:cubicBezTo>
                    <a:pt x="716" y="23381"/>
                    <a:pt x="886" y="23335"/>
                    <a:pt x="1049" y="23259"/>
                  </a:cubicBezTo>
                  <a:cubicBezTo>
                    <a:pt x="1450" y="23073"/>
                    <a:pt x="1819" y="22815"/>
                    <a:pt x="2189" y="22577"/>
                  </a:cubicBezTo>
                  <a:cubicBezTo>
                    <a:pt x="2274" y="22523"/>
                    <a:pt x="2685" y="22198"/>
                    <a:pt x="2870" y="22198"/>
                  </a:cubicBezTo>
                  <a:cubicBezTo>
                    <a:pt x="2895" y="22198"/>
                    <a:pt x="2915" y="22204"/>
                    <a:pt x="2931" y="22216"/>
                  </a:cubicBezTo>
                  <a:cubicBezTo>
                    <a:pt x="3011" y="22283"/>
                    <a:pt x="2958" y="22593"/>
                    <a:pt x="2957" y="22681"/>
                  </a:cubicBezTo>
                  <a:cubicBezTo>
                    <a:pt x="2956" y="22825"/>
                    <a:pt x="2949" y="22999"/>
                    <a:pt x="3031" y="23126"/>
                  </a:cubicBezTo>
                  <a:cubicBezTo>
                    <a:pt x="3104" y="23239"/>
                    <a:pt x="3187" y="23283"/>
                    <a:pt x="3271" y="23283"/>
                  </a:cubicBezTo>
                  <a:cubicBezTo>
                    <a:pt x="3492" y="23283"/>
                    <a:pt x="3723" y="22977"/>
                    <a:pt x="3813" y="22796"/>
                  </a:cubicBezTo>
                  <a:cubicBezTo>
                    <a:pt x="3968" y="22489"/>
                    <a:pt x="4076" y="22157"/>
                    <a:pt x="4181" y="21831"/>
                  </a:cubicBezTo>
                  <a:cubicBezTo>
                    <a:pt x="4290" y="21491"/>
                    <a:pt x="4344" y="21071"/>
                    <a:pt x="4505" y="20756"/>
                  </a:cubicBezTo>
                  <a:cubicBezTo>
                    <a:pt x="4597" y="20575"/>
                    <a:pt x="4756" y="20408"/>
                    <a:pt x="4869" y="20239"/>
                  </a:cubicBezTo>
                  <a:cubicBezTo>
                    <a:pt x="5129" y="19852"/>
                    <a:pt x="5372" y="19454"/>
                    <a:pt x="5610" y="19053"/>
                  </a:cubicBezTo>
                  <a:cubicBezTo>
                    <a:pt x="5870" y="18616"/>
                    <a:pt x="6121" y="18173"/>
                    <a:pt x="6365" y="17728"/>
                  </a:cubicBezTo>
                  <a:cubicBezTo>
                    <a:pt x="6434" y="17603"/>
                    <a:pt x="6323" y="17488"/>
                    <a:pt x="6216" y="17488"/>
                  </a:cubicBezTo>
                  <a:cubicBezTo>
                    <a:pt x="6168" y="17488"/>
                    <a:pt x="6120" y="17511"/>
                    <a:pt x="6090" y="17567"/>
                  </a:cubicBezTo>
                  <a:cubicBezTo>
                    <a:pt x="5634" y="18393"/>
                    <a:pt x="5166" y="19216"/>
                    <a:pt x="4644" y="20003"/>
                  </a:cubicBezTo>
                  <a:cubicBezTo>
                    <a:pt x="4517" y="20193"/>
                    <a:pt x="4360" y="20376"/>
                    <a:pt x="4246" y="20573"/>
                  </a:cubicBezTo>
                  <a:cubicBezTo>
                    <a:pt x="4108" y="20809"/>
                    <a:pt x="4062" y="21131"/>
                    <a:pt x="3983" y="21392"/>
                  </a:cubicBezTo>
                  <a:cubicBezTo>
                    <a:pt x="3936" y="21543"/>
                    <a:pt x="3545" y="22961"/>
                    <a:pt x="3318" y="22961"/>
                  </a:cubicBezTo>
                  <a:cubicBezTo>
                    <a:pt x="3313" y="22961"/>
                    <a:pt x="3308" y="22960"/>
                    <a:pt x="3302" y="22959"/>
                  </a:cubicBezTo>
                  <a:cubicBezTo>
                    <a:pt x="3231" y="22936"/>
                    <a:pt x="3285" y="22243"/>
                    <a:pt x="3235" y="22118"/>
                  </a:cubicBezTo>
                  <a:cubicBezTo>
                    <a:pt x="3167" y="21949"/>
                    <a:pt x="3050" y="21889"/>
                    <a:pt x="2915" y="21889"/>
                  </a:cubicBezTo>
                  <a:cubicBezTo>
                    <a:pt x="2684" y="21889"/>
                    <a:pt x="2403" y="22064"/>
                    <a:pt x="2234" y="22170"/>
                  </a:cubicBezTo>
                  <a:cubicBezTo>
                    <a:pt x="2036" y="22294"/>
                    <a:pt x="1040" y="23066"/>
                    <a:pt x="588" y="23066"/>
                  </a:cubicBezTo>
                  <a:cubicBezTo>
                    <a:pt x="491" y="23066"/>
                    <a:pt x="419" y="23030"/>
                    <a:pt x="385" y="22944"/>
                  </a:cubicBezTo>
                  <a:cubicBezTo>
                    <a:pt x="309" y="22750"/>
                    <a:pt x="388" y="22482"/>
                    <a:pt x="440" y="22293"/>
                  </a:cubicBezTo>
                  <a:cubicBezTo>
                    <a:pt x="524" y="21980"/>
                    <a:pt x="648" y="21678"/>
                    <a:pt x="778" y="21383"/>
                  </a:cubicBezTo>
                  <a:cubicBezTo>
                    <a:pt x="1049" y="20771"/>
                    <a:pt x="1365" y="20178"/>
                    <a:pt x="1660" y="19578"/>
                  </a:cubicBezTo>
                  <a:cubicBezTo>
                    <a:pt x="1817" y="19259"/>
                    <a:pt x="2219" y="18691"/>
                    <a:pt x="2026" y="18334"/>
                  </a:cubicBezTo>
                  <a:cubicBezTo>
                    <a:pt x="1940" y="18173"/>
                    <a:pt x="1905" y="18095"/>
                    <a:pt x="1942" y="17909"/>
                  </a:cubicBezTo>
                  <a:cubicBezTo>
                    <a:pt x="1962" y="17805"/>
                    <a:pt x="1989" y="17701"/>
                    <a:pt x="2014" y="17597"/>
                  </a:cubicBezTo>
                  <a:cubicBezTo>
                    <a:pt x="2076" y="17326"/>
                    <a:pt x="2138" y="17053"/>
                    <a:pt x="2202" y="16782"/>
                  </a:cubicBezTo>
                  <a:cubicBezTo>
                    <a:pt x="2525" y="15380"/>
                    <a:pt x="2857" y="13979"/>
                    <a:pt x="3208" y="12584"/>
                  </a:cubicBezTo>
                  <a:cubicBezTo>
                    <a:pt x="3993" y="9466"/>
                    <a:pt x="4807" y="6277"/>
                    <a:pt x="6386" y="3449"/>
                  </a:cubicBezTo>
                  <a:cubicBezTo>
                    <a:pt x="6889" y="2548"/>
                    <a:pt x="7470" y="1670"/>
                    <a:pt x="8199" y="934"/>
                  </a:cubicBezTo>
                  <a:cubicBezTo>
                    <a:pt x="8429" y="703"/>
                    <a:pt x="8676" y="456"/>
                    <a:pt x="8963" y="297"/>
                  </a:cubicBezTo>
                  <a:cubicBezTo>
                    <a:pt x="9117" y="213"/>
                    <a:pt x="9023" y="0"/>
                    <a:pt x="888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868;p51">
              <a:extLst>
                <a:ext uri="{FF2B5EF4-FFF2-40B4-BE49-F238E27FC236}">
                  <a16:creationId xmlns:a16="http://schemas.microsoft.com/office/drawing/2014/main" id="{63E45C14-0D96-4F16-A7B0-45B35ECFBFC3}"/>
                </a:ext>
              </a:extLst>
            </p:cNvPr>
            <p:cNvSpPr/>
            <p:nvPr/>
          </p:nvSpPr>
          <p:spPr>
            <a:xfrm>
              <a:off x="6270866" y="3201123"/>
              <a:ext cx="162407" cy="117864"/>
            </a:xfrm>
            <a:custGeom>
              <a:avLst/>
              <a:gdLst/>
              <a:ahLst/>
              <a:cxnLst/>
              <a:rect l="l" t="t" r="r" b="b"/>
              <a:pathLst>
                <a:path w="3657" h="2654" extrusionOk="0">
                  <a:moveTo>
                    <a:pt x="325" y="1"/>
                  </a:moveTo>
                  <a:lnTo>
                    <a:pt x="0" y="957"/>
                  </a:lnTo>
                  <a:cubicBezTo>
                    <a:pt x="0" y="957"/>
                    <a:pt x="1461" y="2194"/>
                    <a:pt x="3176" y="2654"/>
                  </a:cubicBezTo>
                  <a:lnTo>
                    <a:pt x="3656" y="1602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869;p51">
              <a:extLst>
                <a:ext uri="{FF2B5EF4-FFF2-40B4-BE49-F238E27FC236}">
                  <a16:creationId xmlns:a16="http://schemas.microsoft.com/office/drawing/2014/main" id="{E46597DE-D59B-4BA1-AF80-1E7A26254473}"/>
                </a:ext>
              </a:extLst>
            </p:cNvPr>
            <p:cNvSpPr/>
            <p:nvPr/>
          </p:nvSpPr>
          <p:spPr>
            <a:xfrm>
              <a:off x="6263183" y="3194195"/>
              <a:ext cx="177729" cy="131853"/>
            </a:xfrm>
            <a:custGeom>
              <a:avLst/>
              <a:gdLst/>
              <a:ahLst/>
              <a:cxnLst/>
              <a:rect l="l" t="t" r="r" b="b"/>
              <a:pathLst>
                <a:path w="4002" h="2969" extrusionOk="0">
                  <a:moveTo>
                    <a:pt x="590" y="379"/>
                  </a:moveTo>
                  <a:lnTo>
                    <a:pt x="3335" y="1697"/>
                  </a:lnTo>
                  <a:lnTo>
                    <a:pt x="3619" y="1834"/>
                  </a:lnTo>
                  <a:lnTo>
                    <a:pt x="3619" y="1834"/>
                  </a:lnTo>
                  <a:lnTo>
                    <a:pt x="3261" y="2619"/>
                  </a:lnTo>
                  <a:lnTo>
                    <a:pt x="3261" y="2619"/>
                  </a:lnTo>
                  <a:cubicBezTo>
                    <a:pt x="2218" y="2312"/>
                    <a:pt x="1198" y="1753"/>
                    <a:pt x="359" y="1062"/>
                  </a:cubicBezTo>
                  <a:lnTo>
                    <a:pt x="359" y="1062"/>
                  </a:lnTo>
                  <a:lnTo>
                    <a:pt x="590" y="379"/>
                  </a:lnTo>
                  <a:close/>
                  <a:moveTo>
                    <a:pt x="497" y="0"/>
                  </a:moveTo>
                  <a:cubicBezTo>
                    <a:pt x="429" y="0"/>
                    <a:pt x="369" y="41"/>
                    <a:pt x="344" y="115"/>
                  </a:cubicBezTo>
                  <a:lnTo>
                    <a:pt x="21" y="1062"/>
                  </a:lnTo>
                  <a:lnTo>
                    <a:pt x="21" y="1062"/>
                  </a:lnTo>
                  <a:cubicBezTo>
                    <a:pt x="2" y="1101"/>
                    <a:pt x="1" y="1147"/>
                    <a:pt x="27" y="1189"/>
                  </a:cubicBezTo>
                  <a:lnTo>
                    <a:pt x="27" y="1189"/>
                  </a:lnTo>
                  <a:cubicBezTo>
                    <a:pt x="37" y="1207"/>
                    <a:pt x="52" y="1222"/>
                    <a:pt x="69" y="1234"/>
                  </a:cubicBezTo>
                  <a:lnTo>
                    <a:pt x="69" y="1234"/>
                  </a:lnTo>
                  <a:cubicBezTo>
                    <a:pt x="998" y="2014"/>
                    <a:pt x="2138" y="2643"/>
                    <a:pt x="3306" y="2963"/>
                  </a:cubicBezTo>
                  <a:cubicBezTo>
                    <a:pt x="3319" y="2967"/>
                    <a:pt x="3332" y="2968"/>
                    <a:pt x="3346" y="2968"/>
                  </a:cubicBezTo>
                  <a:cubicBezTo>
                    <a:pt x="3402" y="2968"/>
                    <a:pt x="3463" y="2941"/>
                    <a:pt x="3486" y="2890"/>
                  </a:cubicBezTo>
                  <a:lnTo>
                    <a:pt x="3968" y="1838"/>
                  </a:lnTo>
                  <a:cubicBezTo>
                    <a:pt x="4001" y="1766"/>
                    <a:pt x="3994" y="1661"/>
                    <a:pt x="3910" y="1620"/>
                  </a:cubicBezTo>
                  <a:lnTo>
                    <a:pt x="993" y="218"/>
                  </a:lnTo>
                  <a:lnTo>
                    <a:pt x="578" y="20"/>
                  </a:lnTo>
                  <a:cubicBezTo>
                    <a:pt x="551" y="6"/>
                    <a:pt x="523" y="0"/>
                    <a:pt x="497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870;p51">
              <a:extLst>
                <a:ext uri="{FF2B5EF4-FFF2-40B4-BE49-F238E27FC236}">
                  <a16:creationId xmlns:a16="http://schemas.microsoft.com/office/drawing/2014/main" id="{354E2D23-68C3-474C-A46C-2E21683E72B1}"/>
                </a:ext>
              </a:extLst>
            </p:cNvPr>
            <p:cNvSpPr/>
            <p:nvPr/>
          </p:nvSpPr>
          <p:spPr>
            <a:xfrm>
              <a:off x="7065826" y="2465634"/>
              <a:ext cx="333386" cy="557523"/>
            </a:xfrm>
            <a:custGeom>
              <a:avLst/>
              <a:gdLst/>
              <a:ahLst/>
              <a:cxnLst/>
              <a:rect l="l" t="t" r="r" b="b"/>
              <a:pathLst>
                <a:path w="7507" h="12554" extrusionOk="0">
                  <a:moveTo>
                    <a:pt x="1118" y="0"/>
                  </a:moveTo>
                  <a:cubicBezTo>
                    <a:pt x="1118" y="0"/>
                    <a:pt x="719" y="2793"/>
                    <a:pt x="577" y="3334"/>
                  </a:cubicBezTo>
                  <a:cubicBezTo>
                    <a:pt x="434" y="3875"/>
                    <a:pt x="167" y="6670"/>
                    <a:pt x="167" y="6670"/>
                  </a:cubicBezTo>
                  <a:lnTo>
                    <a:pt x="1" y="9723"/>
                  </a:lnTo>
                  <a:lnTo>
                    <a:pt x="223" y="10424"/>
                  </a:lnTo>
                  <a:cubicBezTo>
                    <a:pt x="223" y="10424"/>
                    <a:pt x="1253" y="11496"/>
                    <a:pt x="2289" y="11992"/>
                  </a:cubicBezTo>
                  <a:cubicBezTo>
                    <a:pt x="2860" y="12267"/>
                    <a:pt x="3619" y="12554"/>
                    <a:pt x="4386" y="12554"/>
                  </a:cubicBezTo>
                  <a:cubicBezTo>
                    <a:pt x="5012" y="12554"/>
                    <a:pt x="5644" y="12363"/>
                    <a:pt x="6183" y="11818"/>
                  </a:cubicBezTo>
                  <a:cubicBezTo>
                    <a:pt x="7384" y="10604"/>
                    <a:pt x="7507" y="8895"/>
                    <a:pt x="6728" y="6914"/>
                  </a:cubicBezTo>
                  <a:cubicBezTo>
                    <a:pt x="5951" y="4933"/>
                    <a:pt x="3613" y="2252"/>
                    <a:pt x="3256" y="1918"/>
                  </a:cubicBezTo>
                  <a:cubicBezTo>
                    <a:pt x="2898" y="1583"/>
                    <a:pt x="1118" y="0"/>
                    <a:pt x="1118" y="0"/>
                  </a:cubicBez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871;p51">
              <a:extLst>
                <a:ext uri="{FF2B5EF4-FFF2-40B4-BE49-F238E27FC236}">
                  <a16:creationId xmlns:a16="http://schemas.microsoft.com/office/drawing/2014/main" id="{0D1D082F-D4EB-43E2-AB02-B9A35AF6B0C2}"/>
                </a:ext>
              </a:extLst>
            </p:cNvPr>
            <p:cNvSpPr/>
            <p:nvPr/>
          </p:nvSpPr>
          <p:spPr>
            <a:xfrm>
              <a:off x="6477733" y="2641235"/>
              <a:ext cx="645188" cy="636306"/>
            </a:xfrm>
            <a:custGeom>
              <a:avLst/>
              <a:gdLst/>
              <a:ahLst/>
              <a:cxnLst/>
              <a:rect l="l" t="t" r="r" b="b"/>
              <a:pathLst>
                <a:path w="14528" h="14328" extrusionOk="0">
                  <a:moveTo>
                    <a:pt x="13716" y="0"/>
                  </a:moveTo>
                  <a:cubicBezTo>
                    <a:pt x="13637" y="0"/>
                    <a:pt x="13563" y="51"/>
                    <a:pt x="13574" y="152"/>
                  </a:cubicBezTo>
                  <a:cubicBezTo>
                    <a:pt x="14058" y="4456"/>
                    <a:pt x="14178" y="8809"/>
                    <a:pt x="14164" y="13138"/>
                  </a:cubicBezTo>
                  <a:cubicBezTo>
                    <a:pt x="14164" y="13428"/>
                    <a:pt x="14162" y="13717"/>
                    <a:pt x="14158" y="14008"/>
                  </a:cubicBezTo>
                  <a:lnTo>
                    <a:pt x="339" y="14008"/>
                  </a:lnTo>
                  <a:cubicBezTo>
                    <a:pt x="292" y="10827"/>
                    <a:pt x="376" y="7636"/>
                    <a:pt x="563" y="4462"/>
                  </a:cubicBezTo>
                  <a:cubicBezTo>
                    <a:pt x="647" y="3052"/>
                    <a:pt x="758" y="1643"/>
                    <a:pt x="914" y="239"/>
                  </a:cubicBezTo>
                  <a:cubicBezTo>
                    <a:pt x="925" y="137"/>
                    <a:pt x="851" y="87"/>
                    <a:pt x="772" y="87"/>
                  </a:cubicBezTo>
                  <a:cubicBezTo>
                    <a:pt x="692" y="87"/>
                    <a:pt x="606" y="138"/>
                    <a:pt x="594" y="239"/>
                  </a:cubicBezTo>
                  <a:cubicBezTo>
                    <a:pt x="120" y="4519"/>
                    <a:pt x="1" y="8846"/>
                    <a:pt x="14" y="13150"/>
                  </a:cubicBezTo>
                  <a:cubicBezTo>
                    <a:pt x="16" y="13489"/>
                    <a:pt x="17" y="13827"/>
                    <a:pt x="23" y="14168"/>
                  </a:cubicBezTo>
                  <a:cubicBezTo>
                    <a:pt x="24" y="14255"/>
                    <a:pt x="94" y="14326"/>
                    <a:pt x="182" y="14327"/>
                  </a:cubicBezTo>
                  <a:lnTo>
                    <a:pt x="14316" y="14327"/>
                  </a:lnTo>
                  <a:cubicBezTo>
                    <a:pt x="14403" y="14326"/>
                    <a:pt x="14475" y="14255"/>
                    <a:pt x="14476" y="14168"/>
                  </a:cubicBezTo>
                  <a:cubicBezTo>
                    <a:pt x="14528" y="10913"/>
                    <a:pt x="14445" y="7648"/>
                    <a:pt x="14250" y="4399"/>
                  </a:cubicBezTo>
                  <a:cubicBezTo>
                    <a:pt x="14165" y="2981"/>
                    <a:pt x="14052" y="1564"/>
                    <a:pt x="13894" y="152"/>
                  </a:cubicBezTo>
                  <a:cubicBezTo>
                    <a:pt x="13882" y="51"/>
                    <a:pt x="13796" y="0"/>
                    <a:pt x="1371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872;p51">
              <a:extLst>
                <a:ext uri="{FF2B5EF4-FFF2-40B4-BE49-F238E27FC236}">
                  <a16:creationId xmlns:a16="http://schemas.microsoft.com/office/drawing/2014/main" id="{A78C22C0-5852-4F6B-83FD-37C21BA41723}"/>
                </a:ext>
              </a:extLst>
            </p:cNvPr>
            <p:cNvSpPr/>
            <p:nvPr/>
          </p:nvSpPr>
          <p:spPr>
            <a:xfrm>
              <a:off x="6485372" y="3263031"/>
              <a:ext cx="628535" cy="80737"/>
            </a:xfrm>
            <a:custGeom>
              <a:avLst/>
              <a:gdLst/>
              <a:ahLst/>
              <a:cxnLst/>
              <a:rect l="l" t="t" r="r" b="b"/>
              <a:pathLst>
                <a:path w="14153" h="1818" extrusionOk="0">
                  <a:moveTo>
                    <a:pt x="1" y="1"/>
                  </a:moveTo>
                  <a:lnTo>
                    <a:pt x="1" y="1817"/>
                  </a:lnTo>
                  <a:lnTo>
                    <a:pt x="14153" y="1817"/>
                  </a:lnTo>
                  <a:lnTo>
                    <a:pt x="14153" y="1"/>
                  </a:ln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873;p51">
              <a:extLst>
                <a:ext uri="{FF2B5EF4-FFF2-40B4-BE49-F238E27FC236}">
                  <a16:creationId xmlns:a16="http://schemas.microsoft.com/office/drawing/2014/main" id="{07FF0648-9265-41D1-A385-9F82CEBBDD2F}"/>
                </a:ext>
              </a:extLst>
            </p:cNvPr>
            <p:cNvSpPr/>
            <p:nvPr/>
          </p:nvSpPr>
          <p:spPr>
            <a:xfrm>
              <a:off x="6478311" y="3255970"/>
              <a:ext cx="642657" cy="94904"/>
            </a:xfrm>
            <a:custGeom>
              <a:avLst/>
              <a:gdLst/>
              <a:ahLst/>
              <a:cxnLst/>
              <a:rect l="l" t="t" r="r" b="b"/>
              <a:pathLst>
                <a:path w="14471" h="2137" extrusionOk="0">
                  <a:moveTo>
                    <a:pt x="14152" y="319"/>
                  </a:moveTo>
                  <a:lnTo>
                    <a:pt x="14152" y="1817"/>
                  </a:lnTo>
                  <a:lnTo>
                    <a:pt x="320" y="1817"/>
                  </a:lnTo>
                  <a:lnTo>
                    <a:pt x="320" y="319"/>
                  </a:lnTo>
                  <a:close/>
                  <a:moveTo>
                    <a:pt x="160" y="0"/>
                  </a:moveTo>
                  <a:cubicBezTo>
                    <a:pt x="73" y="3"/>
                    <a:pt x="1" y="73"/>
                    <a:pt x="0" y="161"/>
                  </a:cubicBezTo>
                  <a:lnTo>
                    <a:pt x="0" y="1976"/>
                  </a:lnTo>
                  <a:cubicBezTo>
                    <a:pt x="1" y="2064"/>
                    <a:pt x="72" y="2134"/>
                    <a:pt x="160" y="2137"/>
                  </a:cubicBezTo>
                  <a:lnTo>
                    <a:pt x="14312" y="2137"/>
                  </a:lnTo>
                  <a:cubicBezTo>
                    <a:pt x="14361" y="2137"/>
                    <a:pt x="14399" y="2118"/>
                    <a:pt x="14424" y="2089"/>
                  </a:cubicBezTo>
                  <a:lnTo>
                    <a:pt x="14424" y="2089"/>
                  </a:lnTo>
                  <a:cubicBezTo>
                    <a:pt x="14452" y="2064"/>
                    <a:pt x="14471" y="2026"/>
                    <a:pt x="14471" y="1976"/>
                  </a:cubicBezTo>
                  <a:lnTo>
                    <a:pt x="14471" y="161"/>
                  </a:lnTo>
                  <a:cubicBezTo>
                    <a:pt x="14470" y="73"/>
                    <a:pt x="14399" y="3"/>
                    <a:pt x="143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874;p51">
              <a:extLst>
                <a:ext uri="{FF2B5EF4-FFF2-40B4-BE49-F238E27FC236}">
                  <a16:creationId xmlns:a16="http://schemas.microsoft.com/office/drawing/2014/main" id="{28BC8F33-A5FF-4F72-B142-05EED2D165E9}"/>
                </a:ext>
              </a:extLst>
            </p:cNvPr>
            <p:cNvSpPr/>
            <p:nvPr/>
          </p:nvSpPr>
          <p:spPr>
            <a:xfrm>
              <a:off x="6950313" y="2401238"/>
              <a:ext cx="167781" cy="665217"/>
            </a:xfrm>
            <a:custGeom>
              <a:avLst/>
              <a:gdLst/>
              <a:ahLst/>
              <a:cxnLst/>
              <a:rect l="l" t="t" r="r" b="b"/>
              <a:pathLst>
                <a:path w="3778" h="14979" extrusionOk="0">
                  <a:moveTo>
                    <a:pt x="1240" y="1"/>
                  </a:moveTo>
                  <a:cubicBezTo>
                    <a:pt x="1" y="7279"/>
                    <a:pt x="2289" y="13315"/>
                    <a:pt x="3684" y="14978"/>
                  </a:cubicBezTo>
                  <a:cubicBezTo>
                    <a:pt x="3684" y="14978"/>
                    <a:pt x="3319" y="3977"/>
                    <a:pt x="3777" y="1489"/>
                  </a:cubicBezTo>
                  <a:cubicBezTo>
                    <a:pt x="3098" y="996"/>
                    <a:pt x="2127" y="390"/>
                    <a:pt x="1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875;p51">
              <a:extLst>
                <a:ext uri="{FF2B5EF4-FFF2-40B4-BE49-F238E27FC236}">
                  <a16:creationId xmlns:a16="http://schemas.microsoft.com/office/drawing/2014/main" id="{C9F447C4-18F0-4051-9958-0F600D67F6AF}"/>
                </a:ext>
              </a:extLst>
            </p:cNvPr>
            <p:cNvSpPr/>
            <p:nvPr/>
          </p:nvSpPr>
          <p:spPr>
            <a:xfrm>
              <a:off x="6977359" y="2394355"/>
              <a:ext cx="147841" cy="679207"/>
            </a:xfrm>
            <a:custGeom>
              <a:avLst/>
              <a:gdLst/>
              <a:ahLst/>
              <a:cxnLst/>
              <a:rect l="l" t="t" r="r" b="b"/>
              <a:pathLst>
                <a:path w="3329" h="15294" extrusionOk="0">
                  <a:moveTo>
                    <a:pt x="754" y="386"/>
                  </a:moveTo>
                  <a:cubicBezTo>
                    <a:pt x="1541" y="756"/>
                    <a:pt x="2287" y="1212"/>
                    <a:pt x="2995" y="1715"/>
                  </a:cubicBezTo>
                  <a:lnTo>
                    <a:pt x="2995" y="1715"/>
                  </a:lnTo>
                  <a:cubicBezTo>
                    <a:pt x="2878" y="2424"/>
                    <a:pt x="2855" y="3151"/>
                    <a:pt x="2829" y="3867"/>
                  </a:cubicBezTo>
                  <a:cubicBezTo>
                    <a:pt x="2787" y="4993"/>
                    <a:pt x="2778" y="6119"/>
                    <a:pt x="2778" y="7245"/>
                  </a:cubicBezTo>
                  <a:cubicBezTo>
                    <a:pt x="2778" y="9403"/>
                    <a:pt x="2818" y="11562"/>
                    <a:pt x="2875" y="13720"/>
                  </a:cubicBezTo>
                  <a:cubicBezTo>
                    <a:pt x="2883" y="14027"/>
                    <a:pt x="2891" y="14334"/>
                    <a:pt x="2900" y="14642"/>
                  </a:cubicBezTo>
                  <a:lnTo>
                    <a:pt x="2900" y="14642"/>
                  </a:lnTo>
                  <a:cubicBezTo>
                    <a:pt x="2205" y="13645"/>
                    <a:pt x="1780" y="12408"/>
                    <a:pt x="1432" y="11273"/>
                  </a:cubicBezTo>
                  <a:cubicBezTo>
                    <a:pt x="793" y="9176"/>
                    <a:pt x="475" y="6981"/>
                    <a:pt x="438" y="4789"/>
                  </a:cubicBezTo>
                  <a:cubicBezTo>
                    <a:pt x="415" y="3315"/>
                    <a:pt x="520" y="1842"/>
                    <a:pt x="754" y="386"/>
                  </a:cubicBezTo>
                  <a:close/>
                  <a:moveTo>
                    <a:pt x="629" y="0"/>
                  </a:moveTo>
                  <a:cubicBezTo>
                    <a:pt x="560" y="0"/>
                    <a:pt x="490" y="34"/>
                    <a:pt x="477" y="113"/>
                  </a:cubicBezTo>
                  <a:cubicBezTo>
                    <a:pt x="43" y="2702"/>
                    <a:pt x="1" y="5342"/>
                    <a:pt x="372" y="7941"/>
                  </a:cubicBezTo>
                  <a:cubicBezTo>
                    <a:pt x="645" y="9851"/>
                    <a:pt x="1130" y="11761"/>
                    <a:pt x="1937" y="13520"/>
                  </a:cubicBezTo>
                  <a:cubicBezTo>
                    <a:pt x="2215" y="14126"/>
                    <a:pt x="2534" y="14729"/>
                    <a:pt x="2961" y="15245"/>
                  </a:cubicBezTo>
                  <a:cubicBezTo>
                    <a:pt x="2989" y="15279"/>
                    <a:pt x="3027" y="15293"/>
                    <a:pt x="3065" y="15293"/>
                  </a:cubicBezTo>
                  <a:cubicBezTo>
                    <a:pt x="3149" y="15293"/>
                    <a:pt x="3237" y="15223"/>
                    <a:pt x="3234" y="15133"/>
                  </a:cubicBezTo>
                  <a:cubicBezTo>
                    <a:pt x="3192" y="13856"/>
                    <a:pt x="3162" y="12580"/>
                    <a:pt x="3139" y="11304"/>
                  </a:cubicBezTo>
                  <a:cubicBezTo>
                    <a:pt x="3095" y="8996"/>
                    <a:pt x="3065" y="6685"/>
                    <a:pt x="3130" y="4377"/>
                  </a:cubicBezTo>
                  <a:cubicBezTo>
                    <a:pt x="3155" y="3484"/>
                    <a:pt x="3163" y="2567"/>
                    <a:pt x="3322" y="1686"/>
                  </a:cubicBezTo>
                  <a:cubicBezTo>
                    <a:pt x="3328" y="1650"/>
                    <a:pt x="3324" y="1617"/>
                    <a:pt x="3311" y="1589"/>
                  </a:cubicBezTo>
                  <a:lnTo>
                    <a:pt x="3311" y="1589"/>
                  </a:lnTo>
                  <a:cubicBezTo>
                    <a:pt x="3301" y="1558"/>
                    <a:pt x="3281" y="1529"/>
                    <a:pt x="3249" y="1506"/>
                  </a:cubicBezTo>
                  <a:cubicBezTo>
                    <a:pt x="2453" y="933"/>
                    <a:pt x="1608" y="418"/>
                    <a:pt x="712" y="17"/>
                  </a:cubicBezTo>
                  <a:cubicBezTo>
                    <a:pt x="687" y="6"/>
                    <a:pt x="658" y="0"/>
                    <a:pt x="629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876;p51">
              <a:extLst>
                <a:ext uri="{FF2B5EF4-FFF2-40B4-BE49-F238E27FC236}">
                  <a16:creationId xmlns:a16="http://schemas.microsoft.com/office/drawing/2014/main" id="{BAE6B1D9-9E9D-4777-AB12-E987429D2A4F}"/>
                </a:ext>
              </a:extLst>
            </p:cNvPr>
            <p:cNvSpPr/>
            <p:nvPr/>
          </p:nvSpPr>
          <p:spPr>
            <a:xfrm>
              <a:off x="7058232" y="2768916"/>
              <a:ext cx="331432" cy="251538"/>
            </a:xfrm>
            <a:custGeom>
              <a:avLst/>
              <a:gdLst/>
              <a:ahLst/>
              <a:cxnLst/>
              <a:rect l="l" t="t" r="r" b="b"/>
              <a:pathLst>
                <a:path w="7463" h="5664" extrusionOk="0">
                  <a:moveTo>
                    <a:pt x="1908" y="0"/>
                  </a:moveTo>
                  <a:cubicBezTo>
                    <a:pt x="1908" y="1"/>
                    <a:pt x="2076" y="755"/>
                    <a:pt x="1728" y="1434"/>
                  </a:cubicBezTo>
                  <a:cubicBezTo>
                    <a:pt x="1382" y="2114"/>
                    <a:pt x="263" y="3183"/>
                    <a:pt x="170" y="3225"/>
                  </a:cubicBezTo>
                  <a:cubicBezTo>
                    <a:pt x="78" y="3267"/>
                    <a:pt x="1" y="3429"/>
                    <a:pt x="271" y="3779"/>
                  </a:cubicBezTo>
                  <a:cubicBezTo>
                    <a:pt x="541" y="4128"/>
                    <a:pt x="669" y="4206"/>
                    <a:pt x="1817" y="5049"/>
                  </a:cubicBezTo>
                  <a:cubicBezTo>
                    <a:pt x="2435" y="5502"/>
                    <a:pt x="3227" y="5663"/>
                    <a:pt x="4000" y="5663"/>
                  </a:cubicBezTo>
                  <a:cubicBezTo>
                    <a:pt x="4665" y="5663"/>
                    <a:pt x="5316" y="5544"/>
                    <a:pt x="5829" y="5389"/>
                  </a:cubicBezTo>
                  <a:cubicBezTo>
                    <a:pt x="6939" y="5053"/>
                    <a:pt x="7403" y="3141"/>
                    <a:pt x="7403" y="3141"/>
                  </a:cubicBezTo>
                  <a:cubicBezTo>
                    <a:pt x="7463" y="2137"/>
                    <a:pt x="4597" y="459"/>
                    <a:pt x="4597" y="459"/>
                  </a:cubicBezTo>
                  <a:cubicBezTo>
                    <a:pt x="4597" y="459"/>
                    <a:pt x="4131" y="560"/>
                    <a:pt x="3509" y="567"/>
                  </a:cubicBezTo>
                  <a:cubicBezTo>
                    <a:pt x="3505" y="567"/>
                    <a:pt x="3501" y="567"/>
                    <a:pt x="3498" y="567"/>
                  </a:cubicBezTo>
                  <a:cubicBezTo>
                    <a:pt x="2875" y="567"/>
                    <a:pt x="1908" y="1"/>
                    <a:pt x="1908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877;p51">
              <a:extLst>
                <a:ext uri="{FF2B5EF4-FFF2-40B4-BE49-F238E27FC236}">
                  <a16:creationId xmlns:a16="http://schemas.microsoft.com/office/drawing/2014/main" id="{592B534C-4E84-47F9-9D06-2920B96C2273}"/>
                </a:ext>
              </a:extLst>
            </p:cNvPr>
            <p:cNvSpPr/>
            <p:nvPr/>
          </p:nvSpPr>
          <p:spPr>
            <a:xfrm>
              <a:off x="6947648" y="2666149"/>
              <a:ext cx="189053" cy="220673"/>
            </a:xfrm>
            <a:custGeom>
              <a:avLst/>
              <a:gdLst/>
              <a:ahLst/>
              <a:cxnLst/>
              <a:rect l="l" t="t" r="r" b="b"/>
              <a:pathLst>
                <a:path w="4257" h="4969" extrusionOk="0">
                  <a:moveTo>
                    <a:pt x="1155" y="1"/>
                  </a:moveTo>
                  <a:cubicBezTo>
                    <a:pt x="1081" y="1"/>
                    <a:pt x="1015" y="15"/>
                    <a:pt x="959" y="45"/>
                  </a:cubicBezTo>
                  <a:cubicBezTo>
                    <a:pt x="329" y="388"/>
                    <a:pt x="1076" y="1350"/>
                    <a:pt x="1076" y="1350"/>
                  </a:cubicBezTo>
                  <a:cubicBezTo>
                    <a:pt x="1076" y="1350"/>
                    <a:pt x="717" y="1631"/>
                    <a:pt x="584" y="1967"/>
                  </a:cubicBezTo>
                  <a:cubicBezTo>
                    <a:pt x="409" y="2410"/>
                    <a:pt x="559" y="2655"/>
                    <a:pt x="559" y="2655"/>
                  </a:cubicBezTo>
                  <a:cubicBezTo>
                    <a:pt x="559" y="2655"/>
                    <a:pt x="1" y="3446"/>
                    <a:pt x="779" y="4004"/>
                  </a:cubicBezTo>
                  <a:cubicBezTo>
                    <a:pt x="1269" y="4355"/>
                    <a:pt x="1635" y="4490"/>
                    <a:pt x="2010" y="4968"/>
                  </a:cubicBezTo>
                  <a:cubicBezTo>
                    <a:pt x="2660" y="4588"/>
                    <a:pt x="3330" y="4060"/>
                    <a:pt x="3802" y="3459"/>
                  </a:cubicBezTo>
                  <a:cubicBezTo>
                    <a:pt x="4170" y="2991"/>
                    <a:pt x="4256" y="2510"/>
                    <a:pt x="4224" y="2092"/>
                  </a:cubicBezTo>
                  <a:cubicBezTo>
                    <a:pt x="4222" y="2089"/>
                    <a:pt x="4220" y="2088"/>
                    <a:pt x="4218" y="2087"/>
                  </a:cubicBezTo>
                  <a:cubicBezTo>
                    <a:pt x="3532" y="1493"/>
                    <a:pt x="1913" y="1"/>
                    <a:pt x="1155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878;p51">
              <a:extLst>
                <a:ext uri="{FF2B5EF4-FFF2-40B4-BE49-F238E27FC236}">
                  <a16:creationId xmlns:a16="http://schemas.microsoft.com/office/drawing/2014/main" id="{F02E7099-19D6-4AC1-8CE4-9A600B88BC1E}"/>
                </a:ext>
              </a:extLst>
            </p:cNvPr>
            <p:cNvSpPr/>
            <p:nvPr/>
          </p:nvSpPr>
          <p:spPr>
            <a:xfrm>
              <a:off x="6957640" y="2664817"/>
              <a:ext cx="191274" cy="236039"/>
            </a:xfrm>
            <a:custGeom>
              <a:avLst/>
              <a:gdLst/>
              <a:ahLst/>
              <a:cxnLst/>
              <a:rect l="l" t="t" r="r" b="b"/>
              <a:pathLst>
                <a:path w="4307" h="5315" extrusionOk="0">
                  <a:moveTo>
                    <a:pt x="1027" y="1"/>
                  </a:moveTo>
                  <a:cubicBezTo>
                    <a:pt x="755" y="1"/>
                    <a:pt x="505" y="122"/>
                    <a:pt x="421" y="444"/>
                  </a:cubicBezTo>
                  <a:cubicBezTo>
                    <a:pt x="331" y="787"/>
                    <a:pt x="512" y="1181"/>
                    <a:pt x="714" y="1473"/>
                  </a:cubicBezTo>
                  <a:lnTo>
                    <a:pt x="714" y="1473"/>
                  </a:lnTo>
                  <a:cubicBezTo>
                    <a:pt x="373" y="1792"/>
                    <a:pt x="48" y="2336"/>
                    <a:pt x="229" y="2791"/>
                  </a:cubicBezTo>
                  <a:lnTo>
                    <a:pt x="229" y="2791"/>
                  </a:lnTo>
                  <a:cubicBezTo>
                    <a:pt x="51" y="3094"/>
                    <a:pt x="1" y="3491"/>
                    <a:pt x="142" y="3813"/>
                  </a:cubicBezTo>
                  <a:cubicBezTo>
                    <a:pt x="285" y="4138"/>
                    <a:pt x="591" y="4325"/>
                    <a:pt x="879" y="4508"/>
                  </a:cubicBezTo>
                  <a:cubicBezTo>
                    <a:pt x="1210" y="4721"/>
                    <a:pt x="1523" y="4931"/>
                    <a:pt x="1767" y="5248"/>
                  </a:cubicBezTo>
                  <a:cubicBezTo>
                    <a:pt x="1803" y="5295"/>
                    <a:pt x="1853" y="5314"/>
                    <a:pt x="1902" y="5314"/>
                  </a:cubicBezTo>
                  <a:cubicBezTo>
                    <a:pt x="2019" y="5314"/>
                    <a:pt x="2131" y="5202"/>
                    <a:pt x="2043" y="5087"/>
                  </a:cubicBezTo>
                  <a:cubicBezTo>
                    <a:pt x="1859" y="4846"/>
                    <a:pt x="1640" y="4636"/>
                    <a:pt x="1393" y="4462"/>
                  </a:cubicBezTo>
                  <a:cubicBezTo>
                    <a:pt x="1125" y="4274"/>
                    <a:pt x="791" y="4130"/>
                    <a:pt x="569" y="3886"/>
                  </a:cubicBezTo>
                  <a:cubicBezTo>
                    <a:pt x="308" y="3601"/>
                    <a:pt x="338" y="3189"/>
                    <a:pt x="550" y="2883"/>
                  </a:cubicBezTo>
                  <a:cubicBezTo>
                    <a:pt x="581" y="2836"/>
                    <a:pt x="576" y="2768"/>
                    <a:pt x="550" y="2722"/>
                  </a:cubicBezTo>
                  <a:cubicBezTo>
                    <a:pt x="331" y="2341"/>
                    <a:pt x="764" y="1832"/>
                    <a:pt x="1042" y="1610"/>
                  </a:cubicBezTo>
                  <a:cubicBezTo>
                    <a:pt x="1091" y="1571"/>
                    <a:pt x="1106" y="1468"/>
                    <a:pt x="1067" y="1417"/>
                  </a:cubicBezTo>
                  <a:cubicBezTo>
                    <a:pt x="897" y="1195"/>
                    <a:pt x="648" y="820"/>
                    <a:pt x="729" y="528"/>
                  </a:cubicBezTo>
                  <a:cubicBezTo>
                    <a:pt x="774" y="363"/>
                    <a:pt x="885" y="307"/>
                    <a:pt x="1017" y="307"/>
                  </a:cubicBezTo>
                  <a:cubicBezTo>
                    <a:pt x="1230" y="307"/>
                    <a:pt x="1500" y="455"/>
                    <a:pt x="1643" y="536"/>
                  </a:cubicBezTo>
                  <a:cubicBezTo>
                    <a:pt x="2499" y="1013"/>
                    <a:pt x="3223" y="1709"/>
                    <a:pt x="3959" y="2347"/>
                  </a:cubicBezTo>
                  <a:cubicBezTo>
                    <a:pt x="3992" y="2376"/>
                    <a:pt x="4029" y="2388"/>
                    <a:pt x="4064" y="2388"/>
                  </a:cubicBezTo>
                  <a:cubicBezTo>
                    <a:pt x="4193" y="2388"/>
                    <a:pt x="4306" y="2227"/>
                    <a:pt x="4185" y="2122"/>
                  </a:cubicBezTo>
                  <a:cubicBezTo>
                    <a:pt x="3745" y="1740"/>
                    <a:pt x="3311" y="1351"/>
                    <a:pt x="2853" y="991"/>
                  </a:cubicBezTo>
                  <a:cubicBezTo>
                    <a:pt x="2415" y="643"/>
                    <a:pt x="1948" y="277"/>
                    <a:pt x="1419" y="76"/>
                  </a:cubicBezTo>
                  <a:cubicBezTo>
                    <a:pt x="1294" y="29"/>
                    <a:pt x="1158" y="1"/>
                    <a:pt x="1027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879;p51">
              <a:extLst>
                <a:ext uri="{FF2B5EF4-FFF2-40B4-BE49-F238E27FC236}">
                  <a16:creationId xmlns:a16="http://schemas.microsoft.com/office/drawing/2014/main" id="{385458FB-25B2-4586-96EB-915B88B7BDBB}"/>
                </a:ext>
              </a:extLst>
            </p:cNvPr>
            <p:cNvSpPr/>
            <p:nvPr/>
          </p:nvSpPr>
          <p:spPr>
            <a:xfrm>
              <a:off x="7029586" y="2744668"/>
              <a:ext cx="123682" cy="171334"/>
            </a:xfrm>
            <a:custGeom>
              <a:avLst/>
              <a:gdLst/>
              <a:ahLst/>
              <a:cxnLst/>
              <a:rect l="l" t="t" r="r" b="b"/>
              <a:pathLst>
                <a:path w="2785" h="3858" extrusionOk="0">
                  <a:moveTo>
                    <a:pt x="1953" y="0"/>
                  </a:moveTo>
                  <a:lnTo>
                    <a:pt x="1953" y="0"/>
                  </a:lnTo>
                  <a:cubicBezTo>
                    <a:pt x="2358" y="1128"/>
                    <a:pt x="1313" y="2499"/>
                    <a:pt x="558" y="2850"/>
                  </a:cubicBezTo>
                  <a:cubicBezTo>
                    <a:pt x="325" y="2959"/>
                    <a:pt x="142" y="3019"/>
                    <a:pt x="0" y="3049"/>
                  </a:cubicBezTo>
                  <a:cubicBezTo>
                    <a:pt x="215" y="3407"/>
                    <a:pt x="423" y="3626"/>
                    <a:pt x="564" y="3857"/>
                  </a:cubicBezTo>
                  <a:cubicBezTo>
                    <a:pt x="1093" y="3730"/>
                    <a:pt x="1803" y="3186"/>
                    <a:pt x="2246" y="2534"/>
                  </a:cubicBezTo>
                  <a:cubicBezTo>
                    <a:pt x="2664" y="1917"/>
                    <a:pt x="2781" y="1124"/>
                    <a:pt x="2784" y="660"/>
                  </a:cubicBezTo>
                  <a:cubicBezTo>
                    <a:pt x="2707" y="544"/>
                    <a:pt x="2146" y="168"/>
                    <a:pt x="1953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880;p51">
              <a:extLst>
                <a:ext uri="{FF2B5EF4-FFF2-40B4-BE49-F238E27FC236}">
                  <a16:creationId xmlns:a16="http://schemas.microsoft.com/office/drawing/2014/main" id="{220293F2-C459-45E6-B45F-DC4E08AF90AC}"/>
                </a:ext>
              </a:extLst>
            </p:cNvPr>
            <p:cNvSpPr/>
            <p:nvPr/>
          </p:nvSpPr>
          <p:spPr>
            <a:xfrm>
              <a:off x="7022125" y="2737917"/>
              <a:ext cx="140735" cy="185101"/>
            </a:xfrm>
            <a:custGeom>
              <a:avLst/>
              <a:gdLst/>
              <a:ahLst/>
              <a:cxnLst/>
              <a:rect l="l" t="t" r="r" b="b"/>
              <a:pathLst>
                <a:path w="3169" h="4168" extrusionOk="0">
                  <a:moveTo>
                    <a:pt x="2797" y="876"/>
                  </a:moveTo>
                  <a:cubicBezTo>
                    <a:pt x="2806" y="885"/>
                    <a:pt x="2808" y="889"/>
                    <a:pt x="2806" y="889"/>
                  </a:cubicBezTo>
                  <a:cubicBezTo>
                    <a:pt x="2805" y="889"/>
                    <a:pt x="2801" y="885"/>
                    <a:pt x="2797" y="876"/>
                  </a:cubicBezTo>
                  <a:close/>
                  <a:moveTo>
                    <a:pt x="2363" y="548"/>
                  </a:moveTo>
                  <a:cubicBezTo>
                    <a:pt x="2500" y="652"/>
                    <a:pt x="2639" y="755"/>
                    <a:pt x="2776" y="858"/>
                  </a:cubicBezTo>
                  <a:cubicBezTo>
                    <a:pt x="2782" y="863"/>
                    <a:pt x="2788" y="867"/>
                    <a:pt x="2792" y="871"/>
                  </a:cubicBezTo>
                  <a:lnTo>
                    <a:pt x="2792" y="871"/>
                  </a:lnTo>
                  <a:cubicBezTo>
                    <a:pt x="2792" y="908"/>
                    <a:pt x="2790" y="945"/>
                    <a:pt x="2787" y="983"/>
                  </a:cubicBezTo>
                  <a:cubicBezTo>
                    <a:pt x="2780" y="1084"/>
                    <a:pt x="2771" y="1186"/>
                    <a:pt x="2756" y="1287"/>
                  </a:cubicBezTo>
                  <a:cubicBezTo>
                    <a:pt x="2724" y="1508"/>
                    <a:pt x="2672" y="1725"/>
                    <a:pt x="2601" y="1938"/>
                  </a:cubicBezTo>
                  <a:cubicBezTo>
                    <a:pt x="2442" y="2416"/>
                    <a:pt x="2154" y="2822"/>
                    <a:pt x="1793" y="3170"/>
                  </a:cubicBezTo>
                  <a:cubicBezTo>
                    <a:pt x="1511" y="3440"/>
                    <a:pt x="1177" y="3696"/>
                    <a:pt x="800" y="3821"/>
                  </a:cubicBezTo>
                  <a:lnTo>
                    <a:pt x="800" y="3821"/>
                  </a:lnTo>
                  <a:cubicBezTo>
                    <a:pt x="679" y="3642"/>
                    <a:pt x="545" y="3473"/>
                    <a:pt x="422" y="3296"/>
                  </a:cubicBezTo>
                  <a:lnTo>
                    <a:pt x="422" y="3296"/>
                  </a:lnTo>
                  <a:cubicBezTo>
                    <a:pt x="1019" y="3102"/>
                    <a:pt x="1493" y="2695"/>
                    <a:pt x="1853" y="2174"/>
                  </a:cubicBezTo>
                  <a:cubicBezTo>
                    <a:pt x="2179" y="1704"/>
                    <a:pt x="2405" y="1122"/>
                    <a:pt x="2363" y="548"/>
                  </a:cubicBezTo>
                  <a:close/>
                  <a:moveTo>
                    <a:pt x="2122" y="1"/>
                  </a:moveTo>
                  <a:cubicBezTo>
                    <a:pt x="2024" y="1"/>
                    <a:pt x="1928" y="78"/>
                    <a:pt x="1967" y="195"/>
                  </a:cubicBezTo>
                  <a:cubicBezTo>
                    <a:pt x="2182" y="827"/>
                    <a:pt x="1942" y="1488"/>
                    <a:pt x="1577" y="2014"/>
                  </a:cubicBezTo>
                  <a:cubicBezTo>
                    <a:pt x="1221" y="2528"/>
                    <a:pt x="741" y="2904"/>
                    <a:pt x="125" y="3047"/>
                  </a:cubicBezTo>
                  <a:cubicBezTo>
                    <a:pt x="61" y="3062"/>
                    <a:pt x="26" y="3105"/>
                    <a:pt x="15" y="3153"/>
                  </a:cubicBezTo>
                  <a:lnTo>
                    <a:pt x="15" y="3153"/>
                  </a:lnTo>
                  <a:cubicBezTo>
                    <a:pt x="1" y="3191"/>
                    <a:pt x="3" y="3236"/>
                    <a:pt x="31" y="3282"/>
                  </a:cubicBezTo>
                  <a:cubicBezTo>
                    <a:pt x="203" y="3562"/>
                    <a:pt x="419" y="3812"/>
                    <a:pt x="593" y="4089"/>
                  </a:cubicBezTo>
                  <a:cubicBezTo>
                    <a:pt x="624" y="4139"/>
                    <a:pt x="678" y="4168"/>
                    <a:pt x="734" y="4168"/>
                  </a:cubicBezTo>
                  <a:cubicBezTo>
                    <a:pt x="748" y="4168"/>
                    <a:pt x="761" y="4166"/>
                    <a:pt x="774" y="4163"/>
                  </a:cubicBezTo>
                  <a:cubicBezTo>
                    <a:pt x="1239" y="4043"/>
                    <a:pt x="1651" y="3742"/>
                    <a:pt x="1995" y="3418"/>
                  </a:cubicBezTo>
                  <a:cubicBezTo>
                    <a:pt x="2399" y="3036"/>
                    <a:pt x="2717" y="2580"/>
                    <a:pt x="2899" y="2052"/>
                  </a:cubicBezTo>
                  <a:cubicBezTo>
                    <a:pt x="2980" y="1814"/>
                    <a:pt x="3038" y="1569"/>
                    <a:pt x="3071" y="1321"/>
                  </a:cubicBezTo>
                  <a:cubicBezTo>
                    <a:pt x="3094" y="1157"/>
                    <a:pt x="3168" y="867"/>
                    <a:pt x="3079" y="718"/>
                  </a:cubicBezTo>
                  <a:cubicBezTo>
                    <a:pt x="3002" y="589"/>
                    <a:pt x="2833" y="494"/>
                    <a:pt x="2718" y="407"/>
                  </a:cubicBezTo>
                  <a:cubicBezTo>
                    <a:pt x="2556" y="285"/>
                    <a:pt x="2388" y="171"/>
                    <a:pt x="2234" y="40"/>
                  </a:cubicBezTo>
                  <a:cubicBezTo>
                    <a:pt x="2202" y="13"/>
                    <a:pt x="2162" y="1"/>
                    <a:pt x="2122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881;p51">
              <a:extLst>
                <a:ext uri="{FF2B5EF4-FFF2-40B4-BE49-F238E27FC236}">
                  <a16:creationId xmlns:a16="http://schemas.microsoft.com/office/drawing/2014/main" id="{801CCE56-9ED6-42AF-84A1-B40D742AFC22}"/>
                </a:ext>
              </a:extLst>
            </p:cNvPr>
            <p:cNvSpPr/>
            <p:nvPr/>
          </p:nvSpPr>
          <p:spPr>
            <a:xfrm>
              <a:off x="7044864" y="2452977"/>
              <a:ext cx="368647" cy="576309"/>
            </a:xfrm>
            <a:custGeom>
              <a:avLst/>
              <a:gdLst/>
              <a:ahLst/>
              <a:cxnLst/>
              <a:rect l="l" t="t" r="r" b="b"/>
              <a:pathLst>
                <a:path w="8301" h="12977" extrusionOk="0">
                  <a:moveTo>
                    <a:pt x="1423" y="1"/>
                  </a:moveTo>
                  <a:cubicBezTo>
                    <a:pt x="1292" y="1"/>
                    <a:pt x="1204" y="208"/>
                    <a:pt x="1346" y="303"/>
                  </a:cubicBezTo>
                  <a:cubicBezTo>
                    <a:pt x="1906" y="686"/>
                    <a:pt x="2419" y="1150"/>
                    <a:pt x="2911" y="1615"/>
                  </a:cubicBezTo>
                  <a:cubicBezTo>
                    <a:pt x="4145" y="2784"/>
                    <a:pt x="5227" y="4103"/>
                    <a:pt x="6130" y="5543"/>
                  </a:cubicBezTo>
                  <a:cubicBezTo>
                    <a:pt x="6999" y="6931"/>
                    <a:pt x="7869" y="8662"/>
                    <a:pt x="7524" y="10354"/>
                  </a:cubicBezTo>
                  <a:cubicBezTo>
                    <a:pt x="7249" y="11704"/>
                    <a:pt x="6037" y="12638"/>
                    <a:pt x="4675" y="12663"/>
                  </a:cubicBezTo>
                  <a:cubicBezTo>
                    <a:pt x="4647" y="12664"/>
                    <a:pt x="4620" y="12664"/>
                    <a:pt x="4593" y="12664"/>
                  </a:cubicBezTo>
                  <a:cubicBezTo>
                    <a:pt x="2902" y="12664"/>
                    <a:pt x="1304" y="11722"/>
                    <a:pt x="357" y="10344"/>
                  </a:cubicBezTo>
                  <a:cubicBezTo>
                    <a:pt x="322" y="10294"/>
                    <a:pt x="273" y="10273"/>
                    <a:pt x="224" y="10273"/>
                  </a:cubicBezTo>
                  <a:cubicBezTo>
                    <a:pt x="111" y="10273"/>
                    <a:pt x="1" y="10386"/>
                    <a:pt x="82" y="10505"/>
                  </a:cubicBezTo>
                  <a:cubicBezTo>
                    <a:pt x="999" y="11839"/>
                    <a:pt x="2431" y="12757"/>
                    <a:pt x="4048" y="12948"/>
                  </a:cubicBezTo>
                  <a:cubicBezTo>
                    <a:pt x="4206" y="12967"/>
                    <a:pt x="4366" y="12977"/>
                    <a:pt x="4525" y="12977"/>
                  </a:cubicBezTo>
                  <a:cubicBezTo>
                    <a:pt x="5710" y="12977"/>
                    <a:pt x="6869" y="12452"/>
                    <a:pt x="7483" y="11378"/>
                  </a:cubicBezTo>
                  <a:cubicBezTo>
                    <a:pt x="8301" y="9944"/>
                    <a:pt x="7832" y="8132"/>
                    <a:pt x="7168" y="6738"/>
                  </a:cubicBezTo>
                  <a:cubicBezTo>
                    <a:pt x="6331" y="4980"/>
                    <a:pt x="5081" y="3366"/>
                    <a:pt x="3729" y="1974"/>
                  </a:cubicBezTo>
                  <a:cubicBezTo>
                    <a:pt x="3049" y="1274"/>
                    <a:pt x="2317" y="579"/>
                    <a:pt x="1506" y="29"/>
                  </a:cubicBezTo>
                  <a:cubicBezTo>
                    <a:pt x="1478" y="9"/>
                    <a:pt x="1450" y="1"/>
                    <a:pt x="1423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882;p51">
              <a:extLst>
                <a:ext uri="{FF2B5EF4-FFF2-40B4-BE49-F238E27FC236}">
                  <a16:creationId xmlns:a16="http://schemas.microsoft.com/office/drawing/2014/main" id="{35EB9B22-EC20-45BA-9AF8-65D1A0E0DB92}"/>
                </a:ext>
              </a:extLst>
            </p:cNvPr>
            <p:cNvSpPr/>
            <p:nvPr/>
          </p:nvSpPr>
          <p:spPr>
            <a:xfrm>
              <a:off x="7142302" y="2765763"/>
              <a:ext cx="112002" cy="35306"/>
            </a:xfrm>
            <a:custGeom>
              <a:avLst/>
              <a:gdLst/>
              <a:ahLst/>
              <a:cxnLst/>
              <a:rect l="l" t="t" r="r" b="b"/>
              <a:pathLst>
                <a:path w="2522" h="795" extrusionOk="0">
                  <a:moveTo>
                    <a:pt x="246" y="0"/>
                  </a:moveTo>
                  <a:cubicBezTo>
                    <a:pt x="99" y="0"/>
                    <a:pt x="1" y="215"/>
                    <a:pt x="160" y="293"/>
                  </a:cubicBezTo>
                  <a:cubicBezTo>
                    <a:pt x="406" y="413"/>
                    <a:pt x="661" y="515"/>
                    <a:pt x="922" y="596"/>
                  </a:cubicBezTo>
                  <a:cubicBezTo>
                    <a:pt x="1287" y="712"/>
                    <a:pt x="1669" y="795"/>
                    <a:pt x="2053" y="795"/>
                  </a:cubicBezTo>
                  <a:cubicBezTo>
                    <a:pt x="2165" y="795"/>
                    <a:pt x="2277" y="788"/>
                    <a:pt x="2388" y="772"/>
                  </a:cubicBezTo>
                  <a:cubicBezTo>
                    <a:pt x="2474" y="761"/>
                    <a:pt x="2521" y="651"/>
                    <a:pt x="2500" y="576"/>
                  </a:cubicBezTo>
                  <a:cubicBezTo>
                    <a:pt x="2479" y="497"/>
                    <a:pt x="2412" y="462"/>
                    <a:pt x="2340" y="462"/>
                  </a:cubicBezTo>
                  <a:cubicBezTo>
                    <a:pt x="2328" y="462"/>
                    <a:pt x="2316" y="463"/>
                    <a:pt x="2304" y="465"/>
                  </a:cubicBezTo>
                  <a:cubicBezTo>
                    <a:pt x="2219" y="477"/>
                    <a:pt x="2133" y="482"/>
                    <a:pt x="2046" y="482"/>
                  </a:cubicBezTo>
                  <a:cubicBezTo>
                    <a:pt x="1685" y="482"/>
                    <a:pt x="1318" y="388"/>
                    <a:pt x="982" y="279"/>
                  </a:cubicBezTo>
                  <a:cubicBezTo>
                    <a:pt x="745" y="203"/>
                    <a:pt x="534" y="125"/>
                    <a:pt x="320" y="18"/>
                  </a:cubicBezTo>
                  <a:cubicBezTo>
                    <a:pt x="295" y="6"/>
                    <a:pt x="270" y="0"/>
                    <a:pt x="24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883;p51">
              <a:extLst>
                <a:ext uri="{FF2B5EF4-FFF2-40B4-BE49-F238E27FC236}">
                  <a16:creationId xmlns:a16="http://schemas.microsoft.com/office/drawing/2014/main" id="{AA9F2817-1C55-4555-A774-D0F6434296B7}"/>
                </a:ext>
              </a:extLst>
            </p:cNvPr>
            <p:cNvSpPr/>
            <p:nvPr/>
          </p:nvSpPr>
          <p:spPr>
            <a:xfrm>
              <a:off x="6485283" y="2411675"/>
              <a:ext cx="156190" cy="649052"/>
            </a:xfrm>
            <a:custGeom>
              <a:avLst/>
              <a:gdLst/>
              <a:ahLst/>
              <a:cxnLst/>
              <a:rect l="l" t="t" r="r" b="b"/>
              <a:pathLst>
                <a:path w="3517" h="14615" extrusionOk="0">
                  <a:moveTo>
                    <a:pt x="2362" y="0"/>
                  </a:moveTo>
                  <a:cubicBezTo>
                    <a:pt x="1950" y="317"/>
                    <a:pt x="1053" y="1140"/>
                    <a:pt x="41" y="2918"/>
                  </a:cubicBezTo>
                  <a:cubicBezTo>
                    <a:pt x="346" y="6741"/>
                    <a:pt x="0" y="14614"/>
                    <a:pt x="0" y="14614"/>
                  </a:cubicBezTo>
                  <a:cubicBezTo>
                    <a:pt x="1379" y="12968"/>
                    <a:pt x="3517" y="7170"/>
                    <a:pt x="2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84;p51">
              <a:extLst>
                <a:ext uri="{FF2B5EF4-FFF2-40B4-BE49-F238E27FC236}">
                  <a16:creationId xmlns:a16="http://schemas.microsoft.com/office/drawing/2014/main" id="{697520EA-750F-4B92-8AB6-76848B120785}"/>
                </a:ext>
              </a:extLst>
            </p:cNvPr>
            <p:cNvSpPr/>
            <p:nvPr/>
          </p:nvSpPr>
          <p:spPr>
            <a:xfrm>
              <a:off x="6477956" y="2404525"/>
              <a:ext cx="134962" cy="663352"/>
            </a:xfrm>
            <a:custGeom>
              <a:avLst/>
              <a:gdLst/>
              <a:ahLst/>
              <a:cxnLst/>
              <a:rect l="l" t="t" r="r" b="b"/>
              <a:pathLst>
                <a:path w="3039" h="14937" extrusionOk="0">
                  <a:moveTo>
                    <a:pt x="2412" y="458"/>
                  </a:moveTo>
                  <a:lnTo>
                    <a:pt x="2412" y="458"/>
                  </a:lnTo>
                  <a:cubicBezTo>
                    <a:pt x="2771" y="2871"/>
                    <a:pt x="2800" y="5336"/>
                    <a:pt x="2458" y="7753"/>
                  </a:cubicBezTo>
                  <a:cubicBezTo>
                    <a:pt x="2202" y="9551"/>
                    <a:pt x="1764" y="11360"/>
                    <a:pt x="1012" y="13020"/>
                  </a:cubicBezTo>
                  <a:cubicBezTo>
                    <a:pt x="819" y="13445"/>
                    <a:pt x="608" y="13874"/>
                    <a:pt x="346" y="14266"/>
                  </a:cubicBezTo>
                  <a:lnTo>
                    <a:pt x="346" y="14266"/>
                  </a:lnTo>
                  <a:cubicBezTo>
                    <a:pt x="459" y="11537"/>
                    <a:pt x="519" y="8801"/>
                    <a:pt x="483" y="6070"/>
                  </a:cubicBezTo>
                  <a:cubicBezTo>
                    <a:pt x="470" y="5085"/>
                    <a:pt x="444" y="4099"/>
                    <a:pt x="368" y="3117"/>
                  </a:cubicBezTo>
                  <a:lnTo>
                    <a:pt x="368" y="3117"/>
                  </a:lnTo>
                  <a:cubicBezTo>
                    <a:pt x="918" y="2163"/>
                    <a:pt x="1563" y="1180"/>
                    <a:pt x="2412" y="458"/>
                  </a:cubicBezTo>
                  <a:close/>
                  <a:moveTo>
                    <a:pt x="2521" y="0"/>
                  </a:moveTo>
                  <a:cubicBezTo>
                    <a:pt x="2494" y="0"/>
                    <a:pt x="2468" y="8"/>
                    <a:pt x="2447" y="24"/>
                  </a:cubicBezTo>
                  <a:cubicBezTo>
                    <a:pt x="1450" y="794"/>
                    <a:pt x="710" y="1884"/>
                    <a:pt x="87" y="2964"/>
                  </a:cubicBezTo>
                  <a:lnTo>
                    <a:pt x="87" y="2964"/>
                  </a:lnTo>
                  <a:cubicBezTo>
                    <a:pt x="62" y="2987"/>
                    <a:pt x="46" y="3020"/>
                    <a:pt x="46" y="3063"/>
                  </a:cubicBezTo>
                  <a:lnTo>
                    <a:pt x="46" y="3063"/>
                  </a:lnTo>
                  <a:cubicBezTo>
                    <a:pt x="44" y="3079"/>
                    <a:pt x="45" y="3095"/>
                    <a:pt x="49" y="3110"/>
                  </a:cubicBezTo>
                  <a:lnTo>
                    <a:pt x="49" y="3110"/>
                  </a:lnTo>
                  <a:cubicBezTo>
                    <a:pt x="192" y="4964"/>
                    <a:pt x="184" y="6831"/>
                    <a:pt x="165" y="8689"/>
                  </a:cubicBezTo>
                  <a:cubicBezTo>
                    <a:pt x="148" y="10379"/>
                    <a:pt x="109" y="12067"/>
                    <a:pt x="45" y="13756"/>
                  </a:cubicBezTo>
                  <a:cubicBezTo>
                    <a:pt x="33" y="14096"/>
                    <a:pt x="20" y="14436"/>
                    <a:pt x="5" y="14776"/>
                  </a:cubicBezTo>
                  <a:cubicBezTo>
                    <a:pt x="1" y="14867"/>
                    <a:pt x="89" y="14937"/>
                    <a:pt x="174" y="14937"/>
                  </a:cubicBezTo>
                  <a:cubicBezTo>
                    <a:pt x="212" y="14937"/>
                    <a:pt x="250" y="14922"/>
                    <a:pt x="277" y="14889"/>
                  </a:cubicBezTo>
                  <a:cubicBezTo>
                    <a:pt x="1138" y="13851"/>
                    <a:pt x="1634" y="12483"/>
                    <a:pt x="2023" y="11211"/>
                  </a:cubicBezTo>
                  <a:cubicBezTo>
                    <a:pt x="2669" y="9106"/>
                    <a:pt x="2977" y="6895"/>
                    <a:pt x="3013" y="4696"/>
                  </a:cubicBezTo>
                  <a:cubicBezTo>
                    <a:pt x="3038" y="3164"/>
                    <a:pt x="2921" y="1632"/>
                    <a:pt x="2682" y="120"/>
                  </a:cubicBezTo>
                  <a:cubicBezTo>
                    <a:pt x="2671" y="51"/>
                    <a:pt x="2592" y="0"/>
                    <a:pt x="252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85;p51">
              <a:extLst>
                <a:ext uri="{FF2B5EF4-FFF2-40B4-BE49-F238E27FC236}">
                  <a16:creationId xmlns:a16="http://schemas.microsoft.com/office/drawing/2014/main" id="{BF0AA5A2-06D2-44C9-B955-4570D57B4E69}"/>
                </a:ext>
              </a:extLst>
            </p:cNvPr>
            <p:cNvSpPr/>
            <p:nvPr/>
          </p:nvSpPr>
          <p:spPr>
            <a:xfrm>
              <a:off x="6526319" y="2295363"/>
              <a:ext cx="257001" cy="160986"/>
            </a:xfrm>
            <a:custGeom>
              <a:avLst/>
              <a:gdLst/>
              <a:ahLst/>
              <a:cxnLst/>
              <a:rect l="l" t="t" r="r" b="b"/>
              <a:pathLst>
                <a:path w="5787" h="3625" extrusionOk="0">
                  <a:moveTo>
                    <a:pt x="4732" y="0"/>
                  </a:moveTo>
                  <a:cubicBezTo>
                    <a:pt x="3909" y="0"/>
                    <a:pt x="2437" y="285"/>
                    <a:pt x="1881" y="444"/>
                  </a:cubicBezTo>
                  <a:cubicBezTo>
                    <a:pt x="1326" y="601"/>
                    <a:pt x="0" y="1683"/>
                    <a:pt x="445" y="2697"/>
                  </a:cubicBezTo>
                  <a:cubicBezTo>
                    <a:pt x="824" y="3561"/>
                    <a:pt x="2274" y="3625"/>
                    <a:pt x="2694" y="3625"/>
                  </a:cubicBezTo>
                  <a:cubicBezTo>
                    <a:pt x="2767" y="3625"/>
                    <a:pt x="2809" y="3623"/>
                    <a:pt x="2809" y="3623"/>
                  </a:cubicBezTo>
                  <a:cubicBezTo>
                    <a:pt x="5133" y="3546"/>
                    <a:pt x="5399" y="2315"/>
                    <a:pt x="5593" y="1852"/>
                  </a:cubicBezTo>
                  <a:cubicBezTo>
                    <a:pt x="5787" y="1390"/>
                    <a:pt x="5556" y="0"/>
                    <a:pt x="4732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86;p51">
              <a:extLst>
                <a:ext uri="{FF2B5EF4-FFF2-40B4-BE49-F238E27FC236}">
                  <a16:creationId xmlns:a16="http://schemas.microsoft.com/office/drawing/2014/main" id="{E85558FF-E899-43DC-9039-E2B4FC07B07E}"/>
                </a:ext>
              </a:extLst>
            </p:cNvPr>
            <p:cNvSpPr/>
            <p:nvPr/>
          </p:nvSpPr>
          <p:spPr>
            <a:xfrm>
              <a:off x="6803711" y="2295363"/>
              <a:ext cx="261930" cy="160853"/>
            </a:xfrm>
            <a:custGeom>
              <a:avLst/>
              <a:gdLst/>
              <a:ahLst/>
              <a:cxnLst/>
              <a:rect l="l" t="t" r="r" b="b"/>
              <a:pathLst>
                <a:path w="5898" h="3622" extrusionOk="0">
                  <a:moveTo>
                    <a:pt x="1054" y="0"/>
                  </a:moveTo>
                  <a:cubicBezTo>
                    <a:pt x="230" y="0"/>
                    <a:pt x="0" y="1390"/>
                    <a:pt x="193" y="1854"/>
                  </a:cubicBezTo>
                  <a:cubicBezTo>
                    <a:pt x="387" y="2317"/>
                    <a:pt x="727" y="3546"/>
                    <a:pt x="3051" y="3622"/>
                  </a:cubicBezTo>
                  <a:cubicBezTo>
                    <a:pt x="3051" y="3622"/>
                    <a:pt x="3064" y="3622"/>
                    <a:pt x="3089" y="3622"/>
                  </a:cubicBezTo>
                  <a:cubicBezTo>
                    <a:pt x="3361" y="3622"/>
                    <a:pt x="5046" y="3584"/>
                    <a:pt x="5453" y="2653"/>
                  </a:cubicBezTo>
                  <a:cubicBezTo>
                    <a:pt x="5898" y="1639"/>
                    <a:pt x="4461" y="601"/>
                    <a:pt x="3905" y="444"/>
                  </a:cubicBezTo>
                  <a:cubicBezTo>
                    <a:pt x="3349" y="287"/>
                    <a:pt x="1877" y="0"/>
                    <a:pt x="1054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87;p51">
              <a:extLst>
                <a:ext uri="{FF2B5EF4-FFF2-40B4-BE49-F238E27FC236}">
                  <a16:creationId xmlns:a16="http://schemas.microsoft.com/office/drawing/2014/main" id="{F8884B7A-0F76-4C37-B47B-690614D34C1C}"/>
                </a:ext>
              </a:extLst>
            </p:cNvPr>
            <p:cNvSpPr/>
            <p:nvPr/>
          </p:nvSpPr>
          <p:spPr>
            <a:xfrm>
              <a:off x="6747043" y="2261566"/>
              <a:ext cx="115066" cy="131809"/>
            </a:xfrm>
            <a:custGeom>
              <a:avLst/>
              <a:gdLst/>
              <a:ahLst/>
              <a:cxnLst/>
              <a:rect l="l" t="t" r="r" b="b"/>
              <a:pathLst>
                <a:path w="2591" h="2968" extrusionOk="0">
                  <a:moveTo>
                    <a:pt x="1226" y="0"/>
                  </a:moveTo>
                  <a:cubicBezTo>
                    <a:pt x="548" y="0"/>
                    <a:pt x="0" y="546"/>
                    <a:pt x="0" y="1224"/>
                  </a:cubicBezTo>
                  <a:lnTo>
                    <a:pt x="0" y="1743"/>
                  </a:lnTo>
                  <a:cubicBezTo>
                    <a:pt x="0" y="2422"/>
                    <a:pt x="548" y="2968"/>
                    <a:pt x="1226" y="2968"/>
                  </a:cubicBezTo>
                  <a:lnTo>
                    <a:pt x="1365" y="2968"/>
                  </a:lnTo>
                  <a:cubicBezTo>
                    <a:pt x="2044" y="2968"/>
                    <a:pt x="2591" y="2422"/>
                    <a:pt x="2591" y="1743"/>
                  </a:cubicBezTo>
                  <a:lnTo>
                    <a:pt x="2591" y="1224"/>
                  </a:lnTo>
                  <a:cubicBezTo>
                    <a:pt x="2591" y="546"/>
                    <a:pt x="2044" y="0"/>
                    <a:pt x="1365" y="0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88;p51">
              <a:extLst>
                <a:ext uri="{FF2B5EF4-FFF2-40B4-BE49-F238E27FC236}">
                  <a16:creationId xmlns:a16="http://schemas.microsoft.com/office/drawing/2014/main" id="{9CD79C98-8614-416B-ACAB-30A61744EB88}"/>
                </a:ext>
              </a:extLst>
            </p:cNvPr>
            <p:cNvSpPr/>
            <p:nvPr/>
          </p:nvSpPr>
          <p:spPr>
            <a:xfrm>
              <a:off x="6739493" y="2254194"/>
              <a:ext cx="130343" cy="146287"/>
            </a:xfrm>
            <a:custGeom>
              <a:avLst/>
              <a:gdLst/>
              <a:ahLst/>
              <a:cxnLst/>
              <a:rect l="l" t="t" r="r" b="b"/>
              <a:pathLst>
                <a:path w="2935" h="3294" extrusionOk="0">
                  <a:moveTo>
                    <a:pt x="1481" y="315"/>
                  </a:moveTo>
                  <a:cubicBezTo>
                    <a:pt x="1672" y="315"/>
                    <a:pt x="1862" y="358"/>
                    <a:pt x="2028" y="446"/>
                  </a:cubicBezTo>
                  <a:cubicBezTo>
                    <a:pt x="2292" y="584"/>
                    <a:pt x="2486" y="827"/>
                    <a:pt x="2564" y="1114"/>
                  </a:cubicBezTo>
                  <a:cubicBezTo>
                    <a:pt x="2620" y="1317"/>
                    <a:pt x="2601" y="1539"/>
                    <a:pt x="2601" y="1748"/>
                  </a:cubicBezTo>
                  <a:cubicBezTo>
                    <a:pt x="2601" y="2018"/>
                    <a:pt x="2575" y="2268"/>
                    <a:pt x="2421" y="2501"/>
                  </a:cubicBezTo>
                  <a:cubicBezTo>
                    <a:pt x="2225" y="2799"/>
                    <a:pt x="1889" y="2968"/>
                    <a:pt x="1535" y="2973"/>
                  </a:cubicBezTo>
                  <a:cubicBezTo>
                    <a:pt x="1270" y="2973"/>
                    <a:pt x="1031" y="2945"/>
                    <a:pt x="803" y="2794"/>
                  </a:cubicBezTo>
                  <a:cubicBezTo>
                    <a:pt x="549" y="2625"/>
                    <a:pt x="381" y="2353"/>
                    <a:pt x="339" y="2050"/>
                  </a:cubicBezTo>
                  <a:cubicBezTo>
                    <a:pt x="315" y="1862"/>
                    <a:pt x="331" y="1665"/>
                    <a:pt x="331" y="1477"/>
                  </a:cubicBezTo>
                  <a:cubicBezTo>
                    <a:pt x="331" y="1219"/>
                    <a:pt x="378" y="980"/>
                    <a:pt x="532" y="767"/>
                  </a:cubicBezTo>
                  <a:cubicBezTo>
                    <a:pt x="743" y="471"/>
                    <a:pt x="1114" y="315"/>
                    <a:pt x="1481" y="315"/>
                  </a:cubicBezTo>
                  <a:close/>
                  <a:moveTo>
                    <a:pt x="1467" y="0"/>
                  </a:moveTo>
                  <a:cubicBezTo>
                    <a:pt x="1118" y="0"/>
                    <a:pt x="769" y="112"/>
                    <a:pt x="502" y="335"/>
                  </a:cubicBezTo>
                  <a:cubicBezTo>
                    <a:pt x="213" y="576"/>
                    <a:pt x="39" y="934"/>
                    <a:pt x="14" y="1309"/>
                  </a:cubicBezTo>
                  <a:cubicBezTo>
                    <a:pt x="1" y="1507"/>
                    <a:pt x="9" y="1709"/>
                    <a:pt x="11" y="1906"/>
                  </a:cubicBezTo>
                  <a:cubicBezTo>
                    <a:pt x="17" y="2320"/>
                    <a:pt x="195" y="2715"/>
                    <a:pt x="517" y="2978"/>
                  </a:cubicBezTo>
                  <a:cubicBezTo>
                    <a:pt x="813" y="3219"/>
                    <a:pt x="1155" y="3292"/>
                    <a:pt x="1528" y="3293"/>
                  </a:cubicBezTo>
                  <a:lnTo>
                    <a:pt x="1528" y="3293"/>
                  </a:lnTo>
                  <a:cubicBezTo>
                    <a:pt x="1530" y="3293"/>
                    <a:pt x="1531" y="3293"/>
                    <a:pt x="1532" y="3293"/>
                  </a:cubicBezTo>
                  <a:cubicBezTo>
                    <a:pt x="1533" y="3293"/>
                    <a:pt x="1534" y="3293"/>
                    <a:pt x="1535" y="3293"/>
                  </a:cubicBezTo>
                  <a:cubicBezTo>
                    <a:pt x="1537" y="3293"/>
                    <a:pt x="1539" y="3293"/>
                    <a:pt x="1541" y="3293"/>
                  </a:cubicBezTo>
                  <a:lnTo>
                    <a:pt x="1541" y="3293"/>
                  </a:lnTo>
                  <a:cubicBezTo>
                    <a:pt x="2301" y="3280"/>
                    <a:pt x="2913" y="2664"/>
                    <a:pt x="2920" y="1903"/>
                  </a:cubicBezTo>
                  <a:cubicBezTo>
                    <a:pt x="2923" y="1694"/>
                    <a:pt x="2935" y="1477"/>
                    <a:pt x="2914" y="1268"/>
                  </a:cubicBezTo>
                  <a:cubicBezTo>
                    <a:pt x="2878" y="901"/>
                    <a:pt x="2702" y="556"/>
                    <a:pt x="2414" y="322"/>
                  </a:cubicBezTo>
                  <a:cubicBezTo>
                    <a:pt x="2150" y="107"/>
                    <a:pt x="1809" y="0"/>
                    <a:pt x="1467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89;p51">
              <a:extLst>
                <a:ext uri="{FF2B5EF4-FFF2-40B4-BE49-F238E27FC236}">
                  <a16:creationId xmlns:a16="http://schemas.microsoft.com/office/drawing/2014/main" id="{CC6486D9-E706-4984-A41F-1708647DA577}"/>
                </a:ext>
              </a:extLst>
            </p:cNvPr>
            <p:cNvSpPr/>
            <p:nvPr/>
          </p:nvSpPr>
          <p:spPr>
            <a:xfrm>
              <a:off x="6629398" y="2355184"/>
              <a:ext cx="181282" cy="98235"/>
            </a:xfrm>
            <a:custGeom>
              <a:avLst/>
              <a:gdLst/>
              <a:ahLst/>
              <a:cxnLst/>
              <a:rect l="l" t="t" r="r" b="b"/>
              <a:pathLst>
                <a:path w="4082" h="2212" extrusionOk="0">
                  <a:moveTo>
                    <a:pt x="2464" y="1"/>
                  </a:moveTo>
                  <a:cubicBezTo>
                    <a:pt x="2049" y="1"/>
                    <a:pt x="1594" y="72"/>
                    <a:pt x="1180" y="218"/>
                  </a:cubicBezTo>
                  <a:cubicBezTo>
                    <a:pt x="1180" y="218"/>
                    <a:pt x="253" y="452"/>
                    <a:pt x="126" y="874"/>
                  </a:cubicBezTo>
                  <a:cubicBezTo>
                    <a:pt x="0" y="1294"/>
                    <a:pt x="145" y="2060"/>
                    <a:pt x="984" y="2190"/>
                  </a:cubicBezTo>
                  <a:cubicBezTo>
                    <a:pt x="1079" y="2205"/>
                    <a:pt x="1174" y="2212"/>
                    <a:pt x="1269" y="2212"/>
                  </a:cubicBezTo>
                  <a:cubicBezTo>
                    <a:pt x="2010" y="2212"/>
                    <a:pt x="2726" y="1796"/>
                    <a:pt x="3182" y="1546"/>
                  </a:cubicBezTo>
                  <a:cubicBezTo>
                    <a:pt x="3696" y="1265"/>
                    <a:pt x="4081" y="784"/>
                    <a:pt x="3704" y="363"/>
                  </a:cubicBezTo>
                  <a:cubicBezTo>
                    <a:pt x="3489" y="125"/>
                    <a:pt x="3012" y="1"/>
                    <a:pt x="2464" y="1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90;p51">
              <a:extLst>
                <a:ext uri="{FF2B5EF4-FFF2-40B4-BE49-F238E27FC236}">
                  <a16:creationId xmlns:a16="http://schemas.microsoft.com/office/drawing/2014/main" id="{774D6130-BBB5-4CCE-8333-883DA329C206}"/>
                </a:ext>
              </a:extLst>
            </p:cNvPr>
            <p:cNvSpPr/>
            <p:nvPr/>
          </p:nvSpPr>
          <p:spPr>
            <a:xfrm>
              <a:off x="6521701" y="2297894"/>
              <a:ext cx="307450" cy="166227"/>
            </a:xfrm>
            <a:custGeom>
              <a:avLst/>
              <a:gdLst/>
              <a:ahLst/>
              <a:cxnLst/>
              <a:rect l="l" t="t" r="r" b="b"/>
              <a:pathLst>
                <a:path w="6923" h="3743" extrusionOk="0">
                  <a:moveTo>
                    <a:pt x="4302" y="1"/>
                  </a:moveTo>
                  <a:cubicBezTo>
                    <a:pt x="4300" y="1"/>
                    <a:pt x="4298" y="1"/>
                    <a:pt x="4296" y="1"/>
                  </a:cubicBezTo>
                  <a:cubicBezTo>
                    <a:pt x="3198" y="37"/>
                    <a:pt x="1822" y="89"/>
                    <a:pt x="945" y="855"/>
                  </a:cubicBezTo>
                  <a:cubicBezTo>
                    <a:pt x="340" y="1384"/>
                    <a:pt x="0" y="2340"/>
                    <a:pt x="598" y="3000"/>
                  </a:cubicBezTo>
                  <a:cubicBezTo>
                    <a:pt x="1107" y="3560"/>
                    <a:pt x="1878" y="3743"/>
                    <a:pt x="2667" y="3743"/>
                  </a:cubicBezTo>
                  <a:cubicBezTo>
                    <a:pt x="3333" y="3743"/>
                    <a:pt x="4011" y="3613"/>
                    <a:pt x="4555" y="3470"/>
                  </a:cubicBezTo>
                  <a:cubicBezTo>
                    <a:pt x="5118" y="3321"/>
                    <a:pt x="5718" y="3110"/>
                    <a:pt x="6169" y="2726"/>
                  </a:cubicBezTo>
                  <a:cubicBezTo>
                    <a:pt x="6429" y="2504"/>
                    <a:pt x="6658" y="2159"/>
                    <a:pt x="6484" y="1814"/>
                  </a:cubicBezTo>
                  <a:cubicBezTo>
                    <a:pt x="6216" y="1279"/>
                    <a:pt x="5396" y="1156"/>
                    <a:pt x="4801" y="1156"/>
                  </a:cubicBezTo>
                  <a:cubicBezTo>
                    <a:pt x="4711" y="1156"/>
                    <a:pt x="4627" y="1159"/>
                    <a:pt x="4550" y="1164"/>
                  </a:cubicBezTo>
                  <a:cubicBezTo>
                    <a:pt x="3930" y="1201"/>
                    <a:pt x="3282" y="1391"/>
                    <a:pt x="2747" y="1711"/>
                  </a:cubicBezTo>
                  <a:cubicBezTo>
                    <a:pt x="2598" y="1800"/>
                    <a:pt x="2690" y="2011"/>
                    <a:pt x="2828" y="2011"/>
                  </a:cubicBezTo>
                  <a:cubicBezTo>
                    <a:pt x="2853" y="2011"/>
                    <a:pt x="2881" y="2003"/>
                    <a:pt x="2908" y="1987"/>
                  </a:cubicBezTo>
                  <a:lnTo>
                    <a:pt x="2909" y="1987"/>
                  </a:lnTo>
                  <a:cubicBezTo>
                    <a:pt x="3425" y="1678"/>
                    <a:pt x="4138" y="1453"/>
                    <a:pt x="4815" y="1453"/>
                  </a:cubicBezTo>
                  <a:cubicBezTo>
                    <a:pt x="5233" y="1453"/>
                    <a:pt x="5638" y="1539"/>
                    <a:pt x="5974" y="1743"/>
                  </a:cubicBezTo>
                  <a:cubicBezTo>
                    <a:pt x="6922" y="2321"/>
                    <a:pt x="4913" y="3040"/>
                    <a:pt x="4557" y="3138"/>
                  </a:cubicBezTo>
                  <a:cubicBezTo>
                    <a:pt x="4014" y="3289"/>
                    <a:pt x="3340" y="3430"/>
                    <a:pt x="2685" y="3430"/>
                  </a:cubicBezTo>
                  <a:cubicBezTo>
                    <a:pt x="2042" y="3430"/>
                    <a:pt x="1416" y="3294"/>
                    <a:pt x="951" y="2897"/>
                  </a:cubicBezTo>
                  <a:cubicBezTo>
                    <a:pt x="346" y="2382"/>
                    <a:pt x="628" y="1576"/>
                    <a:pt x="1139" y="1108"/>
                  </a:cubicBezTo>
                  <a:cubicBezTo>
                    <a:pt x="1938" y="378"/>
                    <a:pt x="3287" y="353"/>
                    <a:pt x="4296" y="321"/>
                  </a:cubicBezTo>
                  <a:cubicBezTo>
                    <a:pt x="4500" y="314"/>
                    <a:pt x="4503" y="1"/>
                    <a:pt x="4302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91;p51">
              <a:extLst>
                <a:ext uri="{FF2B5EF4-FFF2-40B4-BE49-F238E27FC236}">
                  <a16:creationId xmlns:a16="http://schemas.microsoft.com/office/drawing/2014/main" id="{3F8EE848-53DF-4533-A03F-C93E6B3824DB}"/>
                </a:ext>
              </a:extLst>
            </p:cNvPr>
            <p:cNvSpPr/>
            <p:nvPr/>
          </p:nvSpPr>
          <p:spPr>
            <a:xfrm>
              <a:off x="6649516" y="2408078"/>
              <a:ext cx="72522" cy="181282"/>
            </a:xfrm>
            <a:custGeom>
              <a:avLst/>
              <a:gdLst/>
              <a:ahLst/>
              <a:cxnLst/>
              <a:rect l="l" t="t" r="r" b="b"/>
              <a:pathLst>
                <a:path w="1633" h="4082" extrusionOk="0">
                  <a:moveTo>
                    <a:pt x="1436" y="1"/>
                  </a:moveTo>
                  <a:cubicBezTo>
                    <a:pt x="1375" y="1"/>
                    <a:pt x="1320" y="35"/>
                    <a:pt x="1308" y="116"/>
                  </a:cubicBezTo>
                  <a:cubicBezTo>
                    <a:pt x="1236" y="605"/>
                    <a:pt x="1139" y="1090"/>
                    <a:pt x="1017" y="1570"/>
                  </a:cubicBezTo>
                  <a:cubicBezTo>
                    <a:pt x="829" y="2325"/>
                    <a:pt x="606" y="3191"/>
                    <a:pt x="99" y="3803"/>
                  </a:cubicBezTo>
                  <a:cubicBezTo>
                    <a:pt x="0" y="3922"/>
                    <a:pt x="106" y="4082"/>
                    <a:pt x="221" y="4082"/>
                  </a:cubicBezTo>
                  <a:cubicBezTo>
                    <a:pt x="256" y="4082"/>
                    <a:pt x="293" y="4066"/>
                    <a:pt x="324" y="4028"/>
                  </a:cubicBezTo>
                  <a:cubicBezTo>
                    <a:pt x="853" y="3391"/>
                    <a:pt x="1102" y="2527"/>
                    <a:pt x="1304" y="1739"/>
                  </a:cubicBezTo>
                  <a:cubicBezTo>
                    <a:pt x="1435" y="1232"/>
                    <a:pt x="1539" y="719"/>
                    <a:pt x="1616" y="201"/>
                  </a:cubicBezTo>
                  <a:cubicBezTo>
                    <a:pt x="1633" y="80"/>
                    <a:pt x="1528" y="1"/>
                    <a:pt x="1436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92;p51">
              <a:extLst>
                <a:ext uri="{FF2B5EF4-FFF2-40B4-BE49-F238E27FC236}">
                  <a16:creationId xmlns:a16="http://schemas.microsoft.com/office/drawing/2014/main" id="{E070A37B-5E00-4C0B-9CB7-865CC16CA949}"/>
                </a:ext>
              </a:extLst>
            </p:cNvPr>
            <p:cNvSpPr/>
            <p:nvPr/>
          </p:nvSpPr>
          <p:spPr>
            <a:xfrm>
              <a:off x="6638102" y="2567868"/>
              <a:ext cx="37082" cy="38326"/>
            </a:xfrm>
            <a:custGeom>
              <a:avLst/>
              <a:gdLst/>
              <a:ahLst/>
              <a:cxnLst/>
              <a:rect l="l" t="t" r="r" b="b"/>
              <a:pathLst>
                <a:path w="835" h="863" extrusionOk="0">
                  <a:moveTo>
                    <a:pt x="417" y="1"/>
                  </a:moveTo>
                  <a:cubicBezTo>
                    <a:pt x="188" y="1"/>
                    <a:pt x="1" y="194"/>
                    <a:pt x="1" y="431"/>
                  </a:cubicBezTo>
                  <a:cubicBezTo>
                    <a:pt x="1" y="669"/>
                    <a:pt x="188" y="862"/>
                    <a:pt x="417" y="862"/>
                  </a:cubicBezTo>
                  <a:cubicBezTo>
                    <a:pt x="648" y="862"/>
                    <a:pt x="834" y="669"/>
                    <a:pt x="834" y="431"/>
                  </a:cubicBezTo>
                  <a:cubicBezTo>
                    <a:pt x="834" y="194"/>
                    <a:pt x="648" y="1"/>
                    <a:pt x="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3;p51">
              <a:extLst>
                <a:ext uri="{FF2B5EF4-FFF2-40B4-BE49-F238E27FC236}">
                  <a16:creationId xmlns:a16="http://schemas.microsoft.com/office/drawing/2014/main" id="{E5CC7974-A724-4E26-AACA-98D9849B7C5E}"/>
                </a:ext>
              </a:extLst>
            </p:cNvPr>
            <p:cNvSpPr/>
            <p:nvPr/>
          </p:nvSpPr>
          <p:spPr>
            <a:xfrm>
              <a:off x="6632462" y="2562228"/>
              <a:ext cx="48407" cy="49650"/>
            </a:xfrm>
            <a:custGeom>
              <a:avLst/>
              <a:gdLst/>
              <a:ahLst/>
              <a:cxnLst/>
              <a:rect l="l" t="t" r="r" b="b"/>
              <a:pathLst>
                <a:path w="1090" h="1118" extrusionOk="0">
                  <a:moveTo>
                    <a:pt x="544" y="256"/>
                  </a:moveTo>
                  <a:cubicBezTo>
                    <a:pt x="705" y="256"/>
                    <a:pt x="833" y="392"/>
                    <a:pt x="833" y="558"/>
                  </a:cubicBezTo>
                  <a:cubicBezTo>
                    <a:pt x="833" y="726"/>
                    <a:pt x="704" y="862"/>
                    <a:pt x="544" y="862"/>
                  </a:cubicBezTo>
                  <a:cubicBezTo>
                    <a:pt x="386" y="862"/>
                    <a:pt x="256" y="726"/>
                    <a:pt x="256" y="558"/>
                  </a:cubicBezTo>
                  <a:cubicBezTo>
                    <a:pt x="256" y="392"/>
                    <a:pt x="385" y="256"/>
                    <a:pt x="544" y="256"/>
                  </a:cubicBezTo>
                  <a:close/>
                  <a:moveTo>
                    <a:pt x="544" y="1"/>
                  </a:moveTo>
                  <a:cubicBezTo>
                    <a:pt x="244" y="1"/>
                    <a:pt x="1" y="251"/>
                    <a:pt x="1" y="558"/>
                  </a:cubicBezTo>
                  <a:cubicBezTo>
                    <a:pt x="1" y="867"/>
                    <a:pt x="244" y="1117"/>
                    <a:pt x="544" y="1117"/>
                  </a:cubicBezTo>
                  <a:cubicBezTo>
                    <a:pt x="845" y="1117"/>
                    <a:pt x="1090" y="867"/>
                    <a:pt x="1090" y="558"/>
                  </a:cubicBezTo>
                  <a:cubicBezTo>
                    <a:pt x="1090" y="251"/>
                    <a:pt x="845" y="1"/>
                    <a:pt x="5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894;p51">
              <a:extLst>
                <a:ext uri="{FF2B5EF4-FFF2-40B4-BE49-F238E27FC236}">
                  <a16:creationId xmlns:a16="http://schemas.microsoft.com/office/drawing/2014/main" id="{474937F1-B095-4779-92D9-DFCAA762206D}"/>
                </a:ext>
              </a:extLst>
            </p:cNvPr>
            <p:cNvSpPr/>
            <p:nvPr/>
          </p:nvSpPr>
          <p:spPr>
            <a:xfrm>
              <a:off x="6779951" y="2355184"/>
              <a:ext cx="181282" cy="98235"/>
            </a:xfrm>
            <a:custGeom>
              <a:avLst/>
              <a:gdLst/>
              <a:ahLst/>
              <a:cxnLst/>
              <a:rect l="l" t="t" r="r" b="b"/>
              <a:pathLst>
                <a:path w="4082" h="2212" extrusionOk="0">
                  <a:moveTo>
                    <a:pt x="1618" y="1"/>
                  </a:moveTo>
                  <a:cubicBezTo>
                    <a:pt x="1070" y="1"/>
                    <a:pt x="593" y="125"/>
                    <a:pt x="378" y="363"/>
                  </a:cubicBezTo>
                  <a:cubicBezTo>
                    <a:pt x="1" y="784"/>
                    <a:pt x="386" y="1265"/>
                    <a:pt x="900" y="1546"/>
                  </a:cubicBezTo>
                  <a:cubicBezTo>
                    <a:pt x="1356" y="1796"/>
                    <a:pt x="2072" y="2212"/>
                    <a:pt x="2813" y="2212"/>
                  </a:cubicBezTo>
                  <a:cubicBezTo>
                    <a:pt x="2908" y="2212"/>
                    <a:pt x="3003" y="2205"/>
                    <a:pt x="3098" y="2190"/>
                  </a:cubicBezTo>
                  <a:cubicBezTo>
                    <a:pt x="3937" y="2060"/>
                    <a:pt x="4082" y="1294"/>
                    <a:pt x="3956" y="874"/>
                  </a:cubicBezTo>
                  <a:cubicBezTo>
                    <a:pt x="3829" y="452"/>
                    <a:pt x="2902" y="218"/>
                    <a:pt x="2902" y="218"/>
                  </a:cubicBezTo>
                  <a:cubicBezTo>
                    <a:pt x="2488" y="72"/>
                    <a:pt x="2033" y="1"/>
                    <a:pt x="1618" y="1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895;p51">
              <a:extLst>
                <a:ext uri="{FF2B5EF4-FFF2-40B4-BE49-F238E27FC236}">
                  <a16:creationId xmlns:a16="http://schemas.microsoft.com/office/drawing/2014/main" id="{98506629-2B23-4158-89B5-BE6D596DBD90}"/>
                </a:ext>
              </a:extLst>
            </p:cNvPr>
            <p:cNvSpPr/>
            <p:nvPr/>
          </p:nvSpPr>
          <p:spPr>
            <a:xfrm>
              <a:off x="6748686" y="2296473"/>
              <a:ext cx="309893" cy="166982"/>
            </a:xfrm>
            <a:custGeom>
              <a:avLst/>
              <a:gdLst/>
              <a:ahLst/>
              <a:cxnLst/>
              <a:rect l="l" t="t" r="r" b="b"/>
              <a:pathLst>
                <a:path w="6978" h="3760" extrusionOk="0">
                  <a:moveTo>
                    <a:pt x="2899" y="0"/>
                  </a:moveTo>
                  <a:cubicBezTo>
                    <a:pt x="2700" y="0"/>
                    <a:pt x="2702" y="312"/>
                    <a:pt x="2906" y="319"/>
                  </a:cubicBezTo>
                  <a:cubicBezTo>
                    <a:pt x="3884" y="350"/>
                    <a:pt x="5066" y="395"/>
                    <a:pt x="5897" y="991"/>
                  </a:cubicBezTo>
                  <a:cubicBezTo>
                    <a:pt x="6394" y="1348"/>
                    <a:pt x="6868" y="2124"/>
                    <a:pt x="6466" y="2706"/>
                  </a:cubicBezTo>
                  <a:cubicBezTo>
                    <a:pt x="6184" y="3114"/>
                    <a:pt x="5650" y="3295"/>
                    <a:pt x="5183" y="3381"/>
                  </a:cubicBezTo>
                  <a:cubicBezTo>
                    <a:pt x="4949" y="3424"/>
                    <a:pt x="4711" y="3442"/>
                    <a:pt x="4472" y="3442"/>
                  </a:cubicBezTo>
                  <a:cubicBezTo>
                    <a:pt x="4013" y="3442"/>
                    <a:pt x="3552" y="3374"/>
                    <a:pt x="3107" y="3280"/>
                  </a:cubicBezTo>
                  <a:cubicBezTo>
                    <a:pt x="2556" y="3163"/>
                    <a:pt x="1995" y="2998"/>
                    <a:pt x="1511" y="2703"/>
                  </a:cubicBezTo>
                  <a:cubicBezTo>
                    <a:pt x="1311" y="2580"/>
                    <a:pt x="899" y="2310"/>
                    <a:pt x="998" y="2017"/>
                  </a:cubicBezTo>
                  <a:cubicBezTo>
                    <a:pt x="1085" y="1765"/>
                    <a:pt x="1472" y="1654"/>
                    <a:pt x="1696" y="1598"/>
                  </a:cubicBezTo>
                  <a:cubicBezTo>
                    <a:pt x="1940" y="1536"/>
                    <a:pt x="2194" y="1507"/>
                    <a:pt x="2448" y="1507"/>
                  </a:cubicBezTo>
                  <a:cubicBezTo>
                    <a:pt x="2568" y="1507"/>
                    <a:pt x="2689" y="1513"/>
                    <a:pt x="2808" y="1526"/>
                  </a:cubicBezTo>
                  <a:cubicBezTo>
                    <a:pt x="3321" y="1581"/>
                    <a:pt x="3857" y="1751"/>
                    <a:pt x="4302" y="2018"/>
                  </a:cubicBezTo>
                  <a:cubicBezTo>
                    <a:pt x="4330" y="2035"/>
                    <a:pt x="4357" y="2042"/>
                    <a:pt x="4383" y="2042"/>
                  </a:cubicBezTo>
                  <a:cubicBezTo>
                    <a:pt x="4521" y="2042"/>
                    <a:pt x="4613" y="1832"/>
                    <a:pt x="4464" y="1742"/>
                  </a:cubicBezTo>
                  <a:lnTo>
                    <a:pt x="4464" y="1742"/>
                  </a:lnTo>
                  <a:lnTo>
                    <a:pt x="4464" y="1743"/>
                  </a:lnTo>
                  <a:cubicBezTo>
                    <a:pt x="4010" y="1471"/>
                    <a:pt x="3472" y="1299"/>
                    <a:pt x="2951" y="1225"/>
                  </a:cubicBezTo>
                  <a:cubicBezTo>
                    <a:pt x="2775" y="1200"/>
                    <a:pt x="2584" y="1185"/>
                    <a:pt x="2388" y="1185"/>
                  </a:cubicBezTo>
                  <a:cubicBezTo>
                    <a:pt x="1884" y="1185"/>
                    <a:pt x="1349" y="1284"/>
                    <a:pt x="968" y="1571"/>
                  </a:cubicBezTo>
                  <a:cubicBezTo>
                    <a:pt x="0" y="2302"/>
                    <a:pt x="1505" y="3108"/>
                    <a:pt x="2087" y="3323"/>
                  </a:cubicBezTo>
                  <a:cubicBezTo>
                    <a:pt x="2830" y="3597"/>
                    <a:pt x="3659" y="3756"/>
                    <a:pt x="4450" y="3759"/>
                  </a:cubicBezTo>
                  <a:cubicBezTo>
                    <a:pt x="4456" y="3759"/>
                    <a:pt x="4463" y="3759"/>
                    <a:pt x="4469" y="3759"/>
                  </a:cubicBezTo>
                  <a:cubicBezTo>
                    <a:pt x="5097" y="3759"/>
                    <a:pt x="5781" y="3649"/>
                    <a:pt x="6308" y="3291"/>
                  </a:cubicBezTo>
                  <a:cubicBezTo>
                    <a:pt x="6699" y="3023"/>
                    <a:pt x="6978" y="2608"/>
                    <a:pt x="6935" y="2118"/>
                  </a:cubicBezTo>
                  <a:cubicBezTo>
                    <a:pt x="6902" y="1744"/>
                    <a:pt x="6703" y="1370"/>
                    <a:pt x="6465" y="1086"/>
                  </a:cubicBezTo>
                  <a:cubicBezTo>
                    <a:pt x="5647" y="104"/>
                    <a:pt x="4072" y="37"/>
                    <a:pt x="2906" y="1"/>
                  </a:cubicBezTo>
                  <a:cubicBezTo>
                    <a:pt x="2904" y="0"/>
                    <a:pt x="2901" y="0"/>
                    <a:pt x="2899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896;p51">
              <a:extLst>
                <a:ext uri="{FF2B5EF4-FFF2-40B4-BE49-F238E27FC236}">
                  <a16:creationId xmlns:a16="http://schemas.microsoft.com/office/drawing/2014/main" id="{F86D63CC-D70F-4CC8-8281-FAD1FF7338BB}"/>
                </a:ext>
              </a:extLst>
            </p:cNvPr>
            <p:cNvSpPr/>
            <p:nvPr/>
          </p:nvSpPr>
          <p:spPr>
            <a:xfrm>
              <a:off x="6868596" y="2408078"/>
              <a:ext cx="72566" cy="181282"/>
            </a:xfrm>
            <a:custGeom>
              <a:avLst/>
              <a:gdLst/>
              <a:ahLst/>
              <a:cxnLst/>
              <a:rect l="l" t="t" r="r" b="b"/>
              <a:pathLst>
                <a:path w="1634" h="4082" extrusionOk="0">
                  <a:moveTo>
                    <a:pt x="196" y="0"/>
                  </a:moveTo>
                  <a:cubicBezTo>
                    <a:pt x="104" y="0"/>
                    <a:pt x="0" y="80"/>
                    <a:pt x="18" y="201"/>
                  </a:cubicBezTo>
                  <a:cubicBezTo>
                    <a:pt x="94" y="719"/>
                    <a:pt x="198" y="1232"/>
                    <a:pt x="329" y="1739"/>
                  </a:cubicBezTo>
                  <a:cubicBezTo>
                    <a:pt x="531" y="2527"/>
                    <a:pt x="780" y="3391"/>
                    <a:pt x="1309" y="4028"/>
                  </a:cubicBezTo>
                  <a:cubicBezTo>
                    <a:pt x="1340" y="4066"/>
                    <a:pt x="1376" y="4082"/>
                    <a:pt x="1412" y="4082"/>
                  </a:cubicBezTo>
                  <a:cubicBezTo>
                    <a:pt x="1526" y="4082"/>
                    <a:pt x="1633" y="3921"/>
                    <a:pt x="1534" y="3802"/>
                  </a:cubicBezTo>
                  <a:cubicBezTo>
                    <a:pt x="1027" y="3191"/>
                    <a:pt x="804" y="2325"/>
                    <a:pt x="617" y="1570"/>
                  </a:cubicBezTo>
                  <a:cubicBezTo>
                    <a:pt x="494" y="1090"/>
                    <a:pt x="397" y="605"/>
                    <a:pt x="325" y="116"/>
                  </a:cubicBezTo>
                  <a:cubicBezTo>
                    <a:pt x="313" y="35"/>
                    <a:pt x="257" y="0"/>
                    <a:pt x="19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897;p51">
              <a:extLst>
                <a:ext uri="{FF2B5EF4-FFF2-40B4-BE49-F238E27FC236}">
                  <a16:creationId xmlns:a16="http://schemas.microsoft.com/office/drawing/2014/main" id="{BA155B8D-4BC7-45E9-9E44-F785F33B0270}"/>
                </a:ext>
              </a:extLst>
            </p:cNvPr>
            <p:cNvSpPr/>
            <p:nvPr/>
          </p:nvSpPr>
          <p:spPr>
            <a:xfrm>
              <a:off x="6915450" y="2567868"/>
              <a:ext cx="37082" cy="38326"/>
            </a:xfrm>
            <a:custGeom>
              <a:avLst/>
              <a:gdLst/>
              <a:ahLst/>
              <a:cxnLst/>
              <a:rect l="l" t="t" r="r" b="b"/>
              <a:pathLst>
                <a:path w="835" h="863" extrusionOk="0">
                  <a:moveTo>
                    <a:pt x="418" y="1"/>
                  </a:moveTo>
                  <a:cubicBezTo>
                    <a:pt x="187" y="1"/>
                    <a:pt x="1" y="194"/>
                    <a:pt x="1" y="431"/>
                  </a:cubicBezTo>
                  <a:cubicBezTo>
                    <a:pt x="1" y="669"/>
                    <a:pt x="187" y="862"/>
                    <a:pt x="418" y="862"/>
                  </a:cubicBezTo>
                  <a:cubicBezTo>
                    <a:pt x="647" y="862"/>
                    <a:pt x="834" y="669"/>
                    <a:pt x="834" y="431"/>
                  </a:cubicBezTo>
                  <a:cubicBezTo>
                    <a:pt x="834" y="194"/>
                    <a:pt x="647" y="1"/>
                    <a:pt x="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898;p51">
              <a:extLst>
                <a:ext uri="{FF2B5EF4-FFF2-40B4-BE49-F238E27FC236}">
                  <a16:creationId xmlns:a16="http://schemas.microsoft.com/office/drawing/2014/main" id="{CD00F46A-F9A6-48D7-AC11-2DF41AC1BC30}"/>
                </a:ext>
              </a:extLst>
            </p:cNvPr>
            <p:cNvSpPr/>
            <p:nvPr/>
          </p:nvSpPr>
          <p:spPr>
            <a:xfrm>
              <a:off x="6909765" y="2562228"/>
              <a:ext cx="48407" cy="49650"/>
            </a:xfrm>
            <a:custGeom>
              <a:avLst/>
              <a:gdLst/>
              <a:ahLst/>
              <a:cxnLst/>
              <a:rect l="l" t="t" r="r" b="b"/>
              <a:pathLst>
                <a:path w="1090" h="1118" extrusionOk="0">
                  <a:moveTo>
                    <a:pt x="546" y="256"/>
                  </a:moveTo>
                  <a:cubicBezTo>
                    <a:pt x="705" y="256"/>
                    <a:pt x="834" y="392"/>
                    <a:pt x="834" y="558"/>
                  </a:cubicBezTo>
                  <a:cubicBezTo>
                    <a:pt x="834" y="726"/>
                    <a:pt x="704" y="862"/>
                    <a:pt x="546" y="862"/>
                  </a:cubicBezTo>
                  <a:cubicBezTo>
                    <a:pt x="386" y="862"/>
                    <a:pt x="257" y="726"/>
                    <a:pt x="257" y="558"/>
                  </a:cubicBezTo>
                  <a:cubicBezTo>
                    <a:pt x="257" y="392"/>
                    <a:pt x="386" y="256"/>
                    <a:pt x="546" y="256"/>
                  </a:cubicBezTo>
                  <a:close/>
                  <a:moveTo>
                    <a:pt x="546" y="1"/>
                  </a:moveTo>
                  <a:cubicBezTo>
                    <a:pt x="245" y="1"/>
                    <a:pt x="1" y="251"/>
                    <a:pt x="1" y="558"/>
                  </a:cubicBezTo>
                  <a:cubicBezTo>
                    <a:pt x="1" y="867"/>
                    <a:pt x="245" y="1117"/>
                    <a:pt x="546" y="1117"/>
                  </a:cubicBezTo>
                  <a:cubicBezTo>
                    <a:pt x="846" y="1117"/>
                    <a:pt x="1089" y="867"/>
                    <a:pt x="1089" y="558"/>
                  </a:cubicBezTo>
                  <a:cubicBezTo>
                    <a:pt x="1089" y="251"/>
                    <a:pt x="846" y="1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899;p51">
              <a:extLst>
                <a:ext uri="{FF2B5EF4-FFF2-40B4-BE49-F238E27FC236}">
                  <a16:creationId xmlns:a16="http://schemas.microsoft.com/office/drawing/2014/main" id="{865CBEBD-BB0C-4D75-83F5-596A41923D98}"/>
                </a:ext>
              </a:extLst>
            </p:cNvPr>
            <p:cNvSpPr/>
            <p:nvPr/>
          </p:nvSpPr>
          <p:spPr>
            <a:xfrm>
              <a:off x="6351428" y="1319390"/>
              <a:ext cx="891620" cy="706430"/>
            </a:xfrm>
            <a:custGeom>
              <a:avLst/>
              <a:gdLst/>
              <a:ahLst/>
              <a:cxnLst/>
              <a:rect l="l" t="t" r="r" b="b"/>
              <a:pathLst>
                <a:path w="20077" h="15907" extrusionOk="0">
                  <a:moveTo>
                    <a:pt x="12149" y="1"/>
                  </a:moveTo>
                  <a:lnTo>
                    <a:pt x="12149" y="1872"/>
                  </a:lnTo>
                  <a:cubicBezTo>
                    <a:pt x="11455" y="1730"/>
                    <a:pt x="10748" y="1659"/>
                    <a:pt x="10039" y="1659"/>
                  </a:cubicBezTo>
                  <a:cubicBezTo>
                    <a:pt x="4495" y="1659"/>
                    <a:pt x="0" y="5941"/>
                    <a:pt x="0" y="11222"/>
                  </a:cubicBezTo>
                  <a:cubicBezTo>
                    <a:pt x="0" y="12925"/>
                    <a:pt x="470" y="14522"/>
                    <a:pt x="1288" y="15907"/>
                  </a:cubicBezTo>
                  <a:lnTo>
                    <a:pt x="18789" y="15907"/>
                  </a:lnTo>
                  <a:cubicBezTo>
                    <a:pt x="19607" y="14522"/>
                    <a:pt x="20076" y="12925"/>
                    <a:pt x="20076" y="11222"/>
                  </a:cubicBezTo>
                  <a:cubicBezTo>
                    <a:pt x="20076" y="7720"/>
                    <a:pt x="18099" y="4659"/>
                    <a:pt x="15151" y="2993"/>
                  </a:cubicBezTo>
                  <a:lnTo>
                    <a:pt x="16160" y="1275"/>
                  </a:lnTo>
                  <a:lnTo>
                    <a:pt x="13831" y="1830"/>
                  </a:lnTo>
                  <a:lnTo>
                    <a:pt x="12149" y="1"/>
                  </a:lnTo>
                  <a:close/>
                </a:path>
              </a:pathLst>
            </a:custGeom>
            <a:solidFill>
              <a:srgbClr val="FFCE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00;p51">
              <a:extLst>
                <a:ext uri="{FF2B5EF4-FFF2-40B4-BE49-F238E27FC236}">
                  <a16:creationId xmlns:a16="http://schemas.microsoft.com/office/drawing/2014/main" id="{18EA9660-3EF9-41E9-BFDC-1394F20482A0}"/>
                </a:ext>
              </a:extLst>
            </p:cNvPr>
            <p:cNvSpPr/>
            <p:nvPr/>
          </p:nvSpPr>
          <p:spPr>
            <a:xfrm>
              <a:off x="6331532" y="1312240"/>
              <a:ext cx="923595" cy="721529"/>
            </a:xfrm>
            <a:custGeom>
              <a:avLst/>
              <a:gdLst/>
              <a:ahLst/>
              <a:cxnLst/>
              <a:rect l="l" t="t" r="r" b="b"/>
              <a:pathLst>
                <a:path w="20797" h="16247" extrusionOk="0">
                  <a:moveTo>
                    <a:pt x="12756" y="570"/>
                  </a:moveTo>
                  <a:lnTo>
                    <a:pt x="14166" y="2104"/>
                  </a:lnTo>
                  <a:cubicBezTo>
                    <a:pt x="14195" y="2135"/>
                    <a:pt x="14236" y="2150"/>
                    <a:pt x="14278" y="2150"/>
                  </a:cubicBezTo>
                  <a:cubicBezTo>
                    <a:pt x="14293" y="2150"/>
                    <a:pt x="14308" y="2148"/>
                    <a:pt x="14322" y="2144"/>
                  </a:cubicBezTo>
                  <a:lnTo>
                    <a:pt x="16282" y="1678"/>
                  </a:lnTo>
                  <a:lnTo>
                    <a:pt x="15462" y="3074"/>
                  </a:lnTo>
                  <a:cubicBezTo>
                    <a:pt x="15437" y="3116"/>
                    <a:pt x="15434" y="3157"/>
                    <a:pt x="15444" y="3193"/>
                  </a:cubicBezTo>
                  <a:lnTo>
                    <a:pt x="15444" y="3193"/>
                  </a:lnTo>
                  <a:cubicBezTo>
                    <a:pt x="15452" y="3231"/>
                    <a:pt x="15475" y="3266"/>
                    <a:pt x="15519" y="3291"/>
                  </a:cubicBezTo>
                  <a:cubicBezTo>
                    <a:pt x="18792" y="5162"/>
                    <a:pt x="20797" y="8804"/>
                    <a:pt x="20285" y="12589"/>
                  </a:cubicBezTo>
                  <a:cubicBezTo>
                    <a:pt x="20127" y="13761"/>
                    <a:pt x="19731" y="14883"/>
                    <a:pt x="19145" y="15908"/>
                  </a:cubicBezTo>
                  <a:lnTo>
                    <a:pt x="1829" y="15908"/>
                  </a:lnTo>
                  <a:cubicBezTo>
                    <a:pt x="330" y="13281"/>
                    <a:pt x="204" y="10037"/>
                    <a:pt x="1571" y="7327"/>
                  </a:cubicBezTo>
                  <a:cubicBezTo>
                    <a:pt x="2751" y="4987"/>
                    <a:pt x="4905" y="3227"/>
                    <a:pt x="7397" y="2448"/>
                  </a:cubicBezTo>
                  <a:cubicBezTo>
                    <a:pt x="8396" y="2136"/>
                    <a:pt x="9435" y="1982"/>
                    <a:pt x="10475" y="1982"/>
                  </a:cubicBezTo>
                  <a:cubicBezTo>
                    <a:pt x="11171" y="1982"/>
                    <a:pt x="11868" y="2051"/>
                    <a:pt x="12554" y="2187"/>
                  </a:cubicBezTo>
                  <a:cubicBezTo>
                    <a:pt x="12566" y="2189"/>
                    <a:pt x="12578" y="2191"/>
                    <a:pt x="12590" y="2191"/>
                  </a:cubicBezTo>
                  <a:cubicBezTo>
                    <a:pt x="12677" y="2191"/>
                    <a:pt x="12756" y="2129"/>
                    <a:pt x="12756" y="2032"/>
                  </a:cubicBezTo>
                  <a:lnTo>
                    <a:pt x="12756" y="570"/>
                  </a:lnTo>
                  <a:close/>
                  <a:moveTo>
                    <a:pt x="12604" y="1"/>
                  </a:moveTo>
                  <a:cubicBezTo>
                    <a:pt x="12521" y="1"/>
                    <a:pt x="12437" y="68"/>
                    <a:pt x="12437" y="160"/>
                  </a:cubicBezTo>
                  <a:lnTo>
                    <a:pt x="12437" y="1842"/>
                  </a:lnTo>
                  <a:lnTo>
                    <a:pt x="12437" y="1842"/>
                  </a:lnTo>
                  <a:cubicBezTo>
                    <a:pt x="11792" y="1726"/>
                    <a:pt x="11139" y="1668"/>
                    <a:pt x="10488" y="1668"/>
                  </a:cubicBezTo>
                  <a:cubicBezTo>
                    <a:pt x="8698" y="1668"/>
                    <a:pt x="6919" y="2106"/>
                    <a:pt x="5340" y="2987"/>
                  </a:cubicBezTo>
                  <a:cubicBezTo>
                    <a:pt x="3386" y="4079"/>
                    <a:pt x="1813" y="5811"/>
                    <a:pt x="969" y="7887"/>
                  </a:cubicBezTo>
                  <a:cubicBezTo>
                    <a:pt x="0" y="10275"/>
                    <a:pt x="85" y="13009"/>
                    <a:pt x="1174" y="15341"/>
                  </a:cubicBezTo>
                  <a:cubicBezTo>
                    <a:pt x="1242" y="15487"/>
                    <a:pt x="1313" y="15631"/>
                    <a:pt x="1389" y="15774"/>
                  </a:cubicBezTo>
                  <a:cubicBezTo>
                    <a:pt x="1451" y="15890"/>
                    <a:pt x="1520" y="16098"/>
                    <a:pt x="1624" y="16181"/>
                  </a:cubicBezTo>
                  <a:cubicBezTo>
                    <a:pt x="1668" y="16217"/>
                    <a:pt x="1706" y="16219"/>
                    <a:pt x="1757" y="16228"/>
                  </a:cubicBezTo>
                  <a:cubicBezTo>
                    <a:pt x="1779" y="16232"/>
                    <a:pt x="1802" y="16233"/>
                    <a:pt x="1826" y="16233"/>
                  </a:cubicBezTo>
                  <a:cubicBezTo>
                    <a:pt x="1874" y="16233"/>
                    <a:pt x="1923" y="16228"/>
                    <a:pt x="1968" y="16228"/>
                  </a:cubicBezTo>
                  <a:lnTo>
                    <a:pt x="12071" y="16228"/>
                  </a:lnTo>
                  <a:cubicBezTo>
                    <a:pt x="13639" y="16228"/>
                    <a:pt x="15208" y="16246"/>
                    <a:pt x="16776" y="16246"/>
                  </a:cubicBezTo>
                  <a:cubicBezTo>
                    <a:pt x="17560" y="16246"/>
                    <a:pt x="18344" y="16242"/>
                    <a:pt x="19128" y="16228"/>
                  </a:cubicBezTo>
                  <a:cubicBezTo>
                    <a:pt x="19152" y="16228"/>
                    <a:pt x="19183" y="16231"/>
                    <a:pt x="19213" y="16231"/>
                  </a:cubicBezTo>
                  <a:cubicBezTo>
                    <a:pt x="19237" y="16231"/>
                    <a:pt x="19260" y="16229"/>
                    <a:pt x="19279" y="16222"/>
                  </a:cubicBezTo>
                  <a:cubicBezTo>
                    <a:pt x="19494" y="16141"/>
                    <a:pt x="19635" y="15683"/>
                    <a:pt x="19731" y="15487"/>
                  </a:cubicBezTo>
                  <a:cubicBezTo>
                    <a:pt x="19887" y="15168"/>
                    <a:pt x="20024" y="14841"/>
                    <a:pt x="20144" y="14506"/>
                  </a:cubicBezTo>
                  <a:cubicBezTo>
                    <a:pt x="20621" y="13169"/>
                    <a:pt x="20785" y="11739"/>
                    <a:pt x="20624" y="10328"/>
                  </a:cubicBezTo>
                  <a:cubicBezTo>
                    <a:pt x="20340" y="7874"/>
                    <a:pt x="19073" y="5616"/>
                    <a:pt x="17172" y="4045"/>
                  </a:cubicBezTo>
                  <a:cubicBezTo>
                    <a:pt x="16747" y="3693"/>
                    <a:pt x="16294" y="3376"/>
                    <a:pt x="15819" y="3096"/>
                  </a:cubicBezTo>
                  <a:lnTo>
                    <a:pt x="15819" y="3096"/>
                  </a:lnTo>
                  <a:lnTo>
                    <a:pt x="16746" y="1516"/>
                  </a:lnTo>
                  <a:cubicBezTo>
                    <a:pt x="16812" y="1405"/>
                    <a:pt x="16720" y="1277"/>
                    <a:pt x="16603" y="1277"/>
                  </a:cubicBezTo>
                  <a:cubicBezTo>
                    <a:pt x="16591" y="1277"/>
                    <a:pt x="16578" y="1279"/>
                    <a:pt x="16566" y="1282"/>
                  </a:cubicBezTo>
                  <a:lnTo>
                    <a:pt x="14334" y="1814"/>
                  </a:lnTo>
                  <a:lnTo>
                    <a:pt x="12710" y="47"/>
                  </a:lnTo>
                  <a:cubicBezTo>
                    <a:pt x="12680" y="15"/>
                    <a:pt x="12642" y="1"/>
                    <a:pt x="1260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01;p51">
              <a:extLst>
                <a:ext uri="{FF2B5EF4-FFF2-40B4-BE49-F238E27FC236}">
                  <a16:creationId xmlns:a16="http://schemas.microsoft.com/office/drawing/2014/main" id="{8F127B63-4972-4288-8112-9DEF3E28DD56}"/>
                </a:ext>
              </a:extLst>
            </p:cNvPr>
            <p:cNvSpPr/>
            <p:nvPr/>
          </p:nvSpPr>
          <p:spPr>
            <a:xfrm>
              <a:off x="6317987" y="1871728"/>
              <a:ext cx="159743" cy="159743"/>
            </a:xfrm>
            <a:custGeom>
              <a:avLst/>
              <a:gdLst/>
              <a:ahLst/>
              <a:cxnLst/>
              <a:rect l="l" t="t" r="r" b="b"/>
              <a:pathLst>
                <a:path w="3597" h="3597" extrusionOk="0">
                  <a:moveTo>
                    <a:pt x="1798" y="1"/>
                  </a:moveTo>
                  <a:cubicBezTo>
                    <a:pt x="805" y="1"/>
                    <a:pt x="0" y="805"/>
                    <a:pt x="0" y="1799"/>
                  </a:cubicBezTo>
                  <a:cubicBezTo>
                    <a:pt x="0" y="2792"/>
                    <a:pt x="805" y="3597"/>
                    <a:pt x="1798" y="3597"/>
                  </a:cubicBezTo>
                  <a:cubicBezTo>
                    <a:pt x="2792" y="3597"/>
                    <a:pt x="3596" y="2792"/>
                    <a:pt x="3596" y="1799"/>
                  </a:cubicBezTo>
                  <a:cubicBezTo>
                    <a:pt x="3596" y="805"/>
                    <a:pt x="2792" y="1"/>
                    <a:pt x="1798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02;p51">
              <a:extLst>
                <a:ext uri="{FF2B5EF4-FFF2-40B4-BE49-F238E27FC236}">
                  <a16:creationId xmlns:a16="http://schemas.microsoft.com/office/drawing/2014/main" id="{007FE7F5-6F43-4209-A32B-1A708DD75C4D}"/>
                </a:ext>
              </a:extLst>
            </p:cNvPr>
            <p:cNvSpPr/>
            <p:nvPr/>
          </p:nvSpPr>
          <p:spPr>
            <a:xfrm>
              <a:off x="6304441" y="1864711"/>
              <a:ext cx="180349" cy="173688"/>
            </a:xfrm>
            <a:custGeom>
              <a:avLst/>
              <a:gdLst/>
              <a:ahLst/>
              <a:cxnLst/>
              <a:rect l="l" t="t" r="r" b="b"/>
              <a:pathLst>
                <a:path w="4061" h="3911" extrusionOk="0">
                  <a:moveTo>
                    <a:pt x="2110" y="318"/>
                  </a:moveTo>
                  <a:cubicBezTo>
                    <a:pt x="2208" y="318"/>
                    <a:pt x="2307" y="327"/>
                    <a:pt x="2406" y="346"/>
                  </a:cubicBezTo>
                  <a:cubicBezTo>
                    <a:pt x="3174" y="493"/>
                    <a:pt x="3723" y="1166"/>
                    <a:pt x="3742" y="1941"/>
                  </a:cubicBezTo>
                  <a:lnTo>
                    <a:pt x="3742" y="1941"/>
                  </a:lnTo>
                  <a:cubicBezTo>
                    <a:pt x="3741" y="1946"/>
                    <a:pt x="3741" y="1951"/>
                    <a:pt x="3741" y="1957"/>
                  </a:cubicBezTo>
                  <a:cubicBezTo>
                    <a:pt x="3732" y="2639"/>
                    <a:pt x="3310" y="3265"/>
                    <a:pt x="2661" y="3497"/>
                  </a:cubicBezTo>
                  <a:cubicBezTo>
                    <a:pt x="2480" y="3561"/>
                    <a:pt x="2294" y="3592"/>
                    <a:pt x="2109" y="3592"/>
                  </a:cubicBezTo>
                  <a:cubicBezTo>
                    <a:pt x="1626" y="3592"/>
                    <a:pt x="1155" y="3380"/>
                    <a:pt x="834" y="2994"/>
                  </a:cubicBezTo>
                  <a:cubicBezTo>
                    <a:pt x="401" y="2467"/>
                    <a:pt x="348" y="1700"/>
                    <a:pt x="697" y="1116"/>
                  </a:cubicBezTo>
                  <a:cubicBezTo>
                    <a:pt x="993" y="621"/>
                    <a:pt x="1541" y="318"/>
                    <a:pt x="2110" y="318"/>
                  </a:cubicBezTo>
                  <a:close/>
                  <a:moveTo>
                    <a:pt x="2114" y="1"/>
                  </a:moveTo>
                  <a:cubicBezTo>
                    <a:pt x="1538" y="1"/>
                    <a:pt x="967" y="255"/>
                    <a:pt x="594" y="712"/>
                  </a:cubicBezTo>
                  <a:cubicBezTo>
                    <a:pt x="78" y="1343"/>
                    <a:pt x="1" y="2253"/>
                    <a:pt x="421" y="2958"/>
                  </a:cubicBezTo>
                  <a:cubicBezTo>
                    <a:pt x="780" y="3558"/>
                    <a:pt x="1433" y="3911"/>
                    <a:pt x="2115" y="3911"/>
                  </a:cubicBezTo>
                  <a:cubicBezTo>
                    <a:pt x="2232" y="3911"/>
                    <a:pt x="2349" y="3900"/>
                    <a:pt x="2466" y="3879"/>
                  </a:cubicBezTo>
                  <a:cubicBezTo>
                    <a:pt x="3380" y="3715"/>
                    <a:pt x="4034" y="2898"/>
                    <a:pt x="4059" y="1984"/>
                  </a:cubicBezTo>
                  <a:lnTo>
                    <a:pt x="4059" y="1984"/>
                  </a:lnTo>
                  <a:cubicBezTo>
                    <a:pt x="4060" y="1975"/>
                    <a:pt x="4061" y="1966"/>
                    <a:pt x="4061" y="1957"/>
                  </a:cubicBezTo>
                  <a:cubicBezTo>
                    <a:pt x="4049" y="1144"/>
                    <a:pt x="3553" y="415"/>
                    <a:pt x="2791" y="124"/>
                  </a:cubicBezTo>
                  <a:cubicBezTo>
                    <a:pt x="2572" y="41"/>
                    <a:pt x="2343" y="1"/>
                    <a:pt x="211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03;p51">
              <a:extLst>
                <a:ext uri="{FF2B5EF4-FFF2-40B4-BE49-F238E27FC236}">
                  <a16:creationId xmlns:a16="http://schemas.microsoft.com/office/drawing/2014/main" id="{A2F01539-25C8-44FC-940D-B7FCF7DDB14B}"/>
                </a:ext>
              </a:extLst>
            </p:cNvPr>
            <p:cNvSpPr/>
            <p:nvPr/>
          </p:nvSpPr>
          <p:spPr>
            <a:xfrm>
              <a:off x="7116810" y="1871728"/>
              <a:ext cx="159698" cy="159743"/>
            </a:xfrm>
            <a:custGeom>
              <a:avLst/>
              <a:gdLst/>
              <a:ahLst/>
              <a:cxnLst/>
              <a:rect l="l" t="t" r="r" b="b"/>
              <a:pathLst>
                <a:path w="3596" h="3597" extrusionOk="0">
                  <a:moveTo>
                    <a:pt x="1798" y="1"/>
                  </a:moveTo>
                  <a:cubicBezTo>
                    <a:pt x="805" y="1"/>
                    <a:pt x="0" y="805"/>
                    <a:pt x="0" y="1799"/>
                  </a:cubicBezTo>
                  <a:cubicBezTo>
                    <a:pt x="0" y="2792"/>
                    <a:pt x="805" y="3597"/>
                    <a:pt x="1798" y="3597"/>
                  </a:cubicBezTo>
                  <a:cubicBezTo>
                    <a:pt x="2790" y="3597"/>
                    <a:pt x="3595" y="2792"/>
                    <a:pt x="3595" y="1799"/>
                  </a:cubicBezTo>
                  <a:cubicBezTo>
                    <a:pt x="3595" y="805"/>
                    <a:pt x="2790" y="1"/>
                    <a:pt x="1798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904;p51">
              <a:extLst>
                <a:ext uri="{FF2B5EF4-FFF2-40B4-BE49-F238E27FC236}">
                  <a16:creationId xmlns:a16="http://schemas.microsoft.com/office/drawing/2014/main" id="{2E4C0FC7-AC20-4EC5-8962-48C743204E39}"/>
                </a:ext>
              </a:extLst>
            </p:cNvPr>
            <p:cNvSpPr/>
            <p:nvPr/>
          </p:nvSpPr>
          <p:spPr>
            <a:xfrm>
              <a:off x="7103265" y="1864711"/>
              <a:ext cx="180349" cy="173688"/>
            </a:xfrm>
            <a:custGeom>
              <a:avLst/>
              <a:gdLst/>
              <a:ahLst/>
              <a:cxnLst/>
              <a:rect l="l" t="t" r="r" b="b"/>
              <a:pathLst>
                <a:path w="4061" h="3911" extrusionOk="0">
                  <a:moveTo>
                    <a:pt x="2109" y="318"/>
                  </a:moveTo>
                  <a:cubicBezTo>
                    <a:pt x="2207" y="318"/>
                    <a:pt x="2306" y="327"/>
                    <a:pt x="2405" y="346"/>
                  </a:cubicBezTo>
                  <a:cubicBezTo>
                    <a:pt x="3178" y="493"/>
                    <a:pt x="3730" y="1175"/>
                    <a:pt x="3741" y="1957"/>
                  </a:cubicBezTo>
                  <a:cubicBezTo>
                    <a:pt x="3732" y="2639"/>
                    <a:pt x="3309" y="3265"/>
                    <a:pt x="2660" y="3497"/>
                  </a:cubicBezTo>
                  <a:cubicBezTo>
                    <a:pt x="2480" y="3561"/>
                    <a:pt x="2293" y="3592"/>
                    <a:pt x="2109" y="3592"/>
                  </a:cubicBezTo>
                  <a:cubicBezTo>
                    <a:pt x="1626" y="3592"/>
                    <a:pt x="1155" y="3380"/>
                    <a:pt x="834" y="2994"/>
                  </a:cubicBezTo>
                  <a:cubicBezTo>
                    <a:pt x="401" y="2467"/>
                    <a:pt x="347" y="1700"/>
                    <a:pt x="697" y="1116"/>
                  </a:cubicBezTo>
                  <a:cubicBezTo>
                    <a:pt x="992" y="621"/>
                    <a:pt x="1541" y="318"/>
                    <a:pt x="2109" y="318"/>
                  </a:cubicBezTo>
                  <a:close/>
                  <a:moveTo>
                    <a:pt x="2114" y="1"/>
                  </a:moveTo>
                  <a:cubicBezTo>
                    <a:pt x="1537" y="1"/>
                    <a:pt x="966" y="255"/>
                    <a:pt x="594" y="712"/>
                  </a:cubicBezTo>
                  <a:cubicBezTo>
                    <a:pt x="78" y="1343"/>
                    <a:pt x="1" y="2253"/>
                    <a:pt x="421" y="2958"/>
                  </a:cubicBezTo>
                  <a:cubicBezTo>
                    <a:pt x="780" y="3558"/>
                    <a:pt x="1432" y="3911"/>
                    <a:pt x="2114" y="3911"/>
                  </a:cubicBezTo>
                  <a:cubicBezTo>
                    <a:pt x="2231" y="3911"/>
                    <a:pt x="2348" y="3900"/>
                    <a:pt x="2465" y="3879"/>
                  </a:cubicBezTo>
                  <a:cubicBezTo>
                    <a:pt x="3378" y="3715"/>
                    <a:pt x="4034" y="2898"/>
                    <a:pt x="4059" y="1984"/>
                  </a:cubicBezTo>
                  <a:lnTo>
                    <a:pt x="4059" y="1984"/>
                  </a:lnTo>
                  <a:cubicBezTo>
                    <a:pt x="4060" y="1975"/>
                    <a:pt x="4061" y="1966"/>
                    <a:pt x="4061" y="1957"/>
                  </a:cubicBezTo>
                  <a:cubicBezTo>
                    <a:pt x="4049" y="1144"/>
                    <a:pt x="3551" y="415"/>
                    <a:pt x="2790" y="124"/>
                  </a:cubicBezTo>
                  <a:cubicBezTo>
                    <a:pt x="2572" y="41"/>
                    <a:pt x="2342" y="1"/>
                    <a:pt x="211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905;p51">
              <a:extLst>
                <a:ext uri="{FF2B5EF4-FFF2-40B4-BE49-F238E27FC236}">
                  <a16:creationId xmlns:a16="http://schemas.microsoft.com/office/drawing/2014/main" id="{BF5AB991-A1C2-42C1-812E-EC2B64AFE7C8}"/>
                </a:ext>
              </a:extLst>
            </p:cNvPr>
            <p:cNvSpPr/>
            <p:nvPr/>
          </p:nvSpPr>
          <p:spPr>
            <a:xfrm>
              <a:off x="6397838" y="1461460"/>
              <a:ext cx="796271" cy="855781"/>
            </a:xfrm>
            <a:custGeom>
              <a:avLst/>
              <a:gdLst/>
              <a:ahLst/>
              <a:cxnLst/>
              <a:rect l="l" t="t" r="r" b="b"/>
              <a:pathLst>
                <a:path w="17930" h="19270" extrusionOk="0">
                  <a:moveTo>
                    <a:pt x="8923" y="1"/>
                  </a:moveTo>
                  <a:cubicBezTo>
                    <a:pt x="8714" y="1"/>
                    <a:pt x="8370" y="36"/>
                    <a:pt x="8370" y="36"/>
                  </a:cubicBezTo>
                  <a:cubicBezTo>
                    <a:pt x="2564" y="506"/>
                    <a:pt x="0" y="4468"/>
                    <a:pt x="0" y="9636"/>
                  </a:cubicBezTo>
                  <a:cubicBezTo>
                    <a:pt x="0" y="14731"/>
                    <a:pt x="4414" y="18762"/>
                    <a:pt x="8370" y="19225"/>
                  </a:cubicBezTo>
                  <a:cubicBezTo>
                    <a:pt x="8370" y="19225"/>
                    <a:pt x="8741" y="19269"/>
                    <a:pt x="8944" y="19269"/>
                  </a:cubicBezTo>
                  <a:cubicBezTo>
                    <a:pt x="8951" y="19269"/>
                    <a:pt x="8958" y="19269"/>
                    <a:pt x="8965" y="19269"/>
                  </a:cubicBezTo>
                  <a:cubicBezTo>
                    <a:pt x="8972" y="19269"/>
                    <a:pt x="8979" y="19269"/>
                    <a:pt x="8987" y="19269"/>
                  </a:cubicBezTo>
                  <a:cubicBezTo>
                    <a:pt x="9189" y="19269"/>
                    <a:pt x="9560" y="19225"/>
                    <a:pt x="9560" y="19225"/>
                  </a:cubicBezTo>
                  <a:cubicBezTo>
                    <a:pt x="13516" y="18762"/>
                    <a:pt x="17930" y="14732"/>
                    <a:pt x="17930" y="9636"/>
                  </a:cubicBezTo>
                  <a:cubicBezTo>
                    <a:pt x="17930" y="4468"/>
                    <a:pt x="15365" y="505"/>
                    <a:pt x="9560" y="36"/>
                  </a:cubicBezTo>
                  <a:cubicBezTo>
                    <a:pt x="9560" y="36"/>
                    <a:pt x="9216" y="1"/>
                    <a:pt x="9007" y="1"/>
                  </a:cubicBezTo>
                  <a:cubicBezTo>
                    <a:pt x="8993" y="1"/>
                    <a:pt x="8978" y="1"/>
                    <a:pt x="8965" y="1"/>
                  </a:cubicBezTo>
                  <a:cubicBezTo>
                    <a:pt x="8952" y="1"/>
                    <a:pt x="8938" y="1"/>
                    <a:pt x="8923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906;p51">
              <a:extLst>
                <a:ext uri="{FF2B5EF4-FFF2-40B4-BE49-F238E27FC236}">
                  <a16:creationId xmlns:a16="http://schemas.microsoft.com/office/drawing/2014/main" id="{880A04D9-5B15-474E-832C-AC24475AED1E}"/>
                </a:ext>
              </a:extLst>
            </p:cNvPr>
            <p:cNvSpPr/>
            <p:nvPr/>
          </p:nvSpPr>
          <p:spPr>
            <a:xfrm>
              <a:off x="6383537" y="1455331"/>
              <a:ext cx="817677" cy="868482"/>
            </a:xfrm>
            <a:custGeom>
              <a:avLst/>
              <a:gdLst/>
              <a:ahLst/>
              <a:cxnLst/>
              <a:rect l="l" t="t" r="r" b="b"/>
              <a:pathLst>
                <a:path w="18412" h="19556" extrusionOk="0">
                  <a:moveTo>
                    <a:pt x="9310" y="297"/>
                  </a:moveTo>
                  <a:cubicBezTo>
                    <a:pt x="10208" y="297"/>
                    <a:pt x="11136" y="461"/>
                    <a:pt x="11998" y="698"/>
                  </a:cubicBezTo>
                  <a:cubicBezTo>
                    <a:pt x="13698" y="1166"/>
                    <a:pt x="15246" y="2118"/>
                    <a:pt x="16302" y="3546"/>
                  </a:cubicBezTo>
                  <a:cubicBezTo>
                    <a:pt x="17336" y="4942"/>
                    <a:pt x="17857" y="6651"/>
                    <a:pt x="18025" y="8366"/>
                  </a:cubicBezTo>
                  <a:cubicBezTo>
                    <a:pt x="18070" y="8828"/>
                    <a:pt x="18089" y="9291"/>
                    <a:pt x="18092" y="9755"/>
                  </a:cubicBezTo>
                  <a:lnTo>
                    <a:pt x="18092" y="9755"/>
                  </a:lnTo>
                  <a:cubicBezTo>
                    <a:pt x="18092" y="9760"/>
                    <a:pt x="18091" y="9766"/>
                    <a:pt x="18091" y="9773"/>
                  </a:cubicBezTo>
                  <a:cubicBezTo>
                    <a:pt x="18069" y="13887"/>
                    <a:pt x="15046" y="17765"/>
                    <a:pt x="11117" y="18942"/>
                  </a:cubicBezTo>
                  <a:cubicBezTo>
                    <a:pt x="10516" y="19121"/>
                    <a:pt x="9896" y="19238"/>
                    <a:pt x="9270" y="19238"/>
                  </a:cubicBezTo>
                  <a:cubicBezTo>
                    <a:pt x="9092" y="19238"/>
                    <a:pt x="8914" y="19229"/>
                    <a:pt x="8735" y="19208"/>
                  </a:cubicBezTo>
                  <a:cubicBezTo>
                    <a:pt x="7863" y="19109"/>
                    <a:pt x="7010" y="18840"/>
                    <a:pt x="6219" y="18462"/>
                  </a:cubicBezTo>
                  <a:cubicBezTo>
                    <a:pt x="4407" y="17599"/>
                    <a:pt x="2855" y="16175"/>
                    <a:pt x="1819" y="14456"/>
                  </a:cubicBezTo>
                  <a:cubicBezTo>
                    <a:pt x="720" y="12630"/>
                    <a:pt x="350" y="10595"/>
                    <a:pt x="537" y="8487"/>
                  </a:cubicBezTo>
                  <a:cubicBezTo>
                    <a:pt x="691" y="6755"/>
                    <a:pt x="1199" y="5024"/>
                    <a:pt x="2229" y="3604"/>
                  </a:cubicBezTo>
                  <a:cubicBezTo>
                    <a:pt x="3261" y="2181"/>
                    <a:pt x="4778" y="1217"/>
                    <a:pt x="6454" y="732"/>
                  </a:cubicBezTo>
                  <a:cubicBezTo>
                    <a:pt x="7353" y="472"/>
                    <a:pt x="8316" y="306"/>
                    <a:pt x="9255" y="298"/>
                  </a:cubicBezTo>
                  <a:cubicBezTo>
                    <a:pt x="9273" y="297"/>
                    <a:pt x="9292" y="297"/>
                    <a:pt x="9310" y="297"/>
                  </a:cubicBezTo>
                  <a:close/>
                  <a:moveTo>
                    <a:pt x="9234" y="1"/>
                  </a:moveTo>
                  <a:cubicBezTo>
                    <a:pt x="6849" y="1"/>
                    <a:pt x="4461" y="802"/>
                    <a:pt x="2767" y="2487"/>
                  </a:cubicBezTo>
                  <a:cubicBezTo>
                    <a:pt x="1505" y="3744"/>
                    <a:pt x="747" y="5410"/>
                    <a:pt x="407" y="7142"/>
                  </a:cubicBezTo>
                  <a:cubicBezTo>
                    <a:pt x="0" y="9213"/>
                    <a:pt x="68" y="11374"/>
                    <a:pt x="893" y="13336"/>
                  </a:cubicBezTo>
                  <a:cubicBezTo>
                    <a:pt x="1707" y="15272"/>
                    <a:pt x="3140" y="16936"/>
                    <a:pt x="4895" y="18083"/>
                  </a:cubicBezTo>
                  <a:cubicBezTo>
                    <a:pt x="6172" y="18918"/>
                    <a:pt x="7725" y="19555"/>
                    <a:pt x="9278" y="19555"/>
                  </a:cubicBezTo>
                  <a:cubicBezTo>
                    <a:pt x="9504" y="19555"/>
                    <a:pt x="9731" y="19542"/>
                    <a:pt x="9957" y="19513"/>
                  </a:cubicBezTo>
                  <a:cubicBezTo>
                    <a:pt x="14016" y="19001"/>
                    <a:pt x="17532" y="15373"/>
                    <a:pt x="18260" y="11410"/>
                  </a:cubicBezTo>
                  <a:cubicBezTo>
                    <a:pt x="18358" y="10871"/>
                    <a:pt x="18408" y="10325"/>
                    <a:pt x="18411" y="9776"/>
                  </a:cubicBezTo>
                  <a:lnTo>
                    <a:pt x="18411" y="9776"/>
                  </a:lnTo>
                  <a:cubicBezTo>
                    <a:pt x="18411" y="9776"/>
                    <a:pt x="18411" y="9775"/>
                    <a:pt x="18411" y="9774"/>
                  </a:cubicBezTo>
                  <a:cubicBezTo>
                    <a:pt x="18411" y="9774"/>
                    <a:pt x="18411" y="9773"/>
                    <a:pt x="18411" y="9773"/>
                  </a:cubicBezTo>
                  <a:lnTo>
                    <a:pt x="18411" y="9773"/>
                  </a:lnTo>
                  <a:cubicBezTo>
                    <a:pt x="18411" y="9773"/>
                    <a:pt x="18411" y="9773"/>
                    <a:pt x="18411" y="9773"/>
                  </a:cubicBezTo>
                  <a:cubicBezTo>
                    <a:pt x="18411" y="9771"/>
                    <a:pt x="18411" y="9770"/>
                    <a:pt x="18411" y="9769"/>
                  </a:cubicBezTo>
                  <a:lnTo>
                    <a:pt x="18411" y="9769"/>
                  </a:lnTo>
                  <a:cubicBezTo>
                    <a:pt x="18405" y="7905"/>
                    <a:pt x="18082" y="6010"/>
                    <a:pt x="17192" y="4356"/>
                  </a:cubicBezTo>
                  <a:cubicBezTo>
                    <a:pt x="16350" y="2794"/>
                    <a:pt x="15009" y="1560"/>
                    <a:pt x="13383" y="851"/>
                  </a:cubicBezTo>
                  <a:cubicBezTo>
                    <a:pt x="12102" y="290"/>
                    <a:pt x="10669" y="1"/>
                    <a:pt x="923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907;p51">
              <a:extLst>
                <a:ext uri="{FF2B5EF4-FFF2-40B4-BE49-F238E27FC236}">
                  <a16:creationId xmlns:a16="http://schemas.microsoft.com/office/drawing/2014/main" id="{AF304B32-D93E-477D-B0CB-8AA4FBBABA19}"/>
                </a:ext>
              </a:extLst>
            </p:cNvPr>
            <p:cNvSpPr/>
            <p:nvPr/>
          </p:nvSpPr>
          <p:spPr>
            <a:xfrm>
              <a:off x="6592092" y="1904103"/>
              <a:ext cx="75808" cy="98990"/>
            </a:xfrm>
            <a:custGeom>
              <a:avLst/>
              <a:gdLst/>
              <a:ahLst/>
              <a:cxnLst/>
              <a:rect l="l" t="t" r="r" b="b"/>
              <a:pathLst>
                <a:path w="1707" h="2229" extrusionOk="0">
                  <a:moveTo>
                    <a:pt x="853" y="0"/>
                  </a:moveTo>
                  <a:cubicBezTo>
                    <a:pt x="382" y="0"/>
                    <a:pt x="1" y="499"/>
                    <a:pt x="1" y="1115"/>
                  </a:cubicBezTo>
                  <a:cubicBezTo>
                    <a:pt x="1" y="1730"/>
                    <a:pt x="382" y="2229"/>
                    <a:pt x="853" y="2229"/>
                  </a:cubicBezTo>
                  <a:cubicBezTo>
                    <a:pt x="1324" y="2229"/>
                    <a:pt x="1706" y="1730"/>
                    <a:pt x="1706" y="1115"/>
                  </a:cubicBezTo>
                  <a:cubicBezTo>
                    <a:pt x="1706" y="499"/>
                    <a:pt x="1324" y="0"/>
                    <a:pt x="85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908;p51">
              <a:extLst>
                <a:ext uri="{FF2B5EF4-FFF2-40B4-BE49-F238E27FC236}">
                  <a16:creationId xmlns:a16="http://schemas.microsoft.com/office/drawing/2014/main" id="{6B1D1A80-7057-46B7-9B98-1D336811B38D}"/>
                </a:ext>
              </a:extLst>
            </p:cNvPr>
            <p:cNvSpPr/>
            <p:nvPr/>
          </p:nvSpPr>
          <p:spPr>
            <a:xfrm>
              <a:off x="6926641" y="1902105"/>
              <a:ext cx="75808" cy="98990"/>
            </a:xfrm>
            <a:custGeom>
              <a:avLst/>
              <a:gdLst/>
              <a:ahLst/>
              <a:cxnLst/>
              <a:rect l="l" t="t" r="r" b="b"/>
              <a:pathLst>
                <a:path w="1707" h="2229" extrusionOk="0">
                  <a:moveTo>
                    <a:pt x="853" y="0"/>
                  </a:moveTo>
                  <a:cubicBezTo>
                    <a:pt x="382" y="0"/>
                    <a:pt x="0" y="499"/>
                    <a:pt x="0" y="1115"/>
                  </a:cubicBezTo>
                  <a:cubicBezTo>
                    <a:pt x="0" y="1730"/>
                    <a:pt x="382" y="2229"/>
                    <a:pt x="853" y="2229"/>
                  </a:cubicBezTo>
                  <a:cubicBezTo>
                    <a:pt x="1324" y="2229"/>
                    <a:pt x="1706" y="1730"/>
                    <a:pt x="1706" y="1115"/>
                  </a:cubicBezTo>
                  <a:cubicBezTo>
                    <a:pt x="1706" y="499"/>
                    <a:pt x="1324" y="0"/>
                    <a:pt x="85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909;p51">
              <a:extLst>
                <a:ext uri="{FF2B5EF4-FFF2-40B4-BE49-F238E27FC236}">
                  <a16:creationId xmlns:a16="http://schemas.microsoft.com/office/drawing/2014/main" id="{C79D1E33-CBD4-4E3B-A1CD-F6EEA63B23E5}"/>
                </a:ext>
              </a:extLst>
            </p:cNvPr>
            <p:cNvSpPr/>
            <p:nvPr/>
          </p:nvSpPr>
          <p:spPr>
            <a:xfrm>
              <a:off x="6767872" y="1964813"/>
              <a:ext cx="51294" cy="78606"/>
            </a:xfrm>
            <a:custGeom>
              <a:avLst/>
              <a:gdLst/>
              <a:ahLst/>
              <a:cxnLst/>
              <a:rect l="l" t="t" r="r" b="b"/>
              <a:pathLst>
                <a:path w="1155" h="1770" extrusionOk="0">
                  <a:moveTo>
                    <a:pt x="952" y="0"/>
                  </a:moveTo>
                  <a:cubicBezTo>
                    <a:pt x="951" y="0"/>
                    <a:pt x="949" y="0"/>
                    <a:pt x="948" y="1"/>
                  </a:cubicBezTo>
                  <a:cubicBezTo>
                    <a:pt x="580" y="5"/>
                    <a:pt x="253" y="237"/>
                    <a:pt x="126" y="583"/>
                  </a:cubicBezTo>
                  <a:cubicBezTo>
                    <a:pt x="0" y="917"/>
                    <a:pt x="103" y="1324"/>
                    <a:pt x="378" y="1555"/>
                  </a:cubicBezTo>
                  <a:cubicBezTo>
                    <a:pt x="536" y="1691"/>
                    <a:pt x="738" y="1767"/>
                    <a:pt x="948" y="1770"/>
                  </a:cubicBezTo>
                  <a:cubicBezTo>
                    <a:pt x="949" y="1770"/>
                    <a:pt x="950" y="1770"/>
                    <a:pt x="952" y="1770"/>
                  </a:cubicBezTo>
                  <a:cubicBezTo>
                    <a:pt x="1154" y="1770"/>
                    <a:pt x="1153" y="1453"/>
                    <a:pt x="948" y="1451"/>
                  </a:cubicBezTo>
                  <a:cubicBezTo>
                    <a:pt x="641" y="1444"/>
                    <a:pt x="395" y="1192"/>
                    <a:pt x="395" y="885"/>
                  </a:cubicBezTo>
                  <a:cubicBezTo>
                    <a:pt x="395" y="578"/>
                    <a:pt x="641" y="326"/>
                    <a:pt x="948" y="319"/>
                  </a:cubicBezTo>
                  <a:cubicBezTo>
                    <a:pt x="1153" y="316"/>
                    <a:pt x="1155" y="0"/>
                    <a:pt x="952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910;p51">
              <a:extLst>
                <a:ext uri="{FF2B5EF4-FFF2-40B4-BE49-F238E27FC236}">
                  <a16:creationId xmlns:a16="http://schemas.microsoft.com/office/drawing/2014/main" id="{574D4010-FB16-4642-B7D3-3D972D844ABE}"/>
                </a:ext>
              </a:extLst>
            </p:cNvPr>
            <p:cNvSpPr/>
            <p:nvPr/>
          </p:nvSpPr>
          <p:spPr>
            <a:xfrm>
              <a:off x="6698368" y="2098090"/>
              <a:ext cx="197802" cy="71545"/>
            </a:xfrm>
            <a:custGeom>
              <a:avLst/>
              <a:gdLst/>
              <a:ahLst/>
              <a:cxnLst/>
              <a:rect l="l" t="t" r="r" b="b"/>
              <a:pathLst>
                <a:path w="4454" h="1611" extrusionOk="0">
                  <a:moveTo>
                    <a:pt x="0" y="1"/>
                  </a:moveTo>
                  <a:cubicBezTo>
                    <a:pt x="218" y="920"/>
                    <a:pt x="1132" y="1611"/>
                    <a:pt x="2227" y="1611"/>
                  </a:cubicBezTo>
                  <a:cubicBezTo>
                    <a:pt x="3322" y="1611"/>
                    <a:pt x="4235" y="920"/>
                    <a:pt x="4453" y="1"/>
                  </a:cubicBezTo>
                  <a:close/>
                </a:path>
              </a:pathLst>
            </a:custGeom>
            <a:solidFill>
              <a:srgbClr val="FBFA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911;p51">
              <a:extLst>
                <a:ext uri="{FF2B5EF4-FFF2-40B4-BE49-F238E27FC236}">
                  <a16:creationId xmlns:a16="http://schemas.microsoft.com/office/drawing/2014/main" id="{46320473-ED64-4DB3-A6C2-90375D710560}"/>
                </a:ext>
              </a:extLst>
            </p:cNvPr>
            <p:cNvSpPr/>
            <p:nvPr/>
          </p:nvSpPr>
          <p:spPr>
            <a:xfrm>
              <a:off x="6690907" y="2091029"/>
              <a:ext cx="213257" cy="85667"/>
            </a:xfrm>
            <a:custGeom>
              <a:avLst/>
              <a:gdLst/>
              <a:ahLst/>
              <a:cxnLst/>
              <a:rect l="l" t="t" r="r" b="b"/>
              <a:pathLst>
                <a:path w="4802" h="1929" extrusionOk="0">
                  <a:moveTo>
                    <a:pt x="4405" y="319"/>
                  </a:moveTo>
                  <a:lnTo>
                    <a:pt x="4405" y="319"/>
                  </a:lnTo>
                  <a:cubicBezTo>
                    <a:pt x="4089" y="1168"/>
                    <a:pt x="3242" y="1592"/>
                    <a:pt x="2395" y="1592"/>
                  </a:cubicBezTo>
                  <a:cubicBezTo>
                    <a:pt x="1548" y="1592"/>
                    <a:pt x="701" y="1168"/>
                    <a:pt x="385" y="319"/>
                  </a:cubicBezTo>
                  <a:close/>
                  <a:moveTo>
                    <a:pt x="168" y="0"/>
                  </a:moveTo>
                  <a:cubicBezTo>
                    <a:pt x="106" y="0"/>
                    <a:pt x="63" y="30"/>
                    <a:pt x="38" y="71"/>
                  </a:cubicBezTo>
                  <a:lnTo>
                    <a:pt x="38" y="71"/>
                  </a:lnTo>
                  <a:cubicBezTo>
                    <a:pt x="12" y="104"/>
                    <a:pt x="0" y="149"/>
                    <a:pt x="14" y="203"/>
                  </a:cubicBezTo>
                  <a:cubicBezTo>
                    <a:pt x="284" y="1267"/>
                    <a:pt x="1328" y="1929"/>
                    <a:pt x="2395" y="1929"/>
                  </a:cubicBezTo>
                  <a:cubicBezTo>
                    <a:pt x="3462" y="1929"/>
                    <a:pt x="4506" y="1267"/>
                    <a:pt x="4775" y="203"/>
                  </a:cubicBezTo>
                  <a:cubicBezTo>
                    <a:pt x="4801" y="101"/>
                    <a:pt x="4726" y="2"/>
                    <a:pt x="462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912;p51">
              <a:extLst>
                <a:ext uri="{FF2B5EF4-FFF2-40B4-BE49-F238E27FC236}">
                  <a16:creationId xmlns:a16="http://schemas.microsoft.com/office/drawing/2014/main" id="{B3D5D60D-B81A-4DB6-A6ED-9884E2BA89E0}"/>
                </a:ext>
              </a:extLst>
            </p:cNvPr>
            <p:cNvSpPr/>
            <p:nvPr/>
          </p:nvSpPr>
          <p:spPr>
            <a:xfrm>
              <a:off x="6495986" y="2013132"/>
              <a:ext cx="90907" cy="90952"/>
            </a:xfrm>
            <a:custGeom>
              <a:avLst/>
              <a:gdLst/>
              <a:ahLst/>
              <a:cxnLst/>
              <a:rect l="l" t="t" r="r" b="b"/>
              <a:pathLst>
                <a:path w="2047" h="2048" extrusionOk="0">
                  <a:moveTo>
                    <a:pt x="1024" y="0"/>
                  </a:moveTo>
                  <a:cubicBezTo>
                    <a:pt x="458" y="0"/>
                    <a:pt x="1" y="459"/>
                    <a:pt x="1" y="1023"/>
                  </a:cubicBezTo>
                  <a:cubicBezTo>
                    <a:pt x="1" y="1589"/>
                    <a:pt x="458" y="2048"/>
                    <a:pt x="1024" y="2048"/>
                  </a:cubicBezTo>
                  <a:cubicBezTo>
                    <a:pt x="1589" y="2048"/>
                    <a:pt x="2047" y="1589"/>
                    <a:pt x="2047" y="1023"/>
                  </a:cubicBezTo>
                  <a:cubicBezTo>
                    <a:pt x="2047" y="459"/>
                    <a:pt x="1589" y="0"/>
                    <a:pt x="1024" y="0"/>
                  </a:cubicBezTo>
                  <a:close/>
                </a:path>
              </a:pathLst>
            </a:custGeom>
            <a:solidFill>
              <a:srgbClr val="F2A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913;p51">
              <a:extLst>
                <a:ext uri="{FF2B5EF4-FFF2-40B4-BE49-F238E27FC236}">
                  <a16:creationId xmlns:a16="http://schemas.microsoft.com/office/drawing/2014/main" id="{E768E72B-63E8-492A-B8A4-BC7A877F6CCE}"/>
                </a:ext>
              </a:extLst>
            </p:cNvPr>
            <p:cNvSpPr/>
            <p:nvPr/>
          </p:nvSpPr>
          <p:spPr>
            <a:xfrm>
              <a:off x="7007603" y="2013132"/>
              <a:ext cx="90952" cy="90952"/>
            </a:xfrm>
            <a:custGeom>
              <a:avLst/>
              <a:gdLst/>
              <a:ahLst/>
              <a:cxnLst/>
              <a:rect l="l" t="t" r="r" b="b"/>
              <a:pathLst>
                <a:path w="2048" h="2048" extrusionOk="0">
                  <a:moveTo>
                    <a:pt x="1024" y="0"/>
                  </a:moveTo>
                  <a:cubicBezTo>
                    <a:pt x="458" y="0"/>
                    <a:pt x="1" y="459"/>
                    <a:pt x="1" y="1023"/>
                  </a:cubicBezTo>
                  <a:cubicBezTo>
                    <a:pt x="1" y="1589"/>
                    <a:pt x="458" y="2048"/>
                    <a:pt x="1024" y="2048"/>
                  </a:cubicBezTo>
                  <a:cubicBezTo>
                    <a:pt x="1589" y="2048"/>
                    <a:pt x="2047" y="1589"/>
                    <a:pt x="2047" y="1023"/>
                  </a:cubicBezTo>
                  <a:cubicBezTo>
                    <a:pt x="2047" y="459"/>
                    <a:pt x="1589" y="0"/>
                    <a:pt x="1024" y="0"/>
                  </a:cubicBezTo>
                  <a:close/>
                </a:path>
              </a:pathLst>
            </a:custGeom>
            <a:solidFill>
              <a:srgbClr val="F2A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914;p51">
              <a:extLst>
                <a:ext uri="{FF2B5EF4-FFF2-40B4-BE49-F238E27FC236}">
                  <a16:creationId xmlns:a16="http://schemas.microsoft.com/office/drawing/2014/main" id="{AE2AAEBB-3CD1-48A5-98F8-95776F9399CB}"/>
                </a:ext>
              </a:extLst>
            </p:cNvPr>
            <p:cNvSpPr/>
            <p:nvPr/>
          </p:nvSpPr>
          <p:spPr>
            <a:xfrm>
              <a:off x="6373678" y="1447870"/>
              <a:ext cx="845566" cy="420385"/>
            </a:xfrm>
            <a:custGeom>
              <a:avLst/>
              <a:gdLst/>
              <a:ahLst/>
              <a:cxnLst/>
              <a:rect l="l" t="t" r="r" b="b"/>
              <a:pathLst>
                <a:path w="19040" h="9466" extrusionOk="0">
                  <a:moveTo>
                    <a:pt x="10247" y="0"/>
                  </a:moveTo>
                  <a:cubicBezTo>
                    <a:pt x="7539" y="0"/>
                    <a:pt x="5111" y="575"/>
                    <a:pt x="3592" y="1641"/>
                  </a:cubicBezTo>
                  <a:cubicBezTo>
                    <a:pt x="1734" y="2944"/>
                    <a:pt x="647" y="5593"/>
                    <a:pt x="352" y="6244"/>
                  </a:cubicBezTo>
                  <a:cubicBezTo>
                    <a:pt x="56" y="6895"/>
                    <a:pt x="1" y="8241"/>
                    <a:pt x="1" y="8670"/>
                  </a:cubicBezTo>
                  <a:lnTo>
                    <a:pt x="1" y="9212"/>
                  </a:lnTo>
                  <a:cubicBezTo>
                    <a:pt x="1" y="9212"/>
                    <a:pt x="159" y="9445"/>
                    <a:pt x="420" y="9445"/>
                  </a:cubicBezTo>
                  <a:cubicBezTo>
                    <a:pt x="517" y="9445"/>
                    <a:pt x="629" y="9413"/>
                    <a:pt x="751" y="9325"/>
                  </a:cubicBezTo>
                  <a:cubicBezTo>
                    <a:pt x="1204" y="8998"/>
                    <a:pt x="1902" y="8281"/>
                    <a:pt x="1902" y="8281"/>
                  </a:cubicBezTo>
                  <a:cubicBezTo>
                    <a:pt x="1902" y="8281"/>
                    <a:pt x="2443" y="7698"/>
                    <a:pt x="2600" y="7643"/>
                  </a:cubicBezTo>
                  <a:cubicBezTo>
                    <a:pt x="2758" y="7587"/>
                    <a:pt x="4529" y="5258"/>
                    <a:pt x="4530" y="5258"/>
                  </a:cubicBezTo>
                  <a:lnTo>
                    <a:pt x="4530" y="5258"/>
                  </a:lnTo>
                  <a:cubicBezTo>
                    <a:pt x="4530" y="5258"/>
                    <a:pt x="4468" y="5949"/>
                    <a:pt x="4236" y="6499"/>
                  </a:cubicBezTo>
                  <a:cubicBezTo>
                    <a:pt x="4058" y="6922"/>
                    <a:pt x="3248" y="7669"/>
                    <a:pt x="3351" y="7848"/>
                  </a:cubicBezTo>
                  <a:cubicBezTo>
                    <a:pt x="3366" y="7876"/>
                    <a:pt x="3406" y="7887"/>
                    <a:pt x="3465" y="7887"/>
                  </a:cubicBezTo>
                  <a:cubicBezTo>
                    <a:pt x="3791" y="7887"/>
                    <a:pt x="4679" y="7523"/>
                    <a:pt x="4919" y="7488"/>
                  </a:cubicBezTo>
                  <a:cubicBezTo>
                    <a:pt x="6145" y="7310"/>
                    <a:pt x="7712" y="5307"/>
                    <a:pt x="7712" y="5307"/>
                  </a:cubicBezTo>
                  <a:lnTo>
                    <a:pt x="7712" y="5307"/>
                  </a:lnTo>
                  <a:cubicBezTo>
                    <a:pt x="7712" y="5307"/>
                    <a:pt x="7457" y="6234"/>
                    <a:pt x="7009" y="6921"/>
                  </a:cubicBezTo>
                  <a:cubicBezTo>
                    <a:pt x="6681" y="7422"/>
                    <a:pt x="6077" y="7714"/>
                    <a:pt x="6249" y="7817"/>
                  </a:cubicBezTo>
                  <a:cubicBezTo>
                    <a:pt x="6305" y="7850"/>
                    <a:pt x="6409" y="7865"/>
                    <a:pt x="6549" y="7865"/>
                  </a:cubicBezTo>
                  <a:cubicBezTo>
                    <a:pt x="7050" y="7865"/>
                    <a:pt x="8010" y="7674"/>
                    <a:pt x="8861" y="7461"/>
                  </a:cubicBezTo>
                  <a:cubicBezTo>
                    <a:pt x="9491" y="7304"/>
                    <a:pt x="9952" y="7016"/>
                    <a:pt x="10235" y="6901"/>
                  </a:cubicBezTo>
                  <a:cubicBezTo>
                    <a:pt x="10683" y="6720"/>
                    <a:pt x="11387" y="5980"/>
                    <a:pt x="11615" y="5930"/>
                  </a:cubicBezTo>
                  <a:cubicBezTo>
                    <a:pt x="11617" y="5930"/>
                    <a:pt x="11618" y="5930"/>
                    <a:pt x="11619" y="5930"/>
                  </a:cubicBezTo>
                  <a:cubicBezTo>
                    <a:pt x="11749" y="5930"/>
                    <a:pt x="10036" y="7791"/>
                    <a:pt x="10222" y="7844"/>
                  </a:cubicBezTo>
                  <a:cubicBezTo>
                    <a:pt x="10233" y="7847"/>
                    <a:pt x="10249" y="7848"/>
                    <a:pt x="10270" y="7848"/>
                  </a:cubicBezTo>
                  <a:cubicBezTo>
                    <a:pt x="10619" y="7848"/>
                    <a:pt x="12223" y="7417"/>
                    <a:pt x="12613" y="7386"/>
                  </a:cubicBezTo>
                  <a:cubicBezTo>
                    <a:pt x="13114" y="7347"/>
                    <a:pt x="14081" y="6689"/>
                    <a:pt x="14406" y="6416"/>
                  </a:cubicBezTo>
                  <a:cubicBezTo>
                    <a:pt x="15002" y="5916"/>
                    <a:pt x="15114" y="5447"/>
                    <a:pt x="15114" y="5447"/>
                  </a:cubicBezTo>
                  <a:cubicBezTo>
                    <a:pt x="15114" y="5447"/>
                    <a:pt x="15199" y="5284"/>
                    <a:pt x="15315" y="5284"/>
                  </a:cubicBezTo>
                  <a:cubicBezTo>
                    <a:pt x="15405" y="5284"/>
                    <a:pt x="15514" y="5384"/>
                    <a:pt x="15617" y="5740"/>
                  </a:cubicBezTo>
                  <a:cubicBezTo>
                    <a:pt x="15850" y="6549"/>
                    <a:pt x="16599" y="8028"/>
                    <a:pt x="17471" y="8726"/>
                  </a:cubicBezTo>
                  <a:cubicBezTo>
                    <a:pt x="18028" y="9171"/>
                    <a:pt x="18343" y="9466"/>
                    <a:pt x="18552" y="9466"/>
                  </a:cubicBezTo>
                  <a:cubicBezTo>
                    <a:pt x="18671" y="9466"/>
                    <a:pt x="18755" y="9371"/>
                    <a:pt x="18830" y="9155"/>
                  </a:cubicBezTo>
                  <a:cubicBezTo>
                    <a:pt x="19039" y="8560"/>
                    <a:pt x="18623" y="5093"/>
                    <a:pt x="17569" y="3845"/>
                  </a:cubicBezTo>
                  <a:cubicBezTo>
                    <a:pt x="16515" y="2597"/>
                    <a:pt x="15517" y="407"/>
                    <a:pt x="12092" y="87"/>
                  </a:cubicBezTo>
                  <a:cubicBezTo>
                    <a:pt x="11468" y="29"/>
                    <a:pt x="10850" y="0"/>
                    <a:pt x="10247" y="0"/>
                  </a:cubicBezTo>
                  <a:close/>
                </a:path>
              </a:pathLst>
            </a:custGeom>
            <a:solidFill>
              <a:srgbClr val="FFCE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915;p51">
              <a:extLst>
                <a:ext uri="{FF2B5EF4-FFF2-40B4-BE49-F238E27FC236}">
                  <a16:creationId xmlns:a16="http://schemas.microsoft.com/office/drawing/2014/main" id="{4DC8B3A0-7601-4FB2-ADF3-B40FC7CF12D1}"/>
                </a:ext>
              </a:extLst>
            </p:cNvPr>
            <p:cNvSpPr/>
            <p:nvPr/>
          </p:nvSpPr>
          <p:spPr>
            <a:xfrm>
              <a:off x="6378297" y="1658467"/>
              <a:ext cx="828424" cy="220584"/>
            </a:xfrm>
            <a:custGeom>
              <a:avLst/>
              <a:gdLst/>
              <a:ahLst/>
              <a:cxnLst/>
              <a:rect l="l" t="t" r="r" b="b"/>
              <a:pathLst>
                <a:path w="18654" h="4967" extrusionOk="0">
                  <a:moveTo>
                    <a:pt x="4524" y="0"/>
                  </a:moveTo>
                  <a:cubicBezTo>
                    <a:pt x="4469" y="0"/>
                    <a:pt x="4413" y="27"/>
                    <a:pt x="4385" y="78"/>
                  </a:cubicBezTo>
                  <a:cubicBezTo>
                    <a:pt x="3400" y="1887"/>
                    <a:pt x="1892" y="3577"/>
                    <a:pt x="146" y="4666"/>
                  </a:cubicBezTo>
                  <a:cubicBezTo>
                    <a:pt x="1" y="4757"/>
                    <a:pt x="89" y="4966"/>
                    <a:pt x="224" y="4966"/>
                  </a:cubicBezTo>
                  <a:cubicBezTo>
                    <a:pt x="250" y="4966"/>
                    <a:pt x="278" y="4959"/>
                    <a:pt x="306" y="4941"/>
                  </a:cubicBezTo>
                  <a:cubicBezTo>
                    <a:pt x="1843" y="3982"/>
                    <a:pt x="3204" y="2573"/>
                    <a:pt x="4197" y="1021"/>
                  </a:cubicBezTo>
                  <a:lnTo>
                    <a:pt x="4197" y="1021"/>
                  </a:lnTo>
                  <a:cubicBezTo>
                    <a:pt x="4173" y="1098"/>
                    <a:pt x="4146" y="1174"/>
                    <a:pt x="4118" y="1250"/>
                  </a:cubicBezTo>
                  <a:cubicBezTo>
                    <a:pt x="3892" y="1881"/>
                    <a:pt x="3572" y="2485"/>
                    <a:pt x="3133" y="2993"/>
                  </a:cubicBezTo>
                  <a:cubicBezTo>
                    <a:pt x="3031" y="3111"/>
                    <a:pt x="3117" y="3262"/>
                    <a:pt x="3256" y="3262"/>
                  </a:cubicBezTo>
                  <a:cubicBezTo>
                    <a:pt x="3267" y="3262"/>
                    <a:pt x="3277" y="3262"/>
                    <a:pt x="3288" y="3260"/>
                  </a:cubicBezTo>
                  <a:cubicBezTo>
                    <a:pt x="4706" y="3036"/>
                    <a:pt x="6381" y="2400"/>
                    <a:pt x="7312" y="1223"/>
                  </a:cubicBezTo>
                  <a:lnTo>
                    <a:pt x="7312" y="1223"/>
                  </a:lnTo>
                  <a:cubicBezTo>
                    <a:pt x="7019" y="1916"/>
                    <a:pt x="6425" y="2536"/>
                    <a:pt x="5907" y="2970"/>
                  </a:cubicBezTo>
                  <a:cubicBezTo>
                    <a:pt x="5801" y="3058"/>
                    <a:pt x="5887" y="3241"/>
                    <a:pt x="6016" y="3241"/>
                  </a:cubicBezTo>
                  <a:cubicBezTo>
                    <a:pt x="6017" y="3241"/>
                    <a:pt x="6019" y="3241"/>
                    <a:pt x="6020" y="3241"/>
                  </a:cubicBezTo>
                  <a:cubicBezTo>
                    <a:pt x="6852" y="3215"/>
                    <a:pt x="7696" y="3068"/>
                    <a:pt x="8500" y="2859"/>
                  </a:cubicBezTo>
                  <a:cubicBezTo>
                    <a:pt x="9432" y="2614"/>
                    <a:pt x="10396" y="2238"/>
                    <a:pt x="11151" y="1621"/>
                  </a:cubicBezTo>
                  <a:lnTo>
                    <a:pt x="11151" y="1621"/>
                  </a:lnTo>
                  <a:cubicBezTo>
                    <a:pt x="10826" y="2121"/>
                    <a:pt x="10422" y="2574"/>
                    <a:pt x="9960" y="2917"/>
                  </a:cubicBezTo>
                  <a:cubicBezTo>
                    <a:pt x="9847" y="3001"/>
                    <a:pt x="9866" y="3214"/>
                    <a:pt x="10031" y="3214"/>
                  </a:cubicBezTo>
                  <a:cubicBezTo>
                    <a:pt x="10034" y="3214"/>
                    <a:pt x="10038" y="3214"/>
                    <a:pt x="10041" y="3214"/>
                  </a:cubicBezTo>
                  <a:cubicBezTo>
                    <a:pt x="11575" y="3140"/>
                    <a:pt x="13361" y="2724"/>
                    <a:pt x="14533" y="1688"/>
                  </a:cubicBezTo>
                  <a:cubicBezTo>
                    <a:pt x="14835" y="1421"/>
                    <a:pt x="15081" y="1104"/>
                    <a:pt x="15252" y="747"/>
                  </a:cubicBezTo>
                  <a:lnTo>
                    <a:pt x="15252" y="747"/>
                  </a:lnTo>
                  <a:cubicBezTo>
                    <a:pt x="15691" y="2452"/>
                    <a:pt x="16885" y="4026"/>
                    <a:pt x="18347" y="4941"/>
                  </a:cubicBezTo>
                  <a:cubicBezTo>
                    <a:pt x="18375" y="4959"/>
                    <a:pt x="18402" y="4966"/>
                    <a:pt x="18428" y="4966"/>
                  </a:cubicBezTo>
                  <a:cubicBezTo>
                    <a:pt x="18564" y="4966"/>
                    <a:pt x="18654" y="4757"/>
                    <a:pt x="18508" y="4666"/>
                  </a:cubicBezTo>
                  <a:cubicBezTo>
                    <a:pt x="16955" y="3694"/>
                    <a:pt x="15737" y="1947"/>
                    <a:pt x="15446" y="116"/>
                  </a:cubicBezTo>
                  <a:cubicBezTo>
                    <a:pt x="15434" y="39"/>
                    <a:pt x="15369" y="2"/>
                    <a:pt x="15301" y="2"/>
                  </a:cubicBezTo>
                  <a:cubicBezTo>
                    <a:pt x="15230" y="2"/>
                    <a:pt x="15156" y="42"/>
                    <a:pt x="15139" y="116"/>
                  </a:cubicBezTo>
                  <a:cubicBezTo>
                    <a:pt x="14824" y="1439"/>
                    <a:pt x="13514" y="2120"/>
                    <a:pt x="12312" y="2484"/>
                  </a:cubicBezTo>
                  <a:cubicBezTo>
                    <a:pt x="11734" y="2659"/>
                    <a:pt x="11130" y="2791"/>
                    <a:pt x="10525" y="2857"/>
                  </a:cubicBezTo>
                  <a:lnTo>
                    <a:pt x="10525" y="2857"/>
                  </a:lnTo>
                  <a:cubicBezTo>
                    <a:pt x="11173" y="2256"/>
                    <a:pt x="11680" y="1471"/>
                    <a:pt x="11999" y="656"/>
                  </a:cubicBezTo>
                  <a:cubicBezTo>
                    <a:pt x="12043" y="541"/>
                    <a:pt x="11943" y="461"/>
                    <a:pt x="11843" y="461"/>
                  </a:cubicBezTo>
                  <a:cubicBezTo>
                    <a:pt x="11791" y="461"/>
                    <a:pt x="11738" y="483"/>
                    <a:pt x="11707" y="533"/>
                  </a:cubicBezTo>
                  <a:cubicBezTo>
                    <a:pt x="10966" y="1699"/>
                    <a:pt x="9571" y="2263"/>
                    <a:pt x="8284" y="2583"/>
                  </a:cubicBezTo>
                  <a:cubicBezTo>
                    <a:pt x="7693" y="2731"/>
                    <a:pt x="7080" y="2844"/>
                    <a:pt x="6468" y="2896"/>
                  </a:cubicBezTo>
                  <a:lnTo>
                    <a:pt x="6468" y="2896"/>
                  </a:lnTo>
                  <a:cubicBezTo>
                    <a:pt x="7170" y="2227"/>
                    <a:pt x="7848" y="1292"/>
                    <a:pt x="7816" y="319"/>
                  </a:cubicBezTo>
                  <a:cubicBezTo>
                    <a:pt x="7813" y="216"/>
                    <a:pt x="7740" y="164"/>
                    <a:pt x="7663" y="164"/>
                  </a:cubicBezTo>
                  <a:cubicBezTo>
                    <a:pt x="7599" y="164"/>
                    <a:pt x="7532" y="201"/>
                    <a:pt x="7503" y="276"/>
                  </a:cubicBezTo>
                  <a:cubicBezTo>
                    <a:pt x="6928" y="1758"/>
                    <a:pt x="5156" y="2553"/>
                    <a:pt x="3633" y="2873"/>
                  </a:cubicBezTo>
                  <a:lnTo>
                    <a:pt x="3633" y="2873"/>
                  </a:lnTo>
                  <a:cubicBezTo>
                    <a:pt x="3987" y="2383"/>
                    <a:pt x="4254" y="1835"/>
                    <a:pt x="4453" y="1262"/>
                  </a:cubicBezTo>
                  <a:cubicBezTo>
                    <a:pt x="4551" y="980"/>
                    <a:pt x="4819" y="381"/>
                    <a:pt x="4661" y="78"/>
                  </a:cubicBezTo>
                  <a:cubicBezTo>
                    <a:pt x="4634" y="26"/>
                    <a:pt x="4579" y="0"/>
                    <a:pt x="4524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74628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19FAB5-E2D0-465F-82AE-82911DA1A279}"/>
              </a:ext>
            </a:extLst>
          </p:cNvPr>
          <p:cNvSpPr txBox="1"/>
          <p:nvPr/>
        </p:nvSpPr>
        <p:spPr>
          <a:xfrm>
            <a:off x="2245275" y="-111760"/>
            <a:ext cx="3596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التمهيد</a:t>
            </a:r>
            <a:endParaRPr lang="en-US" sz="3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8E053-E27A-491F-B601-93F0D31D0A53}"/>
              </a:ext>
            </a:extLst>
          </p:cNvPr>
          <p:cNvSpPr txBox="1"/>
          <p:nvPr/>
        </p:nvSpPr>
        <p:spPr>
          <a:xfrm>
            <a:off x="2835896" y="1178432"/>
            <a:ext cx="5662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 العدد 700000 في صورة عدد مضروب في قوى العدد 10. 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512B91-D652-4F4F-8C09-59AFB0F3E294}"/>
              </a:ext>
            </a:extLst>
          </p:cNvPr>
          <p:cNvSpPr txBox="1"/>
          <p:nvPr/>
        </p:nvSpPr>
        <p:spPr>
          <a:xfrm>
            <a:off x="6559526" y="1724348"/>
            <a:ext cx="1493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700000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A29D94-A989-4D32-B1E7-A0FC0FFB6BC4}"/>
              </a:ext>
            </a:extLst>
          </p:cNvPr>
          <p:cNvSpPr txBox="1"/>
          <p:nvPr/>
        </p:nvSpPr>
        <p:spPr>
          <a:xfrm>
            <a:off x="5929606" y="1724348"/>
            <a:ext cx="62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=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0B9525-BA92-45C6-82BD-5FFA4C689659}"/>
              </a:ext>
            </a:extLst>
          </p:cNvPr>
          <p:cNvSpPr txBox="1"/>
          <p:nvPr/>
        </p:nvSpPr>
        <p:spPr>
          <a:xfrm>
            <a:off x="5380966" y="1724348"/>
            <a:ext cx="62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195D7-BB5B-4F7E-B271-6E3A774A80D2}"/>
              </a:ext>
            </a:extLst>
          </p:cNvPr>
          <p:cNvSpPr txBox="1"/>
          <p:nvPr/>
        </p:nvSpPr>
        <p:spPr>
          <a:xfrm>
            <a:off x="3917927" y="1724348"/>
            <a:ext cx="1737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×100000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BA7652-052A-4CFF-9957-21816738E585}"/>
              </a:ext>
            </a:extLst>
          </p:cNvPr>
          <p:cNvSpPr txBox="1"/>
          <p:nvPr/>
        </p:nvSpPr>
        <p:spPr>
          <a:xfrm>
            <a:off x="6010886" y="2427289"/>
            <a:ext cx="62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=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7EDA3-E5FB-4468-9FD9-50D9B8A01285}"/>
              </a:ext>
            </a:extLst>
          </p:cNvPr>
          <p:cNvSpPr txBox="1"/>
          <p:nvPr/>
        </p:nvSpPr>
        <p:spPr>
          <a:xfrm>
            <a:off x="5462246" y="2427289"/>
            <a:ext cx="62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123956-A09F-42E3-9CF8-96E0920B0496}"/>
              </a:ext>
            </a:extLst>
          </p:cNvPr>
          <p:cNvSpPr txBox="1"/>
          <p:nvPr/>
        </p:nvSpPr>
        <p:spPr>
          <a:xfrm>
            <a:off x="4669768" y="2427289"/>
            <a:ext cx="822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×10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80ADC3-039D-426D-93A1-08A441B3D2BD}"/>
              </a:ext>
            </a:extLst>
          </p:cNvPr>
          <p:cNvSpPr txBox="1"/>
          <p:nvPr/>
        </p:nvSpPr>
        <p:spPr>
          <a:xfrm>
            <a:off x="3973808" y="2427289"/>
            <a:ext cx="822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×10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3F2728-718B-4568-8D34-02A0DD148DFE}"/>
              </a:ext>
            </a:extLst>
          </p:cNvPr>
          <p:cNvSpPr txBox="1"/>
          <p:nvPr/>
        </p:nvSpPr>
        <p:spPr>
          <a:xfrm>
            <a:off x="3343890" y="2427289"/>
            <a:ext cx="822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×10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7E26E3-06DC-41BF-A9A6-F0C150059A10}"/>
              </a:ext>
            </a:extLst>
          </p:cNvPr>
          <p:cNvSpPr txBox="1"/>
          <p:nvPr/>
        </p:nvSpPr>
        <p:spPr>
          <a:xfrm>
            <a:off x="2673331" y="2419996"/>
            <a:ext cx="822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×10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257B33-D55B-407B-B3F6-C538176F4FF4}"/>
              </a:ext>
            </a:extLst>
          </p:cNvPr>
          <p:cNvSpPr txBox="1"/>
          <p:nvPr/>
        </p:nvSpPr>
        <p:spPr>
          <a:xfrm>
            <a:off x="2012936" y="2419996"/>
            <a:ext cx="822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×10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CE907-A8AF-4774-BFA9-0DA50CBD56CD}"/>
              </a:ext>
            </a:extLst>
          </p:cNvPr>
          <p:cNvSpPr txBox="1"/>
          <p:nvPr/>
        </p:nvSpPr>
        <p:spPr>
          <a:xfrm>
            <a:off x="6035232" y="3146324"/>
            <a:ext cx="62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=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82D9FF-3A25-4439-A39C-33510C8E6388}"/>
              </a:ext>
            </a:extLst>
          </p:cNvPr>
          <p:cNvSpPr txBox="1"/>
          <p:nvPr/>
        </p:nvSpPr>
        <p:spPr>
          <a:xfrm>
            <a:off x="5486592" y="3146324"/>
            <a:ext cx="62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78F037-A93E-4252-A76A-ADC687EEED3A}"/>
              </a:ext>
            </a:extLst>
          </p:cNvPr>
          <p:cNvSpPr txBox="1"/>
          <p:nvPr/>
        </p:nvSpPr>
        <p:spPr>
          <a:xfrm>
            <a:off x="4408098" y="3146324"/>
            <a:ext cx="1108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× </a:t>
            </a:r>
            <a:r>
              <a:rPr lang="ar-OM" sz="2800" baseline="30000" dirty="0">
                <a:solidFill>
                  <a:schemeClr val="accent2">
                    <a:lumMod val="50000"/>
                  </a:schemeClr>
                </a:solidFill>
              </a:rPr>
              <a:t>5</a:t>
            </a:r>
            <a:r>
              <a:rPr lang="ar-OM" sz="2800" dirty="0">
                <a:solidFill>
                  <a:schemeClr val="accent2">
                    <a:lumMod val="50000"/>
                  </a:schemeClr>
                </a:solidFill>
              </a:rPr>
              <a:t>10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853CB0ED-3EF7-4085-811D-3FAF5F9A5CC8}"/>
              </a:ext>
            </a:extLst>
          </p:cNvPr>
          <p:cNvSpPr/>
          <p:nvPr/>
        </p:nvSpPr>
        <p:spPr>
          <a:xfrm rot="19050165" flipH="1" flipV="1">
            <a:off x="5744397" y="3605841"/>
            <a:ext cx="245372" cy="3592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4C60574B-39F4-4F45-94AB-8523112F9D49}"/>
              </a:ext>
            </a:extLst>
          </p:cNvPr>
          <p:cNvSpPr/>
          <p:nvPr/>
        </p:nvSpPr>
        <p:spPr>
          <a:xfrm rot="5400000" flipH="1" flipV="1">
            <a:off x="4109248" y="3122888"/>
            <a:ext cx="245372" cy="3592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88B691-750A-4B0A-905C-8526A7AFC29F}"/>
              </a:ext>
            </a:extLst>
          </p:cNvPr>
          <p:cNvSpPr txBox="1"/>
          <p:nvPr/>
        </p:nvSpPr>
        <p:spPr>
          <a:xfrm>
            <a:off x="5310373" y="4028536"/>
            <a:ext cx="1868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عدد صحيح أكبر </a:t>
            </a:r>
            <a:r>
              <a:rPr lang="ar-OM" b="1">
                <a:latin typeface="Calibri" panose="020F0502020204030204" pitchFamily="34" charset="0"/>
                <a:cs typeface="Calibri" panose="020F0502020204030204" pitchFamily="34" charset="0"/>
              </a:rPr>
              <a:t>من 1 </a:t>
            </a:r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وأقل من 10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42D78D-4F74-4D54-BBB6-CFF75A72122C}"/>
              </a:ext>
            </a:extLst>
          </p:cNvPr>
          <p:cNvSpPr txBox="1"/>
          <p:nvPr/>
        </p:nvSpPr>
        <p:spPr>
          <a:xfrm>
            <a:off x="2135951" y="3115136"/>
            <a:ext cx="1868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قوى العدد 10 مكتوبة بالصيغة الأسية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43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F240D84-0B5C-4194-B1BC-D8671F101A66}"/>
              </a:ext>
            </a:extLst>
          </p:cNvPr>
          <p:cNvSpPr txBox="1"/>
          <p:nvPr/>
        </p:nvSpPr>
        <p:spPr>
          <a:xfrm>
            <a:off x="2428155" y="0"/>
            <a:ext cx="3596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التمهيد /التعلم القبلي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Google Shape;641;p14">
            <a:extLst>
              <a:ext uri="{FF2B5EF4-FFF2-40B4-BE49-F238E27FC236}">
                <a16:creationId xmlns:a16="http://schemas.microsoft.com/office/drawing/2014/main" id="{FF563429-D539-4A02-94A3-B2DBD88B7CA8}"/>
              </a:ext>
            </a:extLst>
          </p:cNvPr>
          <p:cNvSpPr/>
          <p:nvPr/>
        </p:nvSpPr>
        <p:spPr>
          <a:xfrm>
            <a:off x="6185647" y="2686963"/>
            <a:ext cx="2954002" cy="2364647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641;p14">
            <a:extLst>
              <a:ext uri="{FF2B5EF4-FFF2-40B4-BE49-F238E27FC236}">
                <a16:creationId xmlns:a16="http://schemas.microsoft.com/office/drawing/2014/main" id="{6092D29F-6B20-4B90-8A1F-4DB6A1ECB838}"/>
              </a:ext>
            </a:extLst>
          </p:cNvPr>
          <p:cNvSpPr/>
          <p:nvPr/>
        </p:nvSpPr>
        <p:spPr>
          <a:xfrm>
            <a:off x="192101" y="2483437"/>
            <a:ext cx="2858460" cy="2566573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72CEBD6-D4C6-4BFC-BC2E-9E8E2208AE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990"/>
          <a:stretch/>
        </p:blipFill>
        <p:spPr>
          <a:xfrm>
            <a:off x="6477375" y="2571750"/>
            <a:ext cx="2300587" cy="2338541"/>
          </a:xfrm>
          <a:prstGeom prst="rect">
            <a:avLst/>
          </a:prstGeom>
        </p:spPr>
      </p:pic>
      <p:pic>
        <p:nvPicPr>
          <p:cNvPr id="8" name="Picture 7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8A61631-1D5B-4428-A101-46F8F41E41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2157"/>
          <a:stretch/>
        </p:blipFill>
        <p:spPr>
          <a:xfrm>
            <a:off x="874159" y="2453343"/>
            <a:ext cx="1766194" cy="25063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814B56-7FC5-420D-AEAC-A09EF48CD66A}"/>
              </a:ext>
            </a:extLst>
          </p:cNvPr>
          <p:cNvSpPr txBox="1"/>
          <p:nvPr/>
        </p:nvSpPr>
        <p:spPr>
          <a:xfrm>
            <a:off x="969574" y="1102990"/>
            <a:ext cx="7542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الصيغة العلمية</a:t>
            </a:r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هي طريقة مختصرة للتعبير عن الأعداد الصغيرة جداً والكبيرة جداً كحاصل ضرب عدد (أ) ،وقوى العدد 10 ويكون على النحو التالي: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096A66F-DF38-4DCA-B9CD-DFB1B86A9122}"/>
              </a:ext>
            </a:extLst>
          </p:cNvPr>
          <p:cNvGrpSpPr/>
          <p:nvPr/>
        </p:nvGrpSpPr>
        <p:grpSpPr>
          <a:xfrm>
            <a:off x="1943896" y="2164553"/>
            <a:ext cx="5256208" cy="488564"/>
            <a:chOff x="1521439" y="2174265"/>
            <a:chExt cx="4663704" cy="48856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CB96AF-0B3B-45DF-A6C0-C27B90F8E0AF}"/>
                </a:ext>
              </a:extLst>
            </p:cNvPr>
            <p:cNvSpPr txBox="1"/>
            <p:nvPr/>
          </p:nvSpPr>
          <p:spPr>
            <a:xfrm>
              <a:off x="1521439" y="2201164"/>
              <a:ext cx="4663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 × 10 </a:t>
              </a:r>
              <a:r>
                <a:rPr lang="ar-OM" sz="2400" b="1" baseline="30000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OM" sz="24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حيث: 1     أ    10   ، ن:عدد صحيح</a:t>
              </a:r>
              <a:endPara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FAD2A-5D61-4F5F-BEB6-94B341668211}"/>
                </a:ext>
              </a:extLst>
            </p:cNvPr>
            <p:cNvSpPr txBox="1"/>
            <p:nvPr/>
          </p:nvSpPr>
          <p:spPr>
            <a:xfrm>
              <a:off x="4111803" y="2174265"/>
              <a:ext cx="683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≥</a:t>
              </a:r>
              <a:endPara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F79769-7EC9-4628-8300-B641B2923D22}"/>
                </a:ext>
              </a:extLst>
            </p:cNvPr>
            <p:cNvSpPr txBox="1"/>
            <p:nvPr/>
          </p:nvSpPr>
          <p:spPr>
            <a:xfrm>
              <a:off x="3680359" y="2187715"/>
              <a:ext cx="683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  <a:endPara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B4C0FD1-17A2-42A9-B605-77DCF04AAEC7}"/>
              </a:ext>
            </a:extLst>
          </p:cNvPr>
          <p:cNvSpPr txBox="1"/>
          <p:nvPr/>
        </p:nvSpPr>
        <p:spPr>
          <a:xfrm>
            <a:off x="6749377" y="4572193"/>
            <a:ext cx="2028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أعداد كبيرة جدا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C0A0F7-EF40-4E73-AF2B-AD8EF266E920}"/>
              </a:ext>
            </a:extLst>
          </p:cNvPr>
          <p:cNvSpPr txBox="1"/>
          <p:nvPr/>
        </p:nvSpPr>
        <p:spPr>
          <a:xfrm>
            <a:off x="742963" y="4587323"/>
            <a:ext cx="2028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أعداد صغيرة جدا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llout: Right Arrow 23">
            <a:extLst>
              <a:ext uri="{FF2B5EF4-FFF2-40B4-BE49-F238E27FC236}">
                <a16:creationId xmlns:a16="http://schemas.microsoft.com/office/drawing/2014/main" id="{CE86C204-D376-4A5C-A4EF-D79134E11094}"/>
              </a:ext>
            </a:extLst>
          </p:cNvPr>
          <p:cNvSpPr/>
          <p:nvPr/>
        </p:nvSpPr>
        <p:spPr>
          <a:xfrm rot="5400000">
            <a:off x="4418108" y="136147"/>
            <a:ext cx="962156" cy="7177534"/>
          </a:xfrm>
          <a:prstGeom prst="right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allout: Right Arrow 22">
            <a:extLst>
              <a:ext uri="{FF2B5EF4-FFF2-40B4-BE49-F238E27FC236}">
                <a16:creationId xmlns:a16="http://schemas.microsoft.com/office/drawing/2014/main" id="{B37D941D-3B49-4DE8-94CB-C962CC8F574B}"/>
              </a:ext>
            </a:extLst>
          </p:cNvPr>
          <p:cNvSpPr/>
          <p:nvPr/>
        </p:nvSpPr>
        <p:spPr>
          <a:xfrm rot="5400000">
            <a:off x="4359975" y="-863102"/>
            <a:ext cx="962156" cy="7177534"/>
          </a:xfrm>
          <a:prstGeom prst="right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llout: Right Arrow 2">
            <a:extLst>
              <a:ext uri="{FF2B5EF4-FFF2-40B4-BE49-F238E27FC236}">
                <a16:creationId xmlns:a16="http://schemas.microsoft.com/office/drawing/2014/main" id="{66768B9F-B14A-46BE-9C77-C4D2B7EFA349}"/>
              </a:ext>
            </a:extLst>
          </p:cNvPr>
          <p:cNvSpPr/>
          <p:nvPr/>
        </p:nvSpPr>
        <p:spPr>
          <a:xfrm rot="5400000">
            <a:off x="4359975" y="-1900008"/>
            <a:ext cx="962156" cy="7177534"/>
          </a:xfrm>
          <a:prstGeom prst="right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Google Shape;641;p14">
            <a:extLst>
              <a:ext uri="{FF2B5EF4-FFF2-40B4-BE49-F238E27FC236}">
                <a16:creationId xmlns:a16="http://schemas.microsoft.com/office/drawing/2014/main" id="{D3B52140-43D7-4850-97D3-3B495BC003AF}"/>
              </a:ext>
            </a:extLst>
          </p:cNvPr>
          <p:cNvSpPr/>
          <p:nvPr/>
        </p:nvSpPr>
        <p:spPr>
          <a:xfrm>
            <a:off x="2434105" y="128267"/>
            <a:ext cx="4883693" cy="820386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grpSp>
        <p:nvGrpSpPr>
          <p:cNvPr id="2721" name="Google Shape;2721;p46"/>
          <p:cNvGrpSpPr/>
          <p:nvPr/>
        </p:nvGrpSpPr>
        <p:grpSpPr>
          <a:xfrm>
            <a:off x="-78687" y="-189424"/>
            <a:ext cx="523928" cy="2079230"/>
            <a:chOff x="7692527" y="-6"/>
            <a:chExt cx="523928" cy="1782393"/>
          </a:xfrm>
        </p:grpSpPr>
        <p:sp>
          <p:nvSpPr>
            <p:cNvPr id="2722" name="Google Shape;2722;p46"/>
            <p:cNvSpPr/>
            <p:nvPr/>
          </p:nvSpPr>
          <p:spPr>
            <a:xfrm>
              <a:off x="7946850" y="-6"/>
              <a:ext cx="15299" cy="999451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46"/>
            <p:cNvSpPr/>
            <p:nvPr/>
          </p:nvSpPr>
          <p:spPr>
            <a:xfrm>
              <a:off x="7692527" y="1132924"/>
              <a:ext cx="523928" cy="568310"/>
            </a:xfrm>
            <a:custGeom>
              <a:avLst/>
              <a:gdLst/>
              <a:ahLst/>
              <a:cxnLst/>
              <a:rect l="l" t="t" r="r" b="b"/>
              <a:pathLst>
                <a:path w="19691" h="21359" extrusionOk="0">
                  <a:moveTo>
                    <a:pt x="4025" y="1"/>
                  </a:moveTo>
                  <a:cubicBezTo>
                    <a:pt x="4025" y="1"/>
                    <a:pt x="0" y="2028"/>
                    <a:pt x="0" y="10680"/>
                  </a:cubicBezTo>
                  <a:cubicBezTo>
                    <a:pt x="0" y="19332"/>
                    <a:pt x="4025" y="21359"/>
                    <a:pt x="4025" y="21359"/>
                  </a:cubicBezTo>
                  <a:lnTo>
                    <a:pt x="15666" y="21359"/>
                  </a:lnTo>
                  <a:cubicBezTo>
                    <a:pt x="15666" y="21359"/>
                    <a:pt x="19690" y="19332"/>
                    <a:pt x="19690" y="10680"/>
                  </a:cubicBezTo>
                  <a:cubicBezTo>
                    <a:pt x="19690" y="2028"/>
                    <a:pt x="15666" y="1"/>
                    <a:pt x="15666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46"/>
            <p:cNvSpPr/>
            <p:nvPr/>
          </p:nvSpPr>
          <p:spPr>
            <a:xfrm>
              <a:off x="7846957" y="978787"/>
              <a:ext cx="212009" cy="117605"/>
            </a:xfrm>
            <a:custGeom>
              <a:avLst/>
              <a:gdLst/>
              <a:ahLst/>
              <a:cxnLst/>
              <a:rect l="l" t="t" r="r" b="b"/>
              <a:pathLst>
                <a:path w="7968" h="4420" extrusionOk="0">
                  <a:moveTo>
                    <a:pt x="3987" y="1"/>
                  </a:moveTo>
                  <a:cubicBezTo>
                    <a:pt x="1791" y="1"/>
                    <a:pt x="5" y="1786"/>
                    <a:pt x="5" y="3982"/>
                  </a:cubicBezTo>
                  <a:cubicBezTo>
                    <a:pt x="0" y="4222"/>
                    <a:pt x="195" y="4419"/>
                    <a:pt x="435" y="4419"/>
                  </a:cubicBezTo>
                  <a:cubicBezTo>
                    <a:pt x="676" y="4419"/>
                    <a:pt x="870" y="4222"/>
                    <a:pt x="866" y="3982"/>
                  </a:cubicBezTo>
                  <a:cubicBezTo>
                    <a:pt x="866" y="2261"/>
                    <a:pt x="2265" y="861"/>
                    <a:pt x="3987" y="861"/>
                  </a:cubicBezTo>
                  <a:cubicBezTo>
                    <a:pt x="5707" y="861"/>
                    <a:pt x="7107" y="2261"/>
                    <a:pt x="7107" y="3982"/>
                  </a:cubicBezTo>
                  <a:cubicBezTo>
                    <a:pt x="7107" y="4220"/>
                    <a:pt x="7299" y="4412"/>
                    <a:pt x="7537" y="4412"/>
                  </a:cubicBezTo>
                  <a:cubicBezTo>
                    <a:pt x="7775" y="4412"/>
                    <a:pt x="7967" y="4218"/>
                    <a:pt x="7967" y="3982"/>
                  </a:cubicBezTo>
                  <a:cubicBezTo>
                    <a:pt x="7967" y="1786"/>
                    <a:pt x="6182" y="1"/>
                    <a:pt x="3987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46"/>
            <p:cNvSpPr/>
            <p:nvPr/>
          </p:nvSpPr>
          <p:spPr>
            <a:xfrm>
              <a:off x="7799090" y="1701207"/>
              <a:ext cx="310270" cy="81179"/>
            </a:xfrm>
            <a:custGeom>
              <a:avLst/>
              <a:gdLst/>
              <a:ahLst/>
              <a:cxnLst/>
              <a:rect l="l" t="t" r="r" b="b"/>
              <a:pathLst>
                <a:path w="11661" h="3051" extrusionOk="0">
                  <a:moveTo>
                    <a:pt x="20" y="1"/>
                  </a:moveTo>
                  <a:lnTo>
                    <a:pt x="9" y="1120"/>
                  </a:lnTo>
                  <a:cubicBezTo>
                    <a:pt x="0" y="2183"/>
                    <a:pt x="858" y="3051"/>
                    <a:pt x="1921" y="3051"/>
                  </a:cubicBezTo>
                  <a:cubicBezTo>
                    <a:pt x="1922" y="3051"/>
                    <a:pt x="1922" y="3051"/>
                    <a:pt x="1923" y="3051"/>
                  </a:cubicBezTo>
                  <a:lnTo>
                    <a:pt x="9747" y="3051"/>
                  </a:lnTo>
                  <a:cubicBezTo>
                    <a:pt x="10804" y="3051"/>
                    <a:pt x="11661" y="2195"/>
                    <a:pt x="11661" y="1137"/>
                  </a:cubicBezTo>
                  <a:lnTo>
                    <a:pt x="11661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46"/>
            <p:cNvSpPr/>
            <p:nvPr/>
          </p:nvSpPr>
          <p:spPr>
            <a:xfrm>
              <a:off x="7799064" y="1067017"/>
              <a:ext cx="310297" cy="65933"/>
            </a:xfrm>
            <a:custGeom>
              <a:avLst/>
              <a:gdLst/>
              <a:ahLst/>
              <a:cxnLst/>
              <a:rect l="l" t="t" r="r" b="b"/>
              <a:pathLst>
                <a:path w="11662" h="2478" extrusionOk="0">
                  <a:moveTo>
                    <a:pt x="1924" y="1"/>
                  </a:moveTo>
                  <a:cubicBezTo>
                    <a:pt x="860" y="1"/>
                    <a:pt x="0" y="869"/>
                    <a:pt x="10" y="1932"/>
                  </a:cubicBezTo>
                  <a:lnTo>
                    <a:pt x="21" y="2478"/>
                  </a:lnTo>
                  <a:lnTo>
                    <a:pt x="11662" y="2478"/>
                  </a:lnTo>
                  <a:lnTo>
                    <a:pt x="11662" y="1914"/>
                  </a:lnTo>
                  <a:cubicBezTo>
                    <a:pt x="11662" y="858"/>
                    <a:pt x="10805" y="1"/>
                    <a:pt x="9748" y="1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46"/>
            <p:cNvSpPr/>
            <p:nvPr/>
          </p:nvSpPr>
          <p:spPr>
            <a:xfrm>
              <a:off x="7728447" y="1612631"/>
              <a:ext cx="451396" cy="43397"/>
            </a:xfrm>
            <a:custGeom>
              <a:avLst/>
              <a:gdLst/>
              <a:ahLst/>
              <a:cxnLst/>
              <a:rect l="l" t="t" r="r" b="b"/>
              <a:pathLst>
                <a:path w="16965" h="1631" extrusionOk="0">
                  <a:moveTo>
                    <a:pt x="1" y="0"/>
                  </a:moveTo>
                  <a:lnTo>
                    <a:pt x="1" y="0"/>
                  </a:lnTo>
                  <a:cubicBezTo>
                    <a:pt x="57" y="123"/>
                    <a:pt x="113" y="241"/>
                    <a:pt x="169" y="355"/>
                  </a:cubicBezTo>
                  <a:cubicBezTo>
                    <a:pt x="2782" y="1204"/>
                    <a:pt x="5731" y="1631"/>
                    <a:pt x="8653" y="1631"/>
                  </a:cubicBezTo>
                  <a:cubicBezTo>
                    <a:pt x="11507" y="1631"/>
                    <a:pt x="14333" y="1223"/>
                    <a:pt x="16791" y="414"/>
                  </a:cubicBezTo>
                  <a:cubicBezTo>
                    <a:pt x="16850" y="298"/>
                    <a:pt x="16908" y="179"/>
                    <a:pt x="16965" y="54"/>
                  </a:cubicBezTo>
                  <a:lnTo>
                    <a:pt x="16965" y="54"/>
                  </a:lnTo>
                  <a:cubicBezTo>
                    <a:pt x="14474" y="916"/>
                    <a:pt x="11577" y="1347"/>
                    <a:pt x="8650" y="1347"/>
                  </a:cubicBezTo>
                  <a:cubicBezTo>
                    <a:pt x="5665" y="1347"/>
                    <a:pt x="2648" y="898"/>
                    <a:pt x="1" y="0"/>
                  </a:cubicBezTo>
                  <a:close/>
                </a:path>
              </a:pathLst>
            </a:custGeom>
            <a:solidFill>
              <a:srgbClr val="FF717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46"/>
            <p:cNvSpPr/>
            <p:nvPr/>
          </p:nvSpPr>
          <p:spPr>
            <a:xfrm>
              <a:off x="7809308" y="1272321"/>
              <a:ext cx="290368" cy="290368"/>
            </a:xfrm>
            <a:custGeom>
              <a:avLst/>
              <a:gdLst/>
              <a:ahLst/>
              <a:cxnLst/>
              <a:rect l="l" t="t" r="r" b="b"/>
              <a:pathLst>
                <a:path w="10913" h="10913" extrusionOk="0">
                  <a:moveTo>
                    <a:pt x="5457" y="0"/>
                  </a:moveTo>
                  <a:cubicBezTo>
                    <a:pt x="2443" y="0"/>
                    <a:pt x="0" y="2443"/>
                    <a:pt x="0" y="5457"/>
                  </a:cubicBezTo>
                  <a:cubicBezTo>
                    <a:pt x="0" y="6903"/>
                    <a:pt x="574" y="8291"/>
                    <a:pt x="1598" y="9315"/>
                  </a:cubicBezTo>
                  <a:cubicBezTo>
                    <a:pt x="2621" y="10338"/>
                    <a:pt x="4009" y="10913"/>
                    <a:pt x="5457" y="10913"/>
                  </a:cubicBezTo>
                  <a:cubicBezTo>
                    <a:pt x="6903" y="10913"/>
                    <a:pt x="8291" y="10338"/>
                    <a:pt x="9314" y="9315"/>
                  </a:cubicBezTo>
                  <a:cubicBezTo>
                    <a:pt x="10338" y="8291"/>
                    <a:pt x="10913" y="6903"/>
                    <a:pt x="10913" y="5457"/>
                  </a:cubicBezTo>
                  <a:cubicBezTo>
                    <a:pt x="10913" y="4009"/>
                    <a:pt x="10338" y="2621"/>
                    <a:pt x="9314" y="1598"/>
                  </a:cubicBezTo>
                  <a:cubicBezTo>
                    <a:pt x="8291" y="575"/>
                    <a:pt x="6903" y="0"/>
                    <a:pt x="545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46"/>
            <p:cNvSpPr/>
            <p:nvPr/>
          </p:nvSpPr>
          <p:spPr>
            <a:xfrm>
              <a:off x="7729432" y="1204232"/>
              <a:ext cx="487024" cy="497001"/>
            </a:xfrm>
            <a:custGeom>
              <a:avLst/>
              <a:gdLst/>
              <a:ahLst/>
              <a:cxnLst/>
              <a:rect l="l" t="t" r="r" b="b"/>
              <a:pathLst>
                <a:path w="18304" h="18679" extrusionOk="0">
                  <a:moveTo>
                    <a:pt x="16632" y="0"/>
                  </a:moveTo>
                  <a:cubicBezTo>
                    <a:pt x="15111" y="5066"/>
                    <a:pt x="10856" y="15545"/>
                    <a:pt x="1690" y="15545"/>
                  </a:cubicBezTo>
                  <a:cubicBezTo>
                    <a:pt x="1145" y="15545"/>
                    <a:pt x="582" y="15508"/>
                    <a:pt x="1" y="15430"/>
                  </a:cubicBezTo>
                  <a:lnTo>
                    <a:pt x="1" y="15430"/>
                  </a:lnTo>
                  <a:cubicBezTo>
                    <a:pt x="1164" y="17933"/>
                    <a:pt x="2638" y="18679"/>
                    <a:pt x="2638" y="18679"/>
                  </a:cubicBezTo>
                  <a:lnTo>
                    <a:pt x="14279" y="18679"/>
                  </a:lnTo>
                  <a:cubicBezTo>
                    <a:pt x="14279" y="18679"/>
                    <a:pt x="18303" y="16652"/>
                    <a:pt x="18303" y="8000"/>
                  </a:cubicBezTo>
                  <a:cubicBezTo>
                    <a:pt x="18303" y="4164"/>
                    <a:pt x="17513" y="1633"/>
                    <a:pt x="16632" y="0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46"/>
            <p:cNvSpPr/>
            <p:nvPr/>
          </p:nvSpPr>
          <p:spPr>
            <a:xfrm>
              <a:off x="7762957" y="1159026"/>
              <a:ext cx="383973" cy="31397"/>
            </a:xfrm>
            <a:custGeom>
              <a:avLst/>
              <a:gdLst/>
              <a:ahLst/>
              <a:cxnLst/>
              <a:rect l="l" t="t" r="r" b="b"/>
              <a:pathLst>
                <a:path w="14431" h="1180" extrusionOk="0">
                  <a:moveTo>
                    <a:pt x="210" y="0"/>
                  </a:moveTo>
                  <a:cubicBezTo>
                    <a:pt x="141" y="75"/>
                    <a:pt x="72" y="155"/>
                    <a:pt x="1" y="242"/>
                  </a:cubicBezTo>
                  <a:cubicBezTo>
                    <a:pt x="2320" y="866"/>
                    <a:pt x="4847" y="1179"/>
                    <a:pt x="7356" y="1179"/>
                  </a:cubicBezTo>
                  <a:cubicBezTo>
                    <a:pt x="9806" y="1179"/>
                    <a:pt x="12236" y="879"/>
                    <a:pt x="14430" y="282"/>
                  </a:cubicBezTo>
                  <a:cubicBezTo>
                    <a:pt x="14361" y="197"/>
                    <a:pt x="14292" y="118"/>
                    <a:pt x="14225" y="42"/>
                  </a:cubicBezTo>
                  <a:cubicBezTo>
                    <a:pt x="12087" y="610"/>
                    <a:pt x="9729" y="894"/>
                    <a:pt x="7353" y="894"/>
                  </a:cubicBezTo>
                  <a:cubicBezTo>
                    <a:pt x="4920" y="894"/>
                    <a:pt x="2467" y="597"/>
                    <a:pt x="21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46"/>
            <p:cNvSpPr/>
            <p:nvPr/>
          </p:nvSpPr>
          <p:spPr>
            <a:xfrm>
              <a:off x="7718948" y="1237731"/>
              <a:ext cx="471485" cy="45818"/>
            </a:xfrm>
            <a:custGeom>
              <a:avLst/>
              <a:gdLst/>
              <a:ahLst/>
              <a:cxnLst/>
              <a:rect l="l" t="t" r="r" b="b"/>
              <a:pathLst>
                <a:path w="17720" h="1722" extrusionOk="0">
                  <a:moveTo>
                    <a:pt x="100" y="0"/>
                  </a:moveTo>
                  <a:cubicBezTo>
                    <a:pt x="66" y="86"/>
                    <a:pt x="33" y="177"/>
                    <a:pt x="1" y="268"/>
                  </a:cubicBezTo>
                  <a:cubicBezTo>
                    <a:pt x="2741" y="1235"/>
                    <a:pt x="5890" y="1721"/>
                    <a:pt x="9011" y="1721"/>
                  </a:cubicBezTo>
                  <a:cubicBezTo>
                    <a:pt x="12088" y="1721"/>
                    <a:pt x="15132" y="1249"/>
                    <a:pt x="17719" y="308"/>
                  </a:cubicBezTo>
                  <a:cubicBezTo>
                    <a:pt x="17687" y="217"/>
                    <a:pt x="17653" y="127"/>
                    <a:pt x="17619" y="40"/>
                  </a:cubicBezTo>
                  <a:cubicBezTo>
                    <a:pt x="15064" y="972"/>
                    <a:pt x="12054" y="1437"/>
                    <a:pt x="9012" y="1437"/>
                  </a:cubicBezTo>
                  <a:cubicBezTo>
                    <a:pt x="5927" y="1437"/>
                    <a:pt x="2809" y="958"/>
                    <a:pt x="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46"/>
            <p:cNvSpPr/>
            <p:nvPr/>
          </p:nvSpPr>
          <p:spPr>
            <a:xfrm>
              <a:off x="7698328" y="1322449"/>
              <a:ext cx="512407" cy="54226"/>
            </a:xfrm>
            <a:custGeom>
              <a:avLst/>
              <a:gdLst/>
              <a:ahLst/>
              <a:cxnLst/>
              <a:rect l="l" t="t" r="r" b="b"/>
              <a:pathLst>
                <a:path w="19258" h="2038" extrusionOk="0">
                  <a:moveTo>
                    <a:pt x="41" y="1"/>
                  </a:moveTo>
                  <a:cubicBezTo>
                    <a:pt x="28" y="96"/>
                    <a:pt x="14" y="195"/>
                    <a:pt x="1" y="293"/>
                  </a:cubicBezTo>
                  <a:cubicBezTo>
                    <a:pt x="2912" y="1454"/>
                    <a:pt x="6367" y="2038"/>
                    <a:pt x="9785" y="2038"/>
                  </a:cubicBezTo>
                  <a:cubicBezTo>
                    <a:pt x="13172" y="2038"/>
                    <a:pt x="16518" y="1465"/>
                    <a:pt x="19258" y="325"/>
                  </a:cubicBezTo>
                  <a:cubicBezTo>
                    <a:pt x="19244" y="226"/>
                    <a:pt x="19232" y="128"/>
                    <a:pt x="19216" y="32"/>
                  </a:cubicBezTo>
                  <a:cubicBezTo>
                    <a:pt x="16497" y="1178"/>
                    <a:pt x="13161" y="1752"/>
                    <a:pt x="9786" y="1752"/>
                  </a:cubicBezTo>
                  <a:cubicBezTo>
                    <a:pt x="6380" y="1752"/>
                    <a:pt x="2935" y="1168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46"/>
            <p:cNvSpPr/>
            <p:nvPr/>
          </p:nvSpPr>
          <p:spPr>
            <a:xfrm>
              <a:off x="7692527" y="1412808"/>
              <a:ext cx="523928" cy="56967"/>
            </a:xfrm>
            <a:custGeom>
              <a:avLst/>
              <a:gdLst/>
              <a:ahLst/>
              <a:cxnLst/>
              <a:rect l="l" t="t" r="r" b="b"/>
              <a:pathLst>
                <a:path w="19691" h="2141" extrusionOk="0">
                  <a:moveTo>
                    <a:pt x="2" y="0"/>
                  </a:moveTo>
                  <a:cubicBezTo>
                    <a:pt x="2" y="54"/>
                    <a:pt x="0" y="106"/>
                    <a:pt x="0" y="161"/>
                  </a:cubicBezTo>
                  <a:cubicBezTo>
                    <a:pt x="0" y="213"/>
                    <a:pt x="2" y="260"/>
                    <a:pt x="2" y="310"/>
                  </a:cubicBezTo>
                  <a:cubicBezTo>
                    <a:pt x="2958" y="1531"/>
                    <a:pt x="6501" y="2141"/>
                    <a:pt x="10003" y="2141"/>
                  </a:cubicBezTo>
                  <a:cubicBezTo>
                    <a:pt x="13477" y="2141"/>
                    <a:pt x="16909" y="1540"/>
                    <a:pt x="19687" y="341"/>
                  </a:cubicBezTo>
                  <a:cubicBezTo>
                    <a:pt x="19687" y="280"/>
                    <a:pt x="19690" y="223"/>
                    <a:pt x="19690" y="161"/>
                  </a:cubicBezTo>
                  <a:cubicBezTo>
                    <a:pt x="19690" y="116"/>
                    <a:pt x="19688" y="74"/>
                    <a:pt x="19688" y="30"/>
                  </a:cubicBezTo>
                  <a:cubicBezTo>
                    <a:pt x="16925" y="1248"/>
                    <a:pt x="13487" y="1857"/>
                    <a:pt x="10006" y="1857"/>
                  </a:cubicBezTo>
                  <a:cubicBezTo>
                    <a:pt x="6498" y="1857"/>
                    <a:pt x="2947" y="1238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46"/>
            <p:cNvSpPr/>
            <p:nvPr/>
          </p:nvSpPr>
          <p:spPr>
            <a:xfrm>
              <a:off x="7698966" y="1508542"/>
              <a:ext cx="510891" cy="54359"/>
            </a:xfrm>
            <a:custGeom>
              <a:avLst/>
              <a:gdLst/>
              <a:ahLst/>
              <a:cxnLst/>
              <a:rect l="l" t="t" r="r" b="b"/>
              <a:pathLst>
                <a:path w="19201" h="2043" extrusionOk="0">
                  <a:moveTo>
                    <a:pt x="1" y="0"/>
                  </a:moveTo>
                  <a:lnTo>
                    <a:pt x="1" y="0"/>
                  </a:lnTo>
                  <a:cubicBezTo>
                    <a:pt x="17" y="111"/>
                    <a:pt x="35" y="220"/>
                    <a:pt x="53" y="328"/>
                  </a:cubicBezTo>
                  <a:cubicBezTo>
                    <a:pt x="2948" y="1470"/>
                    <a:pt x="6373" y="2043"/>
                    <a:pt x="9761" y="2043"/>
                  </a:cubicBezTo>
                  <a:cubicBezTo>
                    <a:pt x="13112" y="2043"/>
                    <a:pt x="16422" y="1482"/>
                    <a:pt x="19146" y="367"/>
                  </a:cubicBezTo>
                  <a:cubicBezTo>
                    <a:pt x="19164" y="257"/>
                    <a:pt x="19183" y="147"/>
                    <a:pt x="19200" y="34"/>
                  </a:cubicBezTo>
                  <a:lnTo>
                    <a:pt x="19200" y="34"/>
                  </a:lnTo>
                  <a:cubicBezTo>
                    <a:pt x="16479" y="1183"/>
                    <a:pt x="13139" y="1758"/>
                    <a:pt x="9760" y="1758"/>
                  </a:cubicBezTo>
                  <a:cubicBezTo>
                    <a:pt x="6349" y="1758"/>
                    <a:pt x="2896" y="117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229943F-19C2-4D93-A118-1529AB75C3C4}"/>
              </a:ext>
            </a:extLst>
          </p:cNvPr>
          <p:cNvSpPr txBox="1"/>
          <p:nvPr/>
        </p:nvSpPr>
        <p:spPr>
          <a:xfrm>
            <a:off x="2283321" y="437468"/>
            <a:ext cx="5115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للتحويل من الصيغة الاعتيادية إلى الصيغة العلمية 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22C120-FD2D-4C88-80E2-31C655303E0C}"/>
              </a:ext>
            </a:extLst>
          </p:cNvPr>
          <p:cNvSpPr txBox="1"/>
          <p:nvPr/>
        </p:nvSpPr>
        <p:spPr>
          <a:xfrm>
            <a:off x="1224806" y="1374577"/>
            <a:ext cx="725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حرّك الفاصلة العشرية ليكون موقعها عن يمين أول رقم معنوي ( غير الصفر) من جهة اليسار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D4BC47-CDF6-48E2-BF7B-8EF68C844AEA}"/>
              </a:ext>
            </a:extLst>
          </p:cNvPr>
          <p:cNvSpPr txBox="1"/>
          <p:nvPr/>
        </p:nvSpPr>
        <p:spPr>
          <a:xfrm>
            <a:off x="1399018" y="2336733"/>
            <a:ext cx="7000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نحســـــــــــــــــــــــــــــــب عدد الأرقـــــــــــــــــــــــــــــــــــــام إلى يمـــــــــــــــــــــــــــــــــــــــــــــــــــــــين الفاصــــــــــــــــــــــــــــلة (قوى العدد 10)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062D2F-6D8A-437C-BED0-27E923AD89AF}"/>
              </a:ext>
            </a:extLst>
          </p:cNvPr>
          <p:cNvSpPr txBox="1"/>
          <p:nvPr/>
        </p:nvSpPr>
        <p:spPr>
          <a:xfrm>
            <a:off x="1478729" y="3342171"/>
            <a:ext cx="7000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اكتب العدد مضروباً في قوى العدد 10،بناءً على عدد المنازل التي </a:t>
            </a:r>
            <a:r>
              <a:rPr lang="ar-OM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تحركتها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 الفاصلة العشرية.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oogle Shape;2523;p44">
            <a:extLst>
              <a:ext uri="{FF2B5EF4-FFF2-40B4-BE49-F238E27FC236}">
                <a16:creationId xmlns:a16="http://schemas.microsoft.com/office/drawing/2014/main" id="{A7B60024-FAB3-468B-A0A8-320BA503F489}"/>
              </a:ext>
            </a:extLst>
          </p:cNvPr>
          <p:cNvGrpSpPr/>
          <p:nvPr/>
        </p:nvGrpSpPr>
        <p:grpSpPr>
          <a:xfrm>
            <a:off x="142297" y="-1421190"/>
            <a:ext cx="761225" cy="2635321"/>
            <a:chOff x="8252442" y="1"/>
            <a:chExt cx="761225" cy="2635321"/>
          </a:xfrm>
        </p:grpSpPr>
        <p:sp>
          <p:nvSpPr>
            <p:cNvPr id="26" name="Google Shape;2524;p44">
              <a:extLst>
                <a:ext uri="{FF2B5EF4-FFF2-40B4-BE49-F238E27FC236}">
                  <a16:creationId xmlns:a16="http://schemas.microsoft.com/office/drawing/2014/main" id="{360865D4-98D2-4F08-BD66-F087FD5B9FBB}"/>
                </a:ext>
              </a:extLst>
            </p:cNvPr>
            <p:cNvSpPr/>
            <p:nvPr/>
          </p:nvSpPr>
          <p:spPr>
            <a:xfrm>
              <a:off x="8624800" y="1"/>
              <a:ext cx="16550" cy="1841096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525;p44">
              <a:extLst>
                <a:ext uri="{FF2B5EF4-FFF2-40B4-BE49-F238E27FC236}">
                  <a16:creationId xmlns:a16="http://schemas.microsoft.com/office/drawing/2014/main" id="{7DD558EC-28EF-4B4A-977A-7723D5F4EC9C}"/>
                </a:ext>
              </a:extLst>
            </p:cNvPr>
            <p:cNvSpPr/>
            <p:nvPr/>
          </p:nvSpPr>
          <p:spPr>
            <a:xfrm>
              <a:off x="8479150" y="2561412"/>
              <a:ext cx="307753" cy="73910"/>
            </a:xfrm>
            <a:custGeom>
              <a:avLst/>
              <a:gdLst/>
              <a:ahLst/>
              <a:cxnLst/>
              <a:rect l="l" t="t" r="r" b="b"/>
              <a:pathLst>
                <a:path w="10697" h="2569" extrusionOk="0">
                  <a:moveTo>
                    <a:pt x="0" y="1"/>
                  </a:moveTo>
                  <a:lnTo>
                    <a:pt x="0" y="913"/>
                  </a:lnTo>
                  <a:cubicBezTo>
                    <a:pt x="0" y="1827"/>
                    <a:pt x="742" y="2569"/>
                    <a:pt x="1656" y="2569"/>
                  </a:cubicBezTo>
                  <a:lnTo>
                    <a:pt x="9041" y="2569"/>
                  </a:lnTo>
                  <a:cubicBezTo>
                    <a:pt x="9956" y="2569"/>
                    <a:pt x="10697" y="1827"/>
                    <a:pt x="10697" y="913"/>
                  </a:cubicBezTo>
                  <a:lnTo>
                    <a:pt x="10697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526;p44">
              <a:extLst>
                <a:ext uri="{FF2B5EF4-FFF2-40B4-BE49-F238E27FC236}">
                  <a16:creationId xmlns:a16="http://schemas.microsoft.com/office/drawing/2014/main" id="{D23AC830-0263-408F-BA83-738EFFB22B7C}"/>
                </a:ext>
              </a:extLst>
            </p:cNvPr>
            <p:cNvSpPr/>
            <p:nvPr/>
          </p:nvSpPr>
          <p:spPr>
            <a:xfrm>
              <a:off x="8479150" y="1923984"/>
              <a:ext cx="307753" cy="57367"/>
            </a:xfrm>
            <a:custGeom>
              <a:avLst/>
              <a:gdLst/>
              <a:ahLst/>
              <a:cxnLst/>
              <a:rect l="l" t="t" r="r" b="b"/>
              <a:pathLst>
                <a:path w="10697" h="1994" extrusionOk="0">
                  <a:moveTo>
                    <a:pt x="1656" y="0"/>
                  </a:moveTo>
                  <a:cubicBezTo>
                    <a:pt x="742" y="0"/>
                    <a:pt x="0" y="742"/>
                    <a:pt x="0" y="1657"/>
                  </a:cubicBezTo>
                  <a:lnTo>
                    <a:pt x="0" y="1994"/>
                  </a:lnTo>
                  <a:lnTo>
                    <a:pt x="10697" y="1994"/>
                  </a:lnTo>
                  <a:lnTo>
                    <a:pt x="10697" y="1657"/>
                  </a:lnTo>
                  <a:cubicBezTo>
                    <a:pt x="10697" y="742"/>
                    <a:pt x="9956" y="0"/>
                    <a:pt x="9041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27;p44">
              <a:extLst>
                <a:ext uri="{FF2B5EF4-FFF2-40B4-BE49-F238E27FC236}">
                  <a16:creationId xmlns:a16="http://schemas.microsoft.com/office/drawing/2014/main" id="{F4102B88-8692-4DC8-B701-5F97AD22B41C}"/>
                </a:ext>
              </a:extLst>
            </p:cNvPr>
            <p:cNvSpPr/>
            <p:nvPr/>
          </p:nvSpPr>
          <p:spPr>
            <a:xfrm>
              <a:off x="8252442" y="1981323"/>
              <a:ext cx="761225" cy="580118"/>
            </a:xfrm>
            <a:custGeom>
              <a:avLst/>
              <a:gdLst/>
              <a:ahLst/>
              <a:cxnLst/>
              <a:rect l="l" t="t" r="r" b="b"/>
              <a:pathLst>
                <a:path w="26459" h="20164" extrusionOk="0">
                  <a:moveTo>
                    <a:pt x="7807" y="1"/>
                  </a:moveTo>
                  <a:cubicBezTo>
                    <a:pt x="3206" y="1731"/>
                    <a:pt x="1" y="5593"/>
                    <a:pt x="1" y="10082"/>
                  </a:cubicBezTo>
                  <a:cubicBezTo>
                    <a:pt x="1" y="14572"/>
                    <a:pt x="3206" y="18434"/>
                    <a:pt x="7807" y="20164"/>
                  </a:cubicBezTo>
                  <a:lnTo>
                    <a:pt x="18652" y="20164"/>
                  </a:lnTo>
                  <a:cubicBezTo>
                    <a:pt x="23253" y="18433"/>
                    <a:pt x="26459" y="14572"/>
                    <a:pt x="26459" y="10082"/>
                  </a:cubicBezTo>
                  <a:cubicBezTo>
                    <a:pt x="26459" y="5593"/>
                    <a:pt x="23253" y="1731"/>
                    <a:pt x="18652" y="1"/>
                  </a:cubicBezTo>
                  <a:close/>
                </a:path>
              </a:pathLst>
            </a:custGeom>
            <a:solidFill>
              <a:srgbClr val="68A3D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28;p44">
              <a:extLst>
                <a:ext uri="{FF2B5EF4-FFF2-40B4-BE49-F238E27FC236}">
                  <a16:creationId xmlns:a16="http://schemas.microsoft.com/office/drawing/2014/main" id="{A80CFEE8-FB8C-4E90-999C-DE4F5EE18D7D}"/>
                </a:ext>
              </a:extLst>
            </p:cNvPr>
            <p:cNvSpPr/>
            <p:nvPr/>
          </p:nvSpPr>
          <p:spPr>
            <a:xfrm>
              <a:off x="8316513" y="2071632"/>
              <a:ext cx="697155" cy="489809"/>
            </a:xfrm>
            <a:custGeom>
              <a:avLst/>
              <a:gdLst/>
              <a:ahLst/>
              <a:cxnLst/>
              <a:rect l="l" t="t" r="r" b="b"/>
              <a:pathLst>
                <a:path w="24232" h="17025" extrusionOk="0">
                  <a:moveTo>
                    <a:pt x="21292" y="0"/>
                  </a:moveTo>
                  <a:cubicBezTo>
                    <a:pt x="19746" y="4754"/>
                    <a:pt x="15481" y="14065"/>
                    <a:pt x="5782" y="14065"/>
                  </a:cubicBezTo>
                  <a:cubicBezTo>
                    <a:pt x="4036" y="14065"/>
                    <a:pt x="2114" y="13763"/>
                    <a:pt x="0" y="13079"/>
                  </a:cubicBezTo>
                  <a:lnTo>
                    <a:pt x="0" y="13079"/>
                  </a:lnTo>
                  <a:cubicBezTo>
                    <a:pt x="1375" y="14793"/>
                    <a:pt x="3306" y="16169"/>
                    <a:pt x="5580" y="17025"/>
                  </a:cubicBezTo>
                  <a:lnTo>
                    <a:pt x="16425" y="17025"/>
                  </a:lnTo>
                  <a:cubicBezTo>
                    <a:pt x="21026" y="15294"/>
                    <a:pt x="24232" y="11433"/>
                    <a:pt x="24232" y="6943"/>
                  </a:cubicBezTo>
                  <a:cubicBezTo>
                    <a:pt x="24232" y="4312"/>
                    <a:pt x="23129" y="1898"/>
                    <a:pt x="21292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529;p44">
              <a:extLst>
                <a:ext uri="{FF2B5EF4-FFF2-40B4-BE49-F238E27FC236}">
                  <a16:creationId xmlns:a16="http://schemas.microsoft.com/office/drawing/2014/main" id="{E8FED54F-4977-44D3-9B44-122455E3AF78}"/>
                </a:ext>
              </a:extLst>
            </p:cNvPr>
            <p:cNvSpPr/>
            <p:nvPr/>
          </p:nvSpPr>
          <p:spPr>
            <a:xfrm>
              <a:off x="8525326" y="1816269"/>
              <a:ext cx="215430" cy="107715"/>
            </a:xfrm>
            <a:custGeom>
              <a:avLst/>
              <a:gdLst/>
              <a:ahLst/>
              <a:cxnLst/>
              <a:rect l="l" t="t" r="r" b="b"/>
              <a:pathLst>
                <a:path w="7488" h="3744" extrusionOk="0">
                  <a:moveTo>
                    <a:pt x="3745" y="1"/>
                  </a:moveTo>
                  <a:cubicBezTo>
                    <a:pt x="1680" y="1"/>
                    <a:pt x="1" y="1680"/>
                    <a:pt x="1" y="3743"/>
                  </a:cubicBezTo>
                  <a:lnTo>
                    <a:pt x="861" y="3743"/>
                  </a:lnTo>
                  <a:cubicBezTo>
                    <a:pt x="861" y="2154"/>
                    <a:pt x="2155" y="861"/>
                    <a:pt x="3745" y="861"/>
                  </a:cubicBezTo>
                  <a:cubicBezTo>
                    <a:pt x="5334" y="861"/>
                    <a:pt x="6627" y="2154"/>
                    <a:pt x="6627" y="3743"/>
                  </a:cubicBezTo>
                  <a:lnTo>
                    <a:pt x="7487" y="3743"/>
                  </a:lnTo>
                  <a:cubicBezTo>
                    <a:pt x="7487" y="1680"/>
                    <a:pt x="5809" y="1"/>
                    <a:pt x="3745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530;p44">
              <a:extLst>
                <a:ext uri="{FF2B5EF4-FFF2-40B4-BE49-F238E27FC236}">
                  <a16:creationId xmlns:a16="http://schemas.microsoft.com/office/drawing/2014/main" id="{E1DB1199-D3FE-4CAD-B402-3DA0F5040783}"/>
                </a:ext>
              </a:extLst>
            </p:cNvPr>
            <p:cNvSpPr/>
            <p:nvPr/>
          </p:nvSpPr>
          <p:spPr>
            <a:xfrm>
              <a:off x="8403887" y="2011358"/>
              <a:ext cx="460119" cy="25519"/>
            </a:xfrm>
            <a:custGeom>
              <a:avLst/>
              <a:gdLst/>
              <a:ahLst/>
              <a:cxnLst/>
              <a:rect l="l" t="t" r="r" b="b"/>
              <a:pathLst>
                <a:path w="15993" h="887" extrusionOk="0">
                  <a:moveTo>
                    <a:pt x="357" y="1"/>
                  </a:moveTo>
                  <a:cubicBezTo>
                    <a:pt x="237" y="72"/>
                    <a:pt x="118" y="144"/>
                    <a:pt x="1" y="218"/>
                  </a:cubicBezTo>
                  <a:cubicBezTo>
                    <a:pt x="2616" y="662"/>
                    <a:pt x="5403" y="887"/>
                    <a:pt x="8171" y="887"/>
                  </a:cubicBezTo>
                  <a:cubicBezTo>
                    <a:pt x="10856" y="887"/>
                    <a:pt x="13520" y="676"/>
                    <a:pt x="15992" y="257"/>
                  </a:cubicBezTo>
                  <a:cubicBezTo>
                    <a:pt x="15877" y="183"/>
                    <a:pt x="15760" y="111"/>
                    <a:pt x="15642" y="40"/>
                  </a:cubicBezTo>
                  <a:cubicBezTo>
                    <a:pt x="13275" y="425"/>
                    <a:pt x="10735" y="617"/>
                    <a:pt x="8178" y="617"/>
                  </a:cubicBezTo>
                  <a:cubicBezTo>
                    <a:pt x="5533" y="617"/>
                    <a:pt x="2869" y="411"/>
                    <a:pt x="357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531;p44">
              <a:extLst>
                <a:ext uri="{FF2B5EF4-FFF2-40B4-BE49-F238E27FC236}">
                  <a16:creationId xmlns:a16="http://schemas.microsoft.com/office/drawing/2014/main" id="{30A3AC77-EE4C-4102-AD0C-D8ECA80F5D92}"/>
                </a:ext>
              </a:extLst>
            </p:cNvPr>
            <p:cNvSpPr/>
            <p:nvPr/>
          </p:nvSpPr>
          <p:spPr>
            <a:xfrm>
              <a:off x="8316570" y="2088002"/>
              <a:ext cx="633861" cy="44363"/>
            </a:xfrm>
            <a:custGeom>
              <a:avLst/>
              <a:gdLst/>
              <a:ahLst/>
              <a:cxnLst/>
              <a:rect l="l" t="t" r="r" b="b"/>
              <a:pathLst>
                <a:path w="22032" h="1542" extrusionOk="0">
                  <a:moveTo>
                    <a:pt x="195" y="0"/>
                  </a:moveTo>
                  <a:cubicBezTo>
                    <a:pt x="129" y="78"/>
                    <a:pt x="65" y="158"/>
                    <a:pt x="1" y="237"/>
                  </a:cubicBezTo>
                  <a:cubicBezTo>
                    <a:pt x="3425" y="1108"/>
                    <a:pt x="7335" y="1541"/>
                    <a:pt x="11206" y="1541"/>
                  </a:cubicBezTo>
                  <a:cubicBezTo>
                    <a:pt x="15020" y="1541"/>
                    <a:pt x="18795" y="1118"/>
                    <a:pt x="22031" y="274"/>
                  </a:cubicBezTo>
                  <a:cubicBezTo>
                    <a:pt x="21968" y="195"/>
                    <a:pt x="21903" y="115"/>
                    <a:pt x="21837" y="38"/>
                  </a:cubicBezTo>
                  <a:cubicBezTo>
                    <a:pt x="18653" y="861"/>
                    <a:pt x="14946" y="1273"/>
                    <a:pt x="11202" y="1273"/>
                  </a:cubicBezTo>
                  <a:cubicBezTo>
                    <a:pt x="7402" y="1273"/>
                    <a:pt x="3565" y="849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532;p44">
              <a:extLst>
                <a:ext uri="{FF2B5EF4-FFF2-40B4-BE49-F238E27FC236}">
                  <a16:creationId xmlns:a16="http://schemas.microsoft.com/office/drawing/2014/main" id="{6ABF6721-53F3-491E-BE54-AB77E7F08A07}"/>
                </a:ext>
              </a:extLst>
            </p:cNvPr>
            <p:cNvSpPr/>
            <p:nvPr/>
          </p:nvSpPr>
          <p:spPr>
            <a:xfrm>
              <a:off x="8269531" y="2169478"/>
              <a:ext cx="727334" cy="58346"/>
            </a:xfrm>
            <a:custGeom>
              <a:avLst/>
              <a:gdLst/>
              <a:ahLst/>
              <a:cxnLst/>
              <a:rect l="l" t="t" r="r" b="b"/>
              <a:pathLst>
                <a:path w="25281" h="2028" extrusionOk="0">
                  <a:moveTo>
                    <a:pt x="103" y="0"/>
                  </a:moveTo>
                  <a:cubicBezTo>
                    <a:pt x="67" y="88"/>
                    <a:pt x="33" y="176"/>
                    <a:pt x="1" y="263"/>
                  </a:cubicBezTo>
                  <a:cubicBezTo>
                    <a:pt x="3785" y="1440"/>
                    <a:pt x="8338" y="2027"/>
                    <a:pt x="12841" y="2027"/>
                  </a:cubicBezTo>
                  <a:cubicBezTo>
                    <a:pt x="17308" y="2027"/>
                    <a:pt x="21723" y="1448"/>
                    <a:pt x="25281" y="290"/>
                  </a:cubicBezTo>
                  <a:cubicBezTo>
                    <a:pt x="25248" y="201"/>
                    <a:pt x="25215" y="114"/>
                    <a:pt x="25179" y="27"/>
                  </a:cubicBezTo>
                  <a:cubicBezTo>
                    <a:pt x="21658" y="1182"/>
                    <a:pt x="17279" y="1759"/>
                    <a:pt x="12845" y="1759"/>
                  </a:cubicBezTo>
                  <a:cubicBezTo>
                    <a:pt x="8377" y="1759"/>
                    <a:pt x="3854" y="1173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533;p44">
              <a:extLst>
                <a:ext uri="{FF2B5EF4-FFF2-40B4-BE49-F238E27FC236}">
                  <a16:creationId xmlns:a16="http://schemas.microsoft.com/office/drawing/2014/main" id="{8EE1BE68-4088-415F-B78B-38C4F3A88010}"/>
                </a:ext>
              </a:extLst>
            </p:cNvPr>
            <p:cNvSpPr/>
            <p:nvPr/>
          </p:nvSpPr>
          <p:spPr>
            <a:xfrm>
              <a:off x="8252528" y="2258550"/>
              <a:ext cx="761053" cy="64790"/>
            </a:xfrm>
            <a:custGeom>
              <a:avLst/>
              <a:gdLst/>
              <a:ahLst/>
              <a:cxnLst/>
              <a:rect l="l" t="t" r="r" b="b"/>
              <a:pathLst>
                <a:path w="26453" h="2252" extrusionOk="0">
                  <a:moveTo>
                    <a:pt x="9" y="0"/>
                  </a:moveTo>
                  <a:cubicBezTo>
                    <a:pt x="4" y="98"/>
                    <a:pt x="3" y="197"/>
                    <a:pt x="1" y="295"/>
                  </a:cubicBezTo>
                  <a:cubicBezTo>
                    <a:pt x="3897" y="1598"/>
                    <a:pt x="8692" y="2252"/>
                    <a:pt x="13432" y="2252"/>
                  </a:cubicBezTo>
                  <a:cubicBezTo>
                    <a:pt x="18146" y="2252"/>
                    <a:pt x="22801" y="1604"/>
                    <a:pt x="26452" y="315"/>
                  </a:cubicBezTo>
                  <a:cubicBezTo>
                    <a:pt x="26451" y="215"/>
                    <a:pt x="26450" y="116"/>
                    <a:pt x="26446" y="17"/>
                  </a:cubicBezTo>
                  <a:cubicBezTo>
                    <a:pt x="22818" y="1327"/>
                    <a:pt x="18156" y="1982"/>
                    <a:pt x="13433" y="1982"/>
                  </a:cubicBezTo>
                  <a:cubicBezTo>
                    <a:pt x="8690" y="1982"/>
                    <a:pt x="3887" y="1321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534;p44">
              <a:extLst>
                <a:ext uri="{FF2B5EF4-FFF2-40B4-BE49-F238E27FC236}">
                  <a16:creationId xmlns:a16="http://schemas.microsoft.com/office/drawing/2014/main" id="{8DAB11AC-9E45-465F-A964-88A8921A09A3}"/>
                </a:ext>
              </a:extLst>
            </p:cNvPr>
            <p:cNvSpPr/>
            <p:nvPr/>
          </p:nvSpPr>
          <p:spPr>
            <a:xfrm>
              <a:off x="8267057" y="2358699"/>
              <a:ext cx="731679" cy="60129"/>
            </a:xfrm>
            <a:custGeom>
              <a:avLst/>
              <a:gdLst/>
              <a:ahLst/>
              <a:cxnLst/>
              <a:rect l="l" t="t" r="r" b="b"/>
              <a:pathLst>
                <a:path w="25432" h="2090" extrusionOk="0">
                  <a:moveTo>
                    <a:pt x="0" y="0"/>
                  </a:moveTo>
                  <a:lnTo>
                    <a:pt x="0" y="0"/>
                  </a:lnTo>
                  <a:cubicBezTo>
                    <a:pt x="39" y="113"/>
                    <a:pt x="80" y="224"/>
                    <a:pt x="121" y="335"/>
                  </a:cubicBezTo>
                  <a:cubicBezTo>
                    <a:pt x="3899" y="1504"/>
                    <a:pt x="8439" y="2089"/>
                    <a:pt x="12927" y="2089"/>
                  </a:cubicBezTo>
                  <a:cubicBezTo>
                    <a:pt x="17370" y="2089"/>
                    <a:pt x="21761" y="1514"/>
                    <a:pt x="25308" y="369"/>
                  </a:cubicBezTo>
                  <a:cubicBezTo>
                    <a:pt x="25352" y="256"/>
                    <a:pt x="25393" y="144"/>
                    <a:pt x="25432" y="31"/>
                  </a:cubicBezTo>
                  <a:lnTo>
                    <a:pt x="25432" y="31"/>
                  </a:lnTo>
                  <a:cubicBezTo>
                    <a:pt x="21883" y="1223"/>
                    <a:pt x="17434" y="1819"/>
                    <a:pt x="12930" y="1819"/>
                  </a:cubicBezTo>
                  <a:cubicBezTo>
                    <a:pt x="8387" y="1819"/>
                    <a:pt x="3788" y="121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535;p44">
              <a:extLst>
                <a:ext uri="{FF2B5EF4-FFF2-40B4-BE49-F238E27FC236}">
                  <a16:creationId xmlns:a16="http://schemas.microsoft.com/office/drawing/2014/main" id="{EF05FE17-953C-4703-B13D-56F7C0BF558B}"/>
                </a:ext>
              </a:extLst>
            </p:cNvPr>
            <p:cNvSpPr/>
            <p:nvPr/>
          </p:nvSpPr>
          <p:spPr>
            <a:xfrm>
              <a:off x="8339989" y="2474181"/>
              <a:ext cx="584175" cy="40105"/>
            </a:xfrm>
            <a:custGeom>
              <a:avLst/>
              <a:gdLst/>
              <a:ahLst/>
              <a:cxnLst/>
              <a:rect l="l" t="t" r="r" b="b"/>
              <a:pathLst>
                <a:path w="20305" h="1394" extrusionOk="0">
                  <a:moveTo>
                    <a:pt x="1" y="1"/>
                  </a:moveTo>
                  <a:lnTo>
                    <a:pt x="1" y="1"/>
                  </a:lnTo>
                  <a:cubicBezTo>
                    <a:pt x="126" y="128"/>
                    <a:pt x="254" y="249"/>
                    <a:pt x="386" y="370"/>
                  </a:cubicBezTo>
                  <a:cubicBezTo>
                    <a:pt x="3511" y="1052"/>
                    <a:pt x="6965" y="1393"/>
                    <a:pt x="10392" y="1393"/>
                  </a:cubicBezTo>
                  <a:cubicBezTo>
                    <a:pt x="13705" y="1393"/>
                    <a:pt x="16987" y="1074"/>
                    <a:pt x="19914" y="437"/>
                  </a:cubicBezTo>
                  <a:cubicBezTo>
                    <a:pt x="20047" y="316"/>
                    <a:pt x="20177" y="193"/>
                    <a:pt x="20304" y="68"/>
                  </a:cubicBezTo>
                  <a:lnTo>
                    <a:pt x="20304" y="68"/>
                  </a:lnTo>
                  <a:cubicBezTo>
                    <a:pt x="17291" y="773"/>
                    <a:pt x="13862" y="1125"/>
                    <a:pt x="10400" y="1125"/>
                  </a:cubicBezTo>
                  <a:cubicBezTo>
                    <a:pt x="6828" y="1125"/>
                    <a:pt x="3221" y="75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536;p44">
              <a:extLst>
                <a:ext uri="{FF2B5EF4-FFF2-40B4-BE49-F238E27FC236}">
                  <a16:creationId xmlns:a16="http://schemas.microsoft.com/office/drawing/2014/main" id="{2DFBB6F1-9507-4A93-A240-8521EEC88AF0}"/>
                </a:ext>
              </a:extLst>
            </p:cNvPr>
            <p:cNvSpPr/>
            <p:nvPr/>
          </p:nvSpPr>
          <p:spPr>
            <a:xfrm>
              <a:off x="8472331" y="2103681"/>
              <a:ext cx="321476" cy="321505"/>
            </a:xfrm>
            <a:custGeom>
              <a:avLst/>
              <a:gdLst/>
              <a:ahLst/>
              <a:cxnLst/>
              <a:rect l="l" t="t" r="r" b="b"/>
              <a:pathLst>
                <a:path w="11174" h="11175" extrusionOk="0">
                  <a:moveTo>
                    <a:pt x="5587" y="0"/>
                  </a:moveTo>
                  <a:cubicBezTo>
                    <a:pt x="2501" y="0"/>
                    <a:pt x="0" y="2502"/>
                    <a:pt x="0" y="5588"/>
                  </a:cubicBezTo>
                  <a:cubicBezTo>
                    <a:pt x="0" y="7069"/>
                    <a:pt x="589" y="8490"/>
                    <a:pt x="1636" y="9538"/>
                  </a:cubicBezTo>
                  <a:cubicBezTo>
                    <a:pt x="2684" y="10586"/>
                    <a:pt x="4104" y="11174"/>
                    <a:pt x="5587" y="11174"/>
                  </a:cubicBezTo>
                  <a:cubicBezTo>
                    <a:pt x="7069" y="11174"/>
                    <a:pt x="8489" y="10586"/>
                    <a:pt x="9537" y="9538"/>
                  </a:cubicBezTo>
                  <a:cubicBezTo>
                    <a:pt x="10585" y="8490"/>
                    <a:pt x="11173" y="7069"/>
                    <a:pt x="11173" y="5588"/>
                  </a:cubicBezTo>
                  <a:cubicBezTo>
                    <a:pt x="11173" y="4105"/>
                    <a:pt x="10585" y="2685"/>
                    <a:pt x="9537" y="1637"/>
                  </a:cubicBezTo>
                  <a:cubicBezTo>
                    <a:pt x="8489" y="590"/>
                    <a:pt x="7069" y="0"/>
                    <a:pt x="55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1936F58-5247-49CA-BE7E-2EDE89BE79BA}"/>
              </a:ext>
            </a:extLst>
          </p:cNvPr>
          <p:cNvSpPr txBox="1"/>
          <p:nvPr/>
        </p:nvSpPr>
        <p:spPr>
          <a:xfrm>
            <a:off x="2149518" y="4292923"/>
            <a:ext cx="510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إذا تحرَّكت الفاصلة العشرية إلى </a:t>
            </a:r>
            <a:r>
              <a:rPr lang="ar-OM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اليسار</a:t>
            </a:r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 تكون قوى العدد 10 (</a:t>
            </a:r>
            <a:r>
              <a:rPr lang="ar-OM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موجبة</a:t>
            </a:r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8CE5CA-5598-4F7A-A02D-9AA3B70EC604}"/>
              </a:ext>
            </a:extLst>
          </p:cNvPr>
          <p:cNvSpPr txBox="1"/>
          <p:nvPr/>
        </p:nvSpPr>
        <p:spPr>
          <a:xfrm>
            <a:off x="2149517" y="4676236"/>
            <a:ext cx="510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إذا تحرَّكت الفاصلة العشرية إلى</a:t>
            </a:r>
            <a:r>
              <a:rPr lang="ar-OM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اليمين  </a:t>
            </a:r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تكون قوى العدد 10 (</a:t>
            </a:r>
            <a:r>
              <a:rPr lang="ar-OM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سالبة</a:t>
            </a:r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" name="Google Shape;223;p5">
            <a:extLst>
              <a:ext uri="{FF2B5EF4-FFF2-40B4-BE49-F238E27FC236}">
                <a16:creationId xmlns:a16="http://schemas.microsoft.com/office/drawing/2014/main" id="{8722E961-255E-4853-84C4-55EC53466683}"/>
              </a:ext>
            </a:extLst>
          </p:cNvPr>
          <p:cNvGrpSpPr/>
          <p:nvPr/>
        </p:nvGrpSpPr>
        <p:grpSpPr>
          <a:xfrm rot="2551818">
            <a:off x="6721702" y="4268100"/>
            <a:ext cx="366809" cy="286031"/>
            <a:chOff x="6582700" y="530525"/>
            <a:chExt cx="681261" cy="680545"/>
          </a:xfrm>
        </p:grpSpPr>
        <p:sp>
          <p:nvSpPr>
            <p:cNvPr id="42" name="Google Shape;224;p5">
              <a:extLst>
                <a:ext uri="{FF2B5EF4-FFF2-40B4-BE49-F238E27FC236}">
                  <a16:creationId xmlns:a16="http://schemas.microsoft.com/office/drawing/2014/main" id="{CB7CA254-D0BF-4C8F-B886-ADBCA2611C43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25;p5">
              <a:extLst>
                <a:ext uri="{FF2B5EF4-FFF2-40B4-BE49-F238E27FC236}">
                  <a16:creationId xmlns:a16="http://schemas.microsoft.com/office/drawing/2014/main" id="{BC5CF800-3059-4E78-8799-23070C4B050D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26;p5">
              <a:extLst>
                <a:ext uri="{FF2B5EF4-FFF2-40B4-BE49-F238E27FC236}">
                  <a16:creationId xmlns:a16="http://schemas.microsoft.com/office/drawing/2014/main" id="{14594A33-E22D-4F99-9634-07AB9ED3FE16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27;p5">
              <a:extLst>
                <a:ext uri="{FF2B5EF4-FFF2-40B4-BE49-F238E27FC236}">
                  <a16:creationId xmlns:a16="http://schemas.microsoft.com/office/drawing/2014/main" id="{BE32BF64-A2EC-45D0-84A0-F36C6ACF090C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28;p5">
              <a:extLst>
                <a:ext uri="{FF2B5EF4-FFF2-40B4-BE49-F238E27FC236}">
                  <a16:creationId xmlns:a16="http://schemas.microsoft.com/office/drawing/2014/main" id="{54E03B55-DCC2-43C2-90EC-D16FD7C52C7B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29;p5">
              <a:extLst>
                <a:ext uri="{FF2B5EF4-FFF2-40B4-BE49-F238E27FC236}">
                  <a16:creationId xmlns:a16="http://schemas.microsoft.com/office/drawing/2014/main" id="{B4E36622-C805-49DE-8D9E-5C1FCFD6EB4E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0;p5">
              <a:extLst>
                <a:ext uri="{FF2B5EF4-FFF2-40B4-BE49-F238E27FC236}">
                  <a16:creationId xmlns:a16="http://schemas.microsoft.com/office/drawing/2014/main" id="{E893E7F3-DD04-4EE9-A7AD-75C0DB38B0DA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1;p5">
              <a:extLst>
                <a:ext uri="{FF2B5EF4-FFF2-40B4-BE49-F238E27FC236}">
                  <a16:creationId xmlns:a16="http://schemas.microsoft.com/office/drawing/2014/main" id="{6C3DAFCC-B353-4CD0-94C0-46A45C2A3954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2;p5">
              <a:extLst>
                <a:ext uri="{FF2B5EF4-FFF2-40B4-BE49-F238E27FC236}">
                  <a16:creationId xmlns:a16="http://schemas.microsoft.com/office/drawing/2014/main" id="{0A30951F-F2A8-4F86-B5F8-B8DDF66EA1D7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33;p5">
              <a:extLst>
                <a:ext uri="{FF2B5EF4-FFF2-40B4-BE49-F238E27FC236}">
                  <a16:creationId xmlns:a16="http://schemas.microsoft.com/office/drawing/2014/main" id="{620D784A-3CD6-42FD-85F8-BAECA2A8760B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34;p5">
              <a:extLst>
                <a:ext uri="{FF2B5EF4-FFF2-40B4-BE49-F238E27FC236}">
                  <a16:creationId xmlns:a16="http://schemas.microsoft.com/office/drawing/2014/main" id="{024721BC-155B-4E8C-BE38-7D631EC4537D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223;p5">
            <a:extLst>
              <a:ext uri="{FF2B5EF4-FFF2-40B4-BE49-F238E27FC236}">
                <a16:creationId xmlns:a16="http://schemas.microsoft.com/office/drawing/2014/main" id="{620B2D23-DE60-4906-8788-3BCAA3B00A93}"/>
              </a:ext>
            </a:extLst>
          </p:cNvPr>
          <p:cNvGrpSpPr/>
          <p:nvPr/>
        </p:nvGrpSpPr>
        <p:grpSpPr>
          <a:xfrm rot="2551818">
            <a:off x="6697032" y="4738343"/>
            <a:ext cx="366809" cy="286031"/>
            <a:chOff x="6582700" y="530525"/>
            <a:chExt cx="681261" cy="680545"/>
          </a:xfrm>
        </p:grpSpPr>
        <p:sp>
          <p:nvSpPr>
            <p:cNvPr id="54" name="Google Shape;224;p5">
              <a:extLst>
                <a:ext uri="{FF2B5EF4-FFF2-40B4-BE49-F238E27FC236}">
                  <a16:creationId xmlns:a16="http://schemas.microsoft.com/office/drawing/2014/main" id="{EC3EAE25-ACE9-4A5A-AF58-E6F0487190E7}"/>
                </a:ext>
              </a:extLst>
            </p:cNvPr>
            <p:cNvSpPr/>
            <p:nvPr/>
          </p:nvSpPr>
          <p:spPr>
            <a:xfrm>
              <a:off x="6582700" y="530525"/>
              <a:ext cx="681261" cy="680545"/>
            </a:xfrm>
            <a:custGeom>
              <a:avLst/>
              <a:gdLst/>
              <a:ahLst/>
              <a:cxnLst/>
              <a:rect l="l" t="t" r="r" b="b"/>
              <a:pathLst>
                <a:path w="14268" h="14253" extrusionOk="0">
                  <a:moveTo>
                    <a:pt x="2986" y="0"/>
                  </a:moveTo>
                  <a:cubicBezTo>
                    <a:pt x="2821" y="0"/>
                    <a:pt x="2663" y="42"/>
                    <a:pt x="2528" y="142"/>
                  </a:cubicBezTo>
                  <a:cubicBezTo>
                    <a:pt x="2073" y="477"/>
                    <a:pt x="2195" y="1177"/>
                    <a:pt x="2364" y="1716"/>
                  </a:cubicBezTo>
                  <a:cubicBezTo>
                    <a:pt x="2225" y="1500"/>
                    <a:pt x="1972" y="1395"/>
                    <a:pt x="1718" y="1395"/>
                  </a:cubicBezTo>
                  <a:cubicBezTo>
                    <a:pt x="1433" y="1395"/>
                    <a:pt x="1147" y="1526"/>
                    <a:pt x="1016" y="1781"/>
                  </a:cubicBezTo>
                  <a:cubicBezTo>
                    <a:pt x="850" y="2103"/>
                    <a:pt x="927" y="2499"/>
                    <a:pt x="1070" y="2832"/>
                  </a:cubicBezTo>
                  <a:cubicBezTo>
                    <a:pt x="1381" y="3562"/>
                    <a:pt x="1967" y="4137"/>
                    <a:pt x="2568" y="4656"/>
                  </a:cubicBezTo>
                  <a:cubicBezTo>
                    <a:pt x="2841" y="4890"/>
                    <a:pt x="3665" y="5601"/>
                    <a:pt x="4522" y="6120"/>
                  </a:cubicBezTo>
                  <a:cubicBezTo>
                    <a:pt x="3565" y="6422"/>
                    <a:pt x="2592" y="6921"/>
                    <a:pt x="2271" y="7086"/>
                  </a:cubicBezTo>
                  <a:cubicBezTo>
                    <a:pt x="1565" y="7447"/>
                    <a:pt x="861" y="7868"/>
                    <a:pt x="386" y="8505"/>
                  </a:cubicBezTo>
                  <a:cubicBezTo>
                    <a:pt x="169" y="8795"/>
                    <a:pt x="1" y="9161"/>
                    <a:pt x="86" y="9513"/>
                  </a:cubicBezTo>
                  <a:cubicBezTo>
                    <a:pt x="171" y="9862"/>
                    <a:pt x="536" y="10080"/>
                    <a:pt x="888" y="10080"/>
                  </a:cubicBezTo>
                  <a:cubicBezTo>
                    <a:pt x="1070" y="10080"/>
                    <a:pt x="1248" y="10022"/>
                    <a:pt x="1382" y="9894"/>
                  </a:cubicBezTo>
                  <a:lnTo>
                    <a:pt x="1382" y="9894"/>
                  </a:lnTo>
                  <a:cubicBezTo>
                    <a:pt x="1090" y="10378"/>
                    <a:pt x="806" y="11029"/>
                    <a:pt x="1170" y="11463"/>
                  </a:cubicBezTo>
                  <a:cubicBezTo>
                    <a:pt x="1335" y="11660"/>
                    <a:pt x="1586" y="11738"/>
                    <a:pt x="1847" y="11738"/>
                  </a:cubicBezTo>
                  <a:cubicBezTo>
                    <a:pt x="2020" y="11738"/>
                    <a:pt x="2198" y="11704"/>
                    <a:pt x="2359" y="11647"/>
                  </a:cubicBezTo>
                  <a:cubicBezTo>
                    <a:pt x="2941" y="11442"/>
                    <a:pt x="3416" y="11017"/>
                    <a:pt x="3855" y="10585"/>
                  </a:cubicBezTo>
                  <a:cubicBezTo>
                    <a:pt x="4416" y="10032"/>
                    <a:pt x="4948" y="9451"/>
                    <a:pt x="5449" y="8843"/>
                  </a:cubicBezTo>
                  <a:lnTo>
                    <a:pt x="5449" y="8843"/>
                  </a:lnTo>
                  <a:cubicBezTo>
                    <a:pt x="5199" y="9611"/>
                    <a:pt x="5043" y="10359"/>
                    <a:pt x="4983" y="10643"/>
                  </a:cubicBezTo>
                  <a:cubicBezTo>
                    <a:pt x="4820" y="11420"/>
                    <a:pt x="4704" y="12232"/>
                    <a:pt x="4900" y="13001"/>
                  </a:cubicBezTo>
                  <a:cubicBezTo>
                    <a:pt x="4990" y="13352"/>
                    <a:pt x="5168" y="13713"/>
                    <a:pt x="5496" y="13868"/>
                  </a:cubicBezTo>
                  <a:cubicBezTo>
                    <a:pt x="5586" y="13911"/>
                    <a:pt x="5682" y="13931"/>
                    <a:pt x="5779" y="13931"/>
                  </a:cubicBezTo>
                  <a:cubicBezTo>
                    <a:pt x="6207" y="13931"/>
                    <a:pt x="6643" y="13544"/>
                    <a:pt x="6607" y="13101"/>
                  </a:cubicBezTo>
                  <a:lnTo>
                    <a:pt x="6607" y="13101"/>
                  </a:lnTo>
                  <a:cubicBezTo>
                    <a:pt x="6798" y="13628"/>
                    <a:pt x="7123" y="14252"/>
                    <a:pt x="7679" y="14252"/>
                  </a:cubicBezTo>
                  <a:cubicBezTo>
                    <a:pt x="7684" y="14252"/>
                    <a:pt x="7688" y="14252"/>
                    <a:pt x="7693" y="14252"/>
                  </a:cubicBezTo>
                  <a:cubicBezTo>
                    <a:pt x="8121" y="14245"/>
                    <a:pt x="8442" y="13847"/>
                    <a:pt x="8584" y="13444"/>
                  </a:cubicBezTo>
                  <a:cubicBezTo>
                    <a:pt x="8791" y="12862"/>
                    <a:pt x="8758" y="12226"/>
                    <a:pt x="8699" y="11613"/>
                  </a:cubicBezTo>
                  <a:cubicBezTo>
                    <a:pt x="8584" y="10437"/>
                    <a:pt x="8378" y="9272"/>
                    <a:pt x="8080" y="8129"/>
                  </a:cubicBezTo>
                  <a:lnTo>
                    <a:pt x="8080" y="8129"/>
                  </a:lnTo>
                  <a:cubicBezTo>
                    <a:pt x="9199" y="8510"/>
                    <a:pt x="10345" y="8802"/>
                    <a:pt x="11510" y="9003"/>
                  </a:cubicBezTo>
                  <a:cubicBezTo>
                    <a:pt x="11866" y="9064"/>
                    <a:pt x="12231" y="9117"/>
                    <a:pt x="12591" y="9117"/>
                  </a:cubicBezTo>
                  <a:cubicBezTo>
                    <a:pt x="12845" y="9117"/>
                    <a:pt x="13098" y="9091"/>
                    <a:pt x="13343" y="9024"/>
                  </a:cubicBezTo>
                  <a:cubicBezTo>
                    <a:pt x="13755" y="8912"/>
                    <a:pt x="14178" y="8620"/>
                    <a:pt x="14216" y="8194"/>
                  </a:cubicBezTo>
                  <a:cubicBezTo>
                    <a:pt x="14267" y="7631"/>
                    <a:pt x="13663" y="7258"/>
                    <a:pt x="13148" y="7026"/>
                  </a:cubicBezTo>
                  <a:lnTo>
                    <a:pt x="13148" y="7026"/>
                  </a:lnTo>
                  <a:cubicBezTo>
                    <a:pt x="13181" y="7031"/>
                    <a:pt x="13214" y="7034"/>
                    <a:pt x="13246" y="7034"/>
                  </a:cubicBezTo>
                  <a:cubicBezTo>
                    <a:pt x="13745" y="7034"/>
                    <a:pt x="14179" y="6452"/>
                    <a:pt x="13996" y="5975"/>
                  </a:cubicBezTo>
                  <a:cubicBezTo>
                    <a:pt x="13864" y="5637"/>
                    <a:pt x="13518" y="5432"/>
                    <a:pt x="13174" y="5316"/>
                  </a:cubicBezTo>
                  <a:cubicBezTo>
                    <a:pt x="12779" y="5183"/>
                    <a:pt x="12366" y="5136"/>
                    <a:pt x="11948" y="5136"/>
                  </a:cubicBezTo>
                  <a:cubicBezTo>
                    <a:pt x="11570" y="5136"/>
                    <a:pt x="11189" y="5175"/>
                    <a:pt x="10816" y="5225"/>
                  </a:cubicBezTo>
                  <a:cubicBezTo>
                    <a:pt x="10534" y="5263"/>
                    <a:pt x="9800" y="5361"/>
                    <a:pt x="9032" y="5546"/>
                  </a:cubicBezTo>
                  <a:cubicBezTo>
                    <a:pt x="9616" y="5128"/>
                    <a:pt x="10179" y="4685"/>
                    <a:pt x="10721" y="4214"/>
                  </a:cubicBezTo>
                  <a:cubicBezTo>
                    <a:pt x="11186" y="3809"/>
                    <a:pt x="11647" y="3369"/>
                    <a:pt x="11896" y="2805"/>
                  </a:cubicBezTo>
                  <a:cubicBezTo>
                    <a:pt x="12069" y="2414"/>
                    <a:pt x="12109" y="1903"/>
                    <a:pt x="11805" y="1605"/>
                  </a:cubicBezTo>
                  <a:cubicBezTo>
                    <a:pt x="11648" y="1452"/>
                    <a:pt x="11452" y="1393"/>
                    <a:pt x="11240" y="1393"/>
                  </a:cubicBezTo>
                  <a:cubicBezTo>
                    <a:pt x="10905" y="1393"/>
                    <a:pt x="10533" y="1540"/>
                    <a:pt x="10224" y="1696"/>
                  </a:cubicBezTo>
                  <a:cubicBezTo>
                    <a:pt x="10628" y="1332"/>
                    <a:pt x="10462" y="544"/>
                    <a:pt x="9944" y="374"/>
                  </a:cubicBezTo>
                  <a:cubicBezTo>
                    <a:pt x="9859" y="346"/>
                    <a:pt x="9772" y="334"/>
                    <a:pt x="9684" y="334"/>
                  </a:cubicBezTo>
                  <a:cubicBezTo>
                    <a:pt x="9417" y="334"/>
                    <a:pt x="9146" y="449"/>
                    <a:pt x="8916" y="594"/>
                  </a:cubicBezTo>
                  <a:cubicBezTo>
                    <a:pt x="8244" y="1019"/>
                    <a:pt x="7770" y="1689"/>
                    <a:pt x="7355" y="2365"/>
                  </a:cubicBezTo>
                  <a:cubicBezTo>
                    <a:pt x="7184" y="2642"/>
                    <a:pt x="6701" y="3427"/>
                    <a:pt x="6333" y="4262"/>
                  </a:cubicBezTo>
                  <a:cubicBezTo>
                    <a:pt x="5924" y="3353"/>
                    <a:pt x="5456" y="2473"/>
                    <a:pt x="4930" y="1627"/>
                  </a:cubicBezTo>
                  <a:cubicBezTo>
                    <a:pt x="4606" y="1104"/>
                    <a:pt x="4244" y="580"/>
                    <a:pt x="3728" y="243"/>
                  </a:cubicBezTo>
                  <a:cubicBezTo>
                    <a:pt x="3510" y="101"/>
                    <a:pt x="3240" y="0"/>
                    <a:pt x="29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5;p5">
              <a:extLst>
                <a:ext uri="{FF2B5EF4-FFF2-40B4-BE49-F238E27FC236}">
                  <a16:creationId xmlns:a16="http://schemas.microsoft.com/office/drawing/2014/main" id="{3EA143A0-5F28-472D-A879-70E554460378}"/>
                </a:ext>
              </a:extLst>
            </p:cNvPr>
            <p:cNvSpPr/>
            <p:nvPr/>
          </p:nvSpPr>
          <p:spPr>
            <a:xfrm>
              <a:off x="6719786" y="701703"/>
              <a:ext cx="150643" cy="137417"/>
            </a:xfrm>
            <a:custGeom>
              <a:avLst/>
              <a:gdLst/>
              <a:ahLst/>
              <a:cxnLst/>
              <a:rect l="l" t="t" r="r" b="b"/>
              <a:pathLst>
                <a:path w="3155" h="2878" extrusionOk="0">
                  <a:moveTo>
                    <a:pt x="148" y="0"/>
                  </a:moveTo>
                  <a:cubicBezTo>
                    <a:pt x="58" y="0"/>
                    <a:pt x="0" y="111"/>
                    <a:pt x="38" y="193"/>
                  </a:cubicBezTo>
                  <a:cubicBezTo>
                    <a:pt x="281" y="733"/>
                    <a:pt x="868" y="1175"/>
                    <a:pt x="1288" y="1579"/>
                  </a:cubicBezTo>
                  <a:cubicBezTo>
                    <a:pt x="1733" y="2007"/>
                    <a:pt x="2171" y="2537"/>
                    <a:pt x="2706" y="2848"/>
                  </a:cubicBezTo>
                  <a:cubicBezTo>
                    <a:pt x="2741" y="2869"/>
                    <a:pt x="2779" y="2878"/>
                    <a:pt x="2818" y="2878"/>
                  </a:cubicBezTo>
                  <a:cubicBezTo>
                    <a:pt x="2985" y="2878"/>
                    <a:pt x="3154" y="2705"/>
                    <a:pt x="3042" y="2538"/>
                  </a:cubicBezTo>
                  <a:cubicBezTo>
                    <a:pt x="2678" y="1996"/>
                    <a:pt x="2104" y="1573"/>
                    <a:pt x="1626" y="1135"/>
                  </a:cubicBezTo>
                  <a:cubicBezTo>
                    <a:pt x="1205" y="751"/>
                    <a:pt x="731" y="212"/>
                    <a:pt x="191" y="8"/>
                  </a:cubicBezTo>
                  <a:cubicBezTo>
                    <a:pt x="176" y="3"/>
                    <a:pt x="162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26;p5">
              <a:extLst>
                <a:ext uri="{FF2B5EF4-FFF2-40B4-BE49-F238E27FC236}">
                  <a16:creationId xmlns:a16="http://schemas.microsoft.com/office/drawing/2014/main" id="{BB618251-3DBD-4145-8EE6-6730A8B901E3}"/>
                </a:ext>
              </a:extLst>
            </p:cNvPr>
            <p:cNvSpPr/>
            <p:nvPr/>
          </p:nvSpPr>
          <p:spPr>
            <a:xfrm>
              <a:off x="6783196" y="650517"/>
              <a:ext cx="108864" cy="162342"/>
            </a:xfrm>
            <a:custGeom>
              <a:avLst/>
              <a:gdLst/>
              <a:ahLst/>
              <a:cxnLst/>
              <a:rect l="l" t="t" r="r" b="b"/>
              <a:pathLst>
                <a:path w="2280" h="3400" extrusionOk="0">
                  <a:moveTo>
                    <a:pt x="171" y="1"/>
                  </a:moveTo>
                  <a:cubicBezTo>
                    <a:pt x="78" y="1"/>
                    <a:pt x="0" y="102"/>
                    <a:pt x="13" y="200"/>
                  </a:cubicBezTo>
                  <a:cubicBezTo>
                    <a:pt x="79" y="765"/>
                    <a:pt x="512" y="1316"/>
                    <a:pt x="795" y="1799"/>
                  </a:cubicBezTo>
                  <a:cubicBezTo>
                    <a:pt x="1087" y="2297"/>
                    <a:pt x="1357" y="2930"/>
                    <a:pt x="1778" y="3326"/>
                  </a:cubicBezTo>
                  <a:cubicBezTo>
                    <a:pt x="1832" y="3377"/>
                    <a:pt x="1901" y="3399"/>
                    <a:pt x="1969" y="3399"/>
                  </a:cubicBezTo>
                  <a:cubicBezTo>
                    <a:pt x="2127" y="3399"/>
                    <a:pt x="2280" y="3278"/>
                    <a:pt x="2227" y="3090"/>
                  </a:cubicBezTo>
                  <a:cubicBezTo>
                    <a:pt x="2064" y="2501"/>
                    <a:pt x="1615" y="1947"/>
                    <a:pt x="1294" y="1431"/>
                  </a:cubicBezTo>
                  <a:cubicBezTo>
                    <a:pt x="1002" y="963"/>
                    <a:pt x="719" y="346"/>
                    <a:pt x="254" y="28"/>
                  </a:cubicBezTo>
                  <a:cubicBezTo>
                    <a:pt x="226" y="9"/>
                    <a:pt x="198" y="1"/>
                    <a:pt x="1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27;p5">
              <a:extLst>
                <a:ext uri="{FF2B5EF4-FFF2-40B4-BE49-F238E27FC236}">
                  <a16:creationId xmlns:a16="http://schemas.microsoft.com/office/drawing/2014/main" id="{8940E8C6-41F9-413C-8BF2-1166C5A46B50}"/>
                </a:ext>
              </a:extLst>
            </p:cNvPr>
            <p:cNvSpPr/>
            <p:nvPr/>
          </p:nvSpPr>
          <p:spPr>
            <a:xfrm>
              <a:off x="6685741" y="846477"/>
              <a:ext cx="168358" cy="91293"/>
            </a:xfrm>
            <a:custGeom>
              <a:avLst/>
              <a:gdLst/>
              <a:ahLst/>
              <a:cxnLst/>
              <a:rect l="l" t="t" r="r" b="b"/>
              <a:pathLst>
                <a:path w="3526" h="1912" extrusionOk="0">
                  <a:moveTo>
                    <a:pt x="3159" y="0"/>
                  </a:moveTo>
                  <a:cubicBezTo>
                    <a:pt x="3139" y="0"/>
                    <a:pt x="3117" y="3"/>
                    <a:pt x="3096" y="8"/>
                  </a:cubicBezTo>
                  <a:cubicBezTo>
                    <a:pt x="2585" y="141"/>
                    <a:pt x="2108" y="473"/>
                    <a:pt x="1642" y="718"/>
                  </a:cubicBezTo>
                  <a:cubicBezTo>
                    <a:pt x="1121" y="993"/>
                    <a:pt x="657" y="1327"/>
                    <a:pt x="153" y="1625"/>
                  </a:cubicBezTo>
                  <a:cubicBezTo>
                    <a:pt x="0" y="1715"/>
                    <a:pt x="83" y="1911"/>
                    <a:pt x="228" y="1911"/>
                  </a:cubicBezTo>
                  <a:cubicBezTo>
                    <a:pt x="249" y="1911"/>
                    <a:pt x="271" y="1907"/>
                    <a:pt x="294" y="1898"/>
                  </a:cubicBezTo>
                  <a:cubicBezTo>
                    <a:pt x="845" y="1683"/>
                    <a:pt x="1386" y="1518"/>
                    <a:pt x="1921" y="1255"/>
                  </a:cubicBezTo>
                  <a:cubicBezTo>
                    <a:pt x="2395" y="1022"/>
                    <a:pt x="2941" y="822"/>
                    <a:pt x="3341" y="474"/>
                  </a:cubicBezTo>
                  <a:cubicBezTo>
                    <a:pt x="3526" y="313"/>
                    <a:pt x="3385" y="0"/>
                    <a:pt x="3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8;p5">
              <a:extLst>
                <a:ext uri="{FF2B5EF4-FFF2-40B4-BE49-F238E27FC236}">
                  <a16:creationId xmlns:a16="http://schemas.microsoft.com/office/drawing/2014/main" id="{9DB77B70-F173-41BF-9438-5AEF91A3E72A}"/>
                </a:ext>
              </a:extLst>
            </p:cNvPr>
            <p:cNvSpPr/>
            <p:nvPr/>
          </p:nvSpPr>
          <p:spPr>
            <a:xfrm>
              <a:off x="6740270" y="878611"/>
              <a:ext cx="134027" cy="120133"/>
            </a:xfrm>
            <a:custGeom>
              <a:avLst/>
              <a:gdLst/>
              <a:ahLst/>
              <a:cxnLst/>
              <a:rect l="l" t="t" r="r" b="b"/>
              <a:pathLst>
                <a:path w="2807" h="2516" extrusionOk="0">
                  <a:moveTo>
                    <a:pt x="2380" y="0"/>
                  </a:moveTo>
                  <a:cubicBezTo>
                    <a:pt x="2317" y="0"/>
                    <a:pt x="2252" y="19"/>
                    <a:pt x="2197" y="63"/>
                  </a:cubicBezTo>
                  <a:cubicBezTo>
                    <a:pt x="1775" y="399"/>
                    <a:pt x="1413" y="832"/>
                    <a:pt x="1032" y="1214"/>
                  </a:cubicBezTo>
                  <a:cubicBezTo>
                    <a:pt x="674" y="1572"/>
                    <a:pt x="341" y="1916"/>
                    <a:pt x="57" y="2336"/>
                  </a:cubicBezTo>
                  <a:cubicBezTo>
                    <a:pt x="1" y="2418"/>
                    <a:pt x="77" y="2516"/>
                    <a:pt x="162" y="2516"/>
                  </a:cubicBezTo>
                  <a:cubicBezTo>
                    <a:pt x="179" y="2516"/>
                    <a:pt x="196" y="2512"/>
                    <a:pt x="213" y="2503"/>
                  </a:cubicBezTo>
                  <a:cubicBezTo>
                    <a:pt x="1113" y="2045"/>
                    <a:pt x="2030" y="1229"/>
                    <a:pt x="2643" y="429"/>
                  </a:cubicBezTo>
                  <a:cubicBezTo>
                    <a:pt x="2807" y="217"/>
                    <a:pt x="2596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9;p5">
              <a:extLst>
                <a:ext uri="{FF2B5EF4-FFF2-40B4-BE49-F238E27FC236}">
                  <a16:creationId xmlns:a16="http://schemas.microsoft.com/office/drawing/2014/main" id="{D15946BB-DFFA-4FB1-B834-9EFA4F51BCF4}"/>
                </a:ext>
              </a:extLst>
            </p:cNvPr>
            <p:cNvSpPr/>
            <p:nvPr/>
          </p:nvSpPr>
          <p:spPr>
            <a:xfrm>
              <a:off x="6848086" y="902294"/>
              <a:ext cx="59971" cy="147301"/>
            </a:xfrm>
            <a:custGeom>
              <a:avLst/>
              <a:gdLst/>
              <a:ahLst/>
              <a:cxnLst/>
              <a:rect l="l" t="t" r="r" b="b"/>
              <a:pathLst>
                <a:path w="1256" h="3085" extrusionOk="0">
                  <a:moveTo>
                    <a:pt x="923" y="0"/>
                  </a:moveTo>
                  <a:cubicBezTo>
                    <a:pt x="864" y="0"/>
                    <a:pt x="804" y="23"/>
                    <a:pt x="756" y="78"/>
                  </a:cubicBezTo>
                  <a:cubicBezTo>
                    <a:pt x="425" y="453"/>
                    <a:pt x="398" y="974"/>
                    <a:pt x="299" y="1448"/>
                  </a:cubicBezTo>
                  <a:cubicBezTo>
                    <a:pt x="198" y="1930"/>
                    <a:pt x="0" y="2520"/>
                    <a:pt x="137" y="3006"/>
                  </a:cubicBezTo>
                  <a:cubicBezTo>
                    <a:pt x="150" y="3050"/>
                    <a:pt x="196" y="3085"/>
                    <a:pt x="241" y="3085"/>
                  </a:cubicBezTo>
                  <a:cubicBezTo>
                    <a:pt x="263" y="3085"/>
                    <a:pt x="284" y="3077"/>
                    <a:pt x="302" y="3057"/>
                  </a:cubicBezTo>
                  <a:cubicBezTo>
                    <a:pt x="604" y="2721"/>
                    <a:pt x="692" y="2223"/>
                    <a:pt x="803" y="1794"/>
                  </a:cubicBezTo>
                  <a:cubicBezTo>
                    <a:pt x="929" y="1312"/>
                    <a:pt x="1046" y="828"/>
                    <a:pt x="1198" y="353"/>
                  </a:cubicBezTo>
                  <a:cubicBezTo>
                    <a:pt x="1255" y="177"/>
                    <a:pt x="1088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30;p5">
              <a:extLst>
                <a:ext uri="{FF2B5EF4-FFF2-40B4-BE49-F238E27FC236}">
                  <a16:creationId xmlns:a16="http://schemas.microsoft.com/office/drawing/2014/main" id="{3F838141-43A2-49AB-94CF-64C2AD764A29}"/>
                </a:ext>
              </a:extLst>
            </p:cNvPr>
            <p:cNvSpPr/>
            <p:nvPr/>
          </p:nvSpPr>
          <p:spPr>
            <a:xfrm>
              <a:off x="6913119" y="902867"/>
              <a:ext cx="37625" cy="133550"/>
            </a:xfrm>
            <a:custGeom>
              <a:avLst/>
              <a:gdLst/>
              <a:ahLst/>
              <a:cxnLst/>
              <a:rect l="l" t="t" r="r" b="b"/>
              <a:pathLst>
                <a:path w="788" h="2797" extrusionOk="0">
                  <a:moveTo>
                    <a:pt x="291" y="1"/>
                  </a:moveTo>
                  <a:cubicBezTo>
                    <a:pt x="146" y="1"/>
                    <a:pt x="0" y="94"/>
                    <a:pt x="1" y="270"/>
                  </a:cubicBezTo>
                  <a:cubicBezTo>
                    <a:pt x="4" y="721"/>
                    <a:pt x="84" y="1179"/>
                    <a:pt x="142" y="1626"/>
                  </a:cubicBezTo>
                  <a:cubicBezTo>
                    <a:pt x="190" y="2003"/>
                    <a:pt x="205" y="2461"/>
                    <a:pt x="450" y="2765"/>
                  </a:cubicBezTo>
                  <a:cubicBezTo>
                    <a:pt x="467" y="2786"/>
                    <a:pt x="494" y="2796"/>
                    <a:pt x="522" y="2796"/>
                  </a:cubicBezTo>
                  <a:cubicBezTo>
                    <a:pt x="556" y="2796"/>
                    <a:pt x="590" y="2781"/>
                    <a:pt x="605" y="2751"/>
                  </a:cubicBezTo>
                  <a:cubicBezTo>
                    <a:pt x="787" y="2405"/>
                    <a:pt x="714" y="1955"/>
                    <a:pt x="690" y="1576"/>
                  </a:cubicBezTo>
                  <a:cubicBezTo>
                    <a:pt x="660" y="1127"/>
                    <a:pt x="651" y="661"/>
                    <a:pt x="567" y="218"/>
                  </a:cubicBezTo>
                  <a:cubicBezTo>
                    <a:pt x="540" y="71"/>
                    <a:pt x="416" y="1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31;p5">
              <a:extLst>
                <a:ext uri="{FF2B5EF4-FFF2-40B4-BE49-F238E27FC236}">
                  <a16:creationId xmlns:a16="http://schemas.microsoft.com/office/drawing/2014/main" id="{A3C1FC4F-84ED-4F8C-ADC1-23F7551C6786}"/>
                </a:ext>
              </a:extLst>
            </p:cNvPr>
            <p:cNvSpPr/>
            <p:nvPr/>
          </p:nvSpPr>
          <p:spPr>
            <a:xfrm>
              <a:off x="6942676" y="863236"/>
              <a:ext cx="152362" cy="49992"/>
            </a:xfrm>
            <a:custGeom>
              <a:avLst/>
              <a:gdLst/>
              <a:ahLst/>
              <a:cxnLst/>
              <a:rect l="l" t="t" r="r" b="b"/>
              <a:pathLst>
                <a:path w="3191" h="1047" extrusionOk="0">
                  <a:moveTo>
                    <a:pt x="351" y="0"/>
                  </a:moveTo>
                  <a:cubicBezTo>
                    <a:pt x="89" y="0"/>
                    <a:pt x="0" y="363"/>
                    <a:pt x="272" y="474"/>
                  </a:cubicBezTo>
                  <a:cubicBezTo>
                    <a:pt x="774" y="678"/>
                    <a:pt x="1326" y="780"/>
                    <a:pt x="1855" y="890"/>
                  </a:cubicBezTo>
                  <a:cubicBezTo>
                    <a:pt x="2150" y="952"/>
                    <a:pt x="2488" y="1046"/>
                    <a:pt x="2806" y="1046"/>
                  </a:cubicBezTo>
                  <a:cubicBezTo>
                    <a:pt x="2929" y="1046"/>
                    <a:pt x="3050" y="1032"/>
                    <a:pt x="3163" y="996"/>
                  </a:cubicBezTo>
                  <a:cubicBezTo>
                    <a:pt x="3179" y="991"/>
                    <a:pt x="3190" y="970"/>
                    <a:pt x="3176" y="957"/>
                  </a:cubicBezTo>
                  <a:cubicBezTo>
                    <a:pt x="2866" y="675"/>
                    <a:pt x="2375" y="592"/>
                    <a:pt x="1982" y="473"/>
                  </a:cubicBezTo>
                  <a:cubicBezTo>
                    <a:pt x="1462" y="315"/>
                    <a:pt x="944" y="115"/>
                    <a:pt x="413" y="7"/>
                  </a:cubicBezTo>
                  <a:cubicBezTo>
                    <a:pt x="391" y="2"/>
                    <a:pt x="371" y="0"/>
                    <a:pt x="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32;p5">
              <a:extLst>
                <a:ext uri="{FF2B5EF4-FFF2-40B4-BE49-F238E27FC236}">
                  <a16:creationId xmlns:a16="http://schemas.microsoft.com/office/drawing/2014/main" id="{4B259002-B761-4B1A-AA70-7748C364CB70}"/>
                </a:ext>
              </a:extLst>
            </p:cNvPr>
            <p:cNvSpPr/>
            <p:nvPr/>
          </p:nvSpPr>
          <p:spPr>
            <a:xfrm>
              <a:off x="6952178" y="819642"/>
              <a:ext cx="145200" cy="36718"/>
            </a:xfrm>
            <a:custGeom>
              <a:avLst/>
              <a:gdLst/>
              <a:ahLst/>
              <a:cxnLst/>
              <a:rect l="l" t="t" r="r" b="b"/>
              <a:pathLst>
                <a:path w="3041" h="769" extrusionOk="0">
                  <a:moveTo>
                    <a:pt x="2011" y="1"/>
                  </a:moveTo>
                  <a:cubicBezTo>
                    <a:pt x="1883" y="1"/>
                    <a:pt x="1753" y="5"/>
                    <a:pt x="1621" y="19"/>
                  </a:cubicBezTo>
                  <a:cubicBezTo>
                    <a:pt x="1191" y="64"/>
                    <a:pt x="718" y="116"/>
                    <a:pt x="310" y="258"/>
                  </a:cubicBezTo>
                  <a:cubicBezTo>
                    <a:pt x="1" y="367"/>
                    <a:pt x="82" y="769"/>
                    <a:pt x="388" y="769"/>
                  </a:cubicBezTo>
                  <a:cubicBezTo>
                    <a:pt x="400" y="769"/>
                    <a:pt x="411" y="768"/>
                    <a:pt x="423" y="767"/>
                  </a:cubicBezTo>
                  <a:cubicBezTo>
                    <a:pt x="1288" y="687"/>
                    <a:pt x="2107" y="345"/>
                    <a:pt x="2952" y="183"/>
                  </a:cubicBezTo>
                  <a:cubicBezTo>
                    <a:pt x="3040" y="166"/>
                    <a:pt x="3029" y="25"/>
                    <a:pt x="2938" y="25"/>
                  </a:cubicBezTo>
                  <a:cubicBezTo>
                    <a:pt x="2938" y="25"/>
                    <a:pt x="2938" y="25"/>
                    <a:pt x="2937" y="25"/>
                  </a:cubicBezTo>
                  <a:cubicBezTo>
                    <a:pt x="2920" y="25"/>
                    <a:pt x="2902" y="25"/>
                    <a:pt x="2885" y="25"/>
                  </a:cubicBezTo>
                  <a:cubicBezTo>
                    <a:pt x="2590" y="25"/>
                    <a:pt x="2303" y="1"/>
                    <a:pt x="20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33;p5">
              <a:extLst>
                <a:ext uri="{FF2B5EF4-FFF2-40B4-BE49-F238E27FC236}">
                  <a16:creationId xmlns:a16="http://schemas.microsoft.com/office/drawing/2014/main" id="{FB273D96-B09C-4A64-B764-3F269DACF8DE}"/>
                </a:ext>
              </a:extLst>
            </p:cNvPr>
            <p:cNvSpPr/>
            <p:nvPr/>
          </p:nvSpPr>
          <p:spPr>
            <a:xfrm>
              <a:off x="6899416" y="649371"/>
              <a:ext cx="74868" cy="139232"/>
            </a:xfrm>
            <a:custGeom>
              <a:avLst/>
              <a:gdLst/>
              <a:ahLst/>
              <a:cxnLst/>
              <a:rect l="l" t="t" r="r" b="b"/>
              <a:pathLst>
                <a:path w="1568" h="2916" extrusionOk="0">
                  <a:moveTo>
                    <a:pt x="1520" y="1"/>
                  </a:moveTo>
                  <a:cubicBezTo>
                    <a:pt x="1510" y="1"/>
                    <a:pt x="1500" y="4"/>
                    <a:pt x="1493" y="12"/>
                  </a:cubicBezTo>
                  <a:cubicBezTo>
                    <a:pt x="1145" y="368"/>
                    <a:pt x="895" y="777"/>
                    <a:pt x="661" y="1215"/>
                  </a:cubicBezTo>
                  <a:cubicBezTo>
                    <a:pt x="431" y="1646"/>
                    <a:pt x="137" y="2124"/>
                    <a:pt x="38" y="2606"/>
                  </a:cubicBezTo>
                  <a:cubicBezTo>
                    <a:pt x="1" y="2790"/>
                    <a:pt x="132" y="2916"/>
                    <a:pt x="274" y="2916"/>
                  </a:cubicBezTo>
                  <a:cubicBezTo>
                    <a:pt x="348" y="2916"/>
                    <a:pt x="425" y="2882"/>
                    <a:pt x="484" y="2807"/>
                  </a:cubicBezTo>
                  <a:cubicBezTo>
                    <a:pt x="786" y="2419"/>
                    <a:pt x="961" y="1885"/>
                    <a:pt x="1148" y="1435"/>
                  </a:cubicBezTo>
                  <a:cubicBezTo>
                    <a:pt x="1336" y="984"/>
                    <a:pt x="1498" y="532"/>
                    <a:pt x="1564" y="44"/>
                  </a:cubicBezTo>
                  <a:cubicBezTo>
                    <a:pt x="1568" y="19"/>
                    <a:pt x="1544" y="1"/>
                    <a:pt x="15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34;p5">
              <a:extLst>
                <a:ext uri="{FF2B5EF4-FFF2-40B4-BE49-F238E27FC236}">
                  <a16:creationId xmlns:a16="http://schemas.microsoft.com/office/drawing/2014/main" id="{6F7FD5A6-7FB4-49B4-88A1-4A6235ADFB56}"/>
                </a:ext>
              </a:extLst>
            </p:cNvPr>
            <p:cNvSpPr/>
            <p:nvPr/>
          </p:nvSpPr>
          <p:spPr>
            <a:xfrm>
              <a:off x="6932219" y="702610"/>
              <a:ext cx="123427" cy="97214"/>
            </a:xfrm>
            <a:custGeom>
              <a:avLst/>
              <a:gdLst/>
              <a:ahLst/>
              <a:cxnLst/>
              <a:rect l="l" t="t" r="r" b="b"/>
              <a:pathLst>
                <a:path w="2585" h="2036" extrusionOk="0">
                  <a:moveTo>
                    <a:pt x="2521" y="0"/>
                  </a:moveTo>
                  <a:cubicBezTo>
                    <a:pt x="2134" y="0"/>
                    <a:pt x="1789" y="282"/>
                    <a:pt x="1496" y="514"/>
                  </a:cubicBezTo>
                  <a:cubicBezTo>
                    <a:pt x="1063" y="856"/>
                    <a:pt x="533" y="1187"/>
                    <a:pt x="171" y="1596"/>
                  </a:cubicBezTo>
                  <a:cubicBezTo>
                    <a:pt x="0" y="1789"/>
                    <a:pt x="137" y="2036"/>
                    <a:pt x="353" y="2036"/>
                  </a:cubicBezTo>
                  <a:cubicBezTo>
                    <a:pt x="388" y="2036"/>
                    <a:pt x="426" y="2029"/>
                    <a:pt x="465" y="2014"/>
                  </a:cubicBezTo>
                  <a:cubicBezTo>
                    <a:pt x="951" y="1830"/>
                    <a:pt x="1326" y="1361"/>
                    <a:pt x="1693" y="1007"/>
                  </a:cubicBezTo>
                  <a:cubicBezTo>
                    <a:pt x="2001" y="712"/>
                    <a:pt x="2416" y="416"/>
                    <a:pt x="2583" y="16"/>
                  </a:cubicBezTo>
                  <a:cubicBezTo>
                    <a:pt x="2585" y="9"/>
                    <a:pt x="2580" y="2"/>
                    <a:pt x="2573" y="2"/>
                  </a:cubicBezTo>
                  <a:cubicBezTo>
                    <a:pt x="2555" y="1"/>
                    <a:pt x="2538" y="0"/>
                    <a:pt x="2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4621;p53">
            <a:extLst>
              <a:ext uri="{FF2B5EF4-FFF2-40B4-BE49-F238E27FC236}">
                <a16:creationId xmlns:a16="http://schemas.microsoft.com/office/drawing/2014/main" id="{38972D1F-7A60-47B5-B64F-0FA2114B91D9}"/>
              </a:ext>
            </a:extLst>
          </p:cNvPr>
          <p:cNvGrpSpPr/>
          <p:nvPr/>
        </p:nvGrpSpPr>
        <p:grpSpPr>
          <a:xfrm rot="4638365" flipH="1">
            <a:off x="7035328" y="208617"/>
            <a:ext cx="510636" cy="555532"/>
            <a:chOff x="780782" y="766491"/>
            <a:chExt cx="713278" cy="837344"/>
          </a:xfrm>
        </p:grpSpPr>
        <p:sp>
          <p:nvSpPr>
            <p:cNvPr id="86" name="Google Shape;4622;p53">
              <a:extLst>
                <a:ext uri="{FF2B5EF4-FFF2-40B4-BE49-F238E27FC236}">
                  <a16:creationId xmlns:a16="http://schemas.microsoft.com/office/drawing/2014/main" id="{EB7BF787-0EFF-40B2-AF23-C5945AAA6B6E}"/>
                </a:ext>
              </a:extLst>
            </p:cNvPr>
            <p:cNvSpPr/>
            <p:nvPr/>
          </p:nvSpPr>
          <p:spPr>
            <a:xfrm>
              <a:off x="780782" y="813923"/>
              <a:ext cx="713198" cy="789911"/>
            </a:xfrm>
            <a:custGeom>
              <a:avLst/>
              <a:gdLst/>
              <a:ahLst/>
              <a:cxnLst/>
              <a:rect l="l" t="t" r="r" b="b"/>
              <a:pathLst>
                <a:path w="17878" h="19801" extrusionOk="0">
                  <a:moveTo>
                    <a:pt x="14416" y="398"/>
                  </a:moveTo>
                  <a:cubicBezTo>
                    <a:pt x="14868" y="398"/>
                    <a:pt x="15458" y="662"/>
                    <a:pt x="16152" y="1178"/>
                  </a:cubicBezTo>
                  <a:cubicBezTo>
                    <a:pt x="17027" y="1827"/>
                    <a:pt x="17473" y="2438"/>
                    <a:pt x="17443" y="2942"/>
                  </a:cubicBezTo>
                  <a:cubicBezTo>
                    <a:pt x="17419" y="3338"/>
                    <a:pt x="17096" y="3601"/>
                    <a:pt x="16828" y="3752"/>
                  </a:cubicBezTo>
                  <a:cubicBezTo>
                    <a:pt x="15975" y="4236"/>
                    <a:pt x="15198" y="4242"/>
                    <a:pt x="15172" y="4242"/>
                  </a:cubicBezTo>
                  <a:lnTo>
                    <a:pt x="15170" y="4242"/>
                  </a:lnTo>
                  <a:cubicBezTo>
                    <a:pt x="15093" y="4242"/>
                    <a:pt x="15022" y="4287"/>
                    <a:pt x="14989" y="4356"/>
                  </a:cubicBezTo>
                  <a:lnTo>
                    <a:pt x="11133" y="12566"/>
                  </a:lnTo>
                  <a:lnTo>
                    <a:pt x="8915" y="10920"/>
                  </a:lnTo>
                  <a:lnTo>
                    <a:pt x="6699" y="9274"/>
                  </a:lnTo>
                  <a:lnTo>
                    <a:pt x="13444" y="3210"/>
                  </a:lnTo>
                  <a:cubicBezTo>
                    <a:pt x="13502" y="3159"/>
                    <a:pt x="13524" y="3078"/>
                    <a:pt x="13501" y="3003"/>
                  </a:cubicBezTo>
                  <a:cubicBezTo>
                    <a:pt x="13498" y="2994"/>
                    <a:pt x="13271" y="2250"/>
                    <a:pt x="13492" y="1274"/>
                  </a:cubicBezTo>
                  <a:cubicBezTo>
                    <a:pt x="13559" y="977"/>
                    <a:pt x="13718" y="590"/>
                    <a:pt x="14091" y="452"/>
                  </a:cubicBezTo>
                  <a:cubicBezTo>
                    <a:pt x="14189" y="416"/>
                    <a:pt x="14298" y="398"/>
                    <a:pt x="14416" y="398"/>
                  </a:cubicBezTo>
                  <a:close/>
                  <a:moveTo>
                    <a:pt x="14413" y="1"/>
                  </a:moveTo>
                  <a:cubicBezTo>
                    <a:pt x="14248" y="1"/>
                    <a:pt x="14094" y="27"/>
                    <a:pt x="13951" y="80"/>
                  </a:cubicBezTo>
                  <a:cubicBezTo>
                    <a:pt x="13524" y="238"/>
                    <a:pt x="13231" y="621"/>
                    <a:pt x="13103" y="1186"/>
                  </a:cubicBezTo>
                  <a:cubicBezTo>
                    <a:pt x="12912" y="2032"/>
                    <a:pt x="13026" y="2721"/>
                    <a:pt x="13089" y="2994"/>
                  </a:cubicBezTo>
                  <a:lnTo>
                    <a:pt x="6373" y="9032"/>
                  </a:lnTo>
                  <a:lnTo>
                    <a:pt x="3776" y="7101"/>
                  </a:lnTo>
                  <a:cubicBezTo>
                    <a:pt x="3656" y="7013"/>
                    <a:pt x="3514" y="6968"/>
                    <a:pt x="3363" y="6968"/>
                  </a:cubicBezTo>
                  <a:cubicBezTo>
                    <a:pt x="3303" y="6968"/>
                    <a:pt x="3241" y="6975"/>
                    <a:pt x="3179" y="6990"/>
                  </a:cubicBezTo>
                  <a:cubicBezTo>
                    <a:pt x="2909" y="7054"/>
                    <a:pt x="2667" y="7251"/>
                    <a:pt x="2534" y="7516"/>
                  </a:cubicBezTo>
                  <a:lnTo>
                    <a:pt x="610" y="11310"/>
                  </a:lnTo>
                  <a:lnTo>
                    <a:pt x="66" y="12042"/>
                  </a:lnTo>
                  <a:cubicBezTo>
                    <a:pt x="0" y="12131"/>
                    <a:pt x="19" y="12254"/>
                    <a:pt x="107" y="12320"/>
                  </a:cubicBezTo>
                  <a:lnTo>
                    <a:pt x="10128" y="19762"/>
                  </a:lnTo>
                  <a:cubicBezTo>
                    <a:pt x="10161" y="19787"/>
                    <a:pt x="10204" y="19801"/>
                    <a:pt x="10246" y="19801"/>
                  </a:cubicBezTo>
                  <a:cubicBezTo>
                    <a:pt x="10256" y="19801"/>
                    <a:pt x="10266" y="19800"/>
                    <a:pt x="10276" y="19799"/>
                  </a:cubicBezTo>
                  <a:cubicBezTo>
                    <a:pt x="10329" y="19790"/>
                    <a:pt x="10375" y="19763"/>
                    <a:pt x="10407" y="19720"/>
                  </a:cubicBezTo>
                  <a:lnTo>
                    <a:pt x="10946" y="18983"/>
                  </a:lnTo>
                  <a:lnTo>
                    <a:pt x="14019" y="16047"/>
                  </a:lnTo>
                  <a:cubicBezTo>
                    <a:pt x="14235" y="15842"/>
                    <a:pt x="14352" y="15555"/>
                    <a:pt x="14335" y="15277"/>
                  </a:cubicBezTo>
                  <a:cubicBezTo>
                    <a:pt x="14321" y="15053"/>
                    <a:pt x="14222" y="14862"/>
                    <a:pt x="14056" y="14739"/>
                  </a:cubicBezTo>
                  <a:lnTo>
                    <a:pt x="11457" y="12809"/>
                  </a:lnTo>
                  <a:lnTo>
                    <a:pt x="15297" y="4635"/>
                  </a:lnTo>
                  <a:cubicBezTo>
                    <a:pt x="15577" y="4616"/>
                    <a:pt x="16267" y="4527"/>
                    <a:pt x="17023" y="4099"/>
                  </a:cubicBezTo>
                  <a:cubicBezTo>
                    <a:pt x="17528" y="3811"/>
                    <a:pt x="17809" y="3421"/>
                    <a:pt x="17838" y="2967"/>
                  </a:cubicBezTo>
                  <a:cubicBezTo>
                    <a:pt x="17878" y="2312"/>
                    <a:pt x="17390" y="1604"/>
                    <a:pt x="16387" y="859"/>
                  </a:cubicBezTo>
                  <a:cubicBezTo>
                    <a:pt x="15618" y="288"/>
                    <a:pt x="14957" y="1"/>
                    <a:pt x="14413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623;p53">
              <a:extLst>
                <a:ext uri="{FF2B5EF4-FFF2-40B4-BE49-F238E27FC236}">
                  <a16:creationId xmlns:a16="http://schemas.microsoft.com/office/drawing/2014/main" id="{64A2962A-3780-4077-920F-F3119A867C20}"/>
                </a:ext>
              </a:extLst>
            </p:cNvPr>
            <p:cNvSpPr/>
            <p:nvPr/>
          </p:nvSpPr>
          <p:spPr>
            <a:xfrm>
              <a:off x="817244" y="1056190"/>
              <a:ext cx="524068" cy="456490"/>
            </a:xfrm>
            <a:custGeom>
              <a:avLst/>
              <a:gdLst/>
              <a:ahLst/>
              <a:cxnLst/>
              <a:rect l="l" t="t" r="r" b="b"/>
              <a:pathLst>
                <a:path w="13137" h="11443" extrusionOk="0">
                  <a:moveTo>
                    <a:pt x="2266" y="1279"/>
                  </a:moveTo>
                  <a:lnTo>
                    <a:pt x="2230" y="1326"/>
                  </a:lnTo>
                  <a:lnTo>
                    <a:pt x="2236" y="1343"/>
                  </a:lnTo>
                  <a:cubicBezTo>
                    <a:pt x="1973" y="2266"/>
                    <a:pt x="1595" y="3156"/>
                    <a:pt x="1114" y="3983"/>
                  </a:cubicBezTo>
                  <a:lnTo>
                    <a:pt x="1088" y="3967"/>
                  </a:lnTo>
                  <a:cubicBezTo>
                    <a:pt x="1569" y="3138"/>
                    <a:pt x="1946" y="2257"/>
                    <a:pt x="2226" y="1322"/>
                  </a:cubicBezTo>
                  <a:lnTo>
                    <a:pt x="2266" y="1279"/>
                  </a:lnTo>
                  <a:close/>
                  <a:moveTo>
                    <a:pt x="2872" y="2638"/>
                  </a:moveTo>
                  <a:lnTo>
                    <a:pt x="2836" y="2685"/>
                  </a:lnTo>
                  <a:lnTo>
                    <a:pt x="2838" y="2704"/>
                  </a:lnTo>
                  <a:lnTo>
                    <a:pt x="2110" y="4188"/>
                  </a:lnTo>
                  <a:lnTo>
                    <a:pt x="2083" y="4177"/>
                  </a:lnTo>
                  <a:lnTo>
                    <a:pt x="2835" y="2683"/>
                  </a:lnTo>
                  <a:lnTo>
                    <a:pt x="2872" y="2638"/>
                  </a:lnTo>
                  <a:close/>
                  <a:moveTo>
                    <a:pt x="5532" y="5646"/>
                  </a:moveTo>
                  <a:lnTo>
                    <a:pt x="5496" y="5693"/>
                  </a:lnTo>
                  <a:lnTo>
                    <a:pt x="5499" y="5711"/>
                  </a:lnTo>
                  <a:lnTo>
                    <a:pt x="5116" y="6505"/>
                  </a:lnTo>
                  <a:lnTo>
                    <a:pt x="5089" y="6489"/>
                  </a:lnTo>
                  <a:lnTo>
                    <a:pt x="5495" y="5690"/>
                  </a:lnTo>
                  <a:lnTo>
                    <a:pt x="5532" y="5646"/>
                  </a:lnTo>
                  <a:close/>
                  <a:moveTo>
                    <a:pt x="6894" y="5530"/>
                  </a:moveTo>
                  <a:lnTo>
                    <a:pt x="6861" y="5606"/>
                  </a:lnTo>
                  <a:lnTo>
                    <a:pt x="5803" y="7141"/>
                  </a:lnTo>
                  <a:lnTo>
                    <a:pt x="5777" y="7122"/>
                  </a:lnTo>
                  <a:lnTo>
                    <a:pt x="6833" y="5590"/>
                  </a:lnTo>
                  <a:cubicBezTo>
                    <a:pt x="6837" y="5585"/>
                    <a:pt x="6842" y="5583"/>
                    <a:pt x="6849" y="5583"/>
                  </a:cubicBezTo>
                  <a:cubicBezTo>
                    <a:pt x="6852" y="5583"/>
                    <a:pt x="6855" y="5583"/>
                    <a:pt x="6858" y="5584"/>
                  </a:cubicBezTo>
                  <a:lnTo>
                    <a:pt x="6894" y="5530"/>
                  </a:lnTo>
                  <a:close/>
                  <a:moveTo>
                    <a:pt x="8058" y="7517"/>
                  </a:moveTo>
                  <a:cubicBezTo>
                    <a:pt x="8062" y="7517"/>
                    <a:pt x="8066" y="7518"/>
                    <a:pt x="8069" y="7520"/>
                  </a:cubicBezTo>
                  <a:lnTo>
                    <a:pt x="8070" y="7545"/>
                  </a:lnTo>
                  <a:lnTo>
                    <a:pt x="7330" y="8320"/>
                  </a:lnTo>
                  <a:lnTo>
                    <a:pt x="7307" y="8294"/>
                  </a:lnTo>
                  <a:lnTo>
                    <a:pt x="8048" y="7521"/>
                  </a:lnTo>
                  <a:cubicBezTo>
                    <a:pt x="8050" y="7518"/>
                    <a:pt x="8054" y="7517"/>
                    <a:pt x="8058" y="7517"/>
                  </a:cubicBezTo>
                  <a:close/>
                  <a:moveTo>
                    <a:pt x="10815" y="8653"/>
                  </a:moveTo>
                  <a:cubicBezTo>
                    <a:pt x="10818" y="8653"/>
                    <a:pt x="10821" y="8653"/>
                    <a:pt x="10824" y="8655"/>
                  </a:cubicBezTo>
                  <a:lnTo>
                    <a:pt x="10825" y="8680"/>
                  </a:lnTo>
                  <a:lnTo>
                    <a:pt x="9972" y="9330"/>
                  </a:lnTo>
                  <a:lnTo>
                    <a:pt x="9948" y="9305"/>
                  </a:lnTo>
                  <a:lnTo>
                    <a:pt x="10803" y="8656"/>
                  </a:lnTo>
                  <a:cubicBezTo>
                    <a:pt x="10807" y="8655"/>
                    <a:pt x="10811" y="8653"/>
                    <a:pt x="10815" y="8653"/>
                  </a:cubicBezTo>
                  <a:close/>
                  <a:moveTo>
                    <a:pt x="11781" y="8749"/>
                  </a:moveTo>
                  <a:cubicBezTo>
                    <a:pt x="11784" y="8749"/>
                    <a:pt x="11787" y="8750"/>
                    <a:pt x="11789" y="8752"/>
                  </a:cubicBezTo>
                  <a:lnTo>
                    <a:pt x="11789" y="8780"/>
                  </a:lnTo>
                  <a:cubicBezTo>
                    <a:pt x="11136" y="9279"/>
                    <a:pt x="10505" y="9827"/>
                    <a:pt x="9918" y="10401"/>
                  </a:cubicBezTo>
                  <a:lnTo>
                    <a:pt x="9958" y="10450"/>
                  </a:lnTo>
                  <a:lnTo>
                    <a:pt x="9958" y="10450"/>
                  </a:lnTo>
                  <a:lnTo>
                    <a:pt x="9893" y="10380"/>
                  </a:lnTo>
                  <a:cubicBezTo>
                    <a:pt x="10483" y="9803"/>
                    <a:pt x="11114" y="9253"/>
                    <a:pt x="11768" y="8753"/>
                  </a:cubicBezTo>
                  <a:cubicBezTo>
                    <a:pt x="11773" y="8751"/>
                    <a:pt x="11777" y="8749"/>
                    <a:pt x="11781" y="8749"/>
                  </a:cubicBezTo>
                  <a:close/>
                  <a:moveTo>
                    <a:pt x="2446" y="0"/>
                  </a:moveTo>
                  <a:cubicBezTo>
                    <a:pt x="2408" y="0"/>
                    <a:pt x="2369" y="5"/>
                    <a:pt x="2330" y="14"/>
                  </a:cubicBezTo>
                  <a:cubicBezTo>
                    <a:pt x="2143" y="57"/>
                    <a:pt x="1976" y="196"/>
                    <a:pt x="1880" y="384"/>
                  </a:cubicBezTo>
                  <a:lnTo>
                    <a:pt x="13" y="4071"/>
                  </a:lnTo>
                  <a:cubicBezTo>
                    <a:pt x="1" y="4099"/>
                    <a:pt x="6" y="4135"/>
                    <a:pt x="32" y="4154"/>
                  </a:cubicBezTo>
                  <a:lnTo>
                    <a:pt x="9828" y="11430"/>
                  </a:lnTo>
                  <a:cubicBezTo>
                    <a:pt x="9840" y="11439"/>
                    <a:pt x="9853" y="11443"/>
                    <a:pt x="9866" y="11443"/>
                  </a:cubicBezTo>
                  <a:cubicBezTo>
                    <a:pt x="9884" y="11443"/>
                    <a:pt x="9901" y="11436"/>
                    <a:pt x="9914" y="11425"/>
                  </a:cubicBezTo>
                  <a:lnTo>
                    <a:pt x="12900" y="8569"/>
                  </a:lnTo>
                  <a:cubicBezTo>
                    <a:pt x="13053" y="8425"/>
                    <a:pt x="13137" y="8224"/>
                    <a:pt x="13125" y="8032"/>
                  </a:cubicBezTo>
                  <a:cubicBezTo>
                    <a:pt x="13118" y="7898"/>
                    <a:pt x="13063" y="7784"/>
                    <a:pt x="12966" y="7711"/>
                  </a:cubicBezTo>
                  <a:lnTo>
                    <a:pt x="2685" y="75"/>
                  </a:lnTo>
                  <a:cubicBezTo>
                    <a:pt x="2617" y="25"/>
                    <a:pt x="2535" y="0"/>
                    <a:pt x="2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624;p53">
              <a:extLst>
                <a:ext uri="{FF2B5EF4-FFF2-40B4-BE49-F238E27FC236}">
                  <a16:creationId xmlns:a16="http://schemas.microsoft.com/office/drawing/2014/main" id="{0D177670-D25A-4554-BA14-A4B9C188D99D}"/>
                </a:ext>
              </a:extLst>
            </p:cNvPr>
            <p:cNvSpPr/>
            <p:nvPr/>
          </p:nvSpPr>
          <p:spPr>
            <a:xfrm>
              <a:off x="795822" y="1228207"/>
              <a:ext cx="409457" cy="313794"/>
            </a:xfrm>
            <a:custGeom>
              <a:avLst/>
              <a:gdLst/>
              <a:ahLst/>
              <a:cxnLst/>
              <a:rect l="l" t="t" r="r" b="b"/>
              <a:pathLst>
                <a:path w="10264" h="7866" extrusionOk="0">
                  <a:moveTo>
                    <a:pt x="437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2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9794" y="7854"/>
                  </a:lnTo>
                  <a:cubicBezTo>
                    <a:pt x="9805" y="7862"/>
                    <a:pt x="9818" y="7866"/>
                    <a:pt x="9832" y="7866"/>
                  </a:cubicBezTo>
                  <a:cubicBezTo>
                    <a:pt x="9836" y="7866"/>
                    <a:pt x="9839" y="7866"/>
                    <a:pt x="9842" y="7865"/>
                  </a:cubicBezTo>
                  <a:cubicBezTo>
                    <a:pt x="9861" y="7862"/>
                    <a:pt x="9877" y="7854"/>
                    <a:pt x="9887" y="7840"/>
                  </a:cubicBezTo>
                  <a:lnTo>
                    <a:pt x="10242" y="7349"/>
                  </a:lnTo>
                  <a:cubicBezTo>
                    <a:pt x="10263" y="7319"/>
                    <a:pt x="10258" y="7278"/>
                    <a:pt x="10230" y="7257"/>
                  </a:cubicBezTo>
                  <a:lnTo>
                    <a:pt x="476" y="13"/>
                  </a:lnTo>
                  <a:cubicBezTo>
                    <a:pt x="464" y="5"/>
                    <a:pt x="451" y="1"/>
                    <a:pt x="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625;p53">
              <a:extLst>
                <a:ext uri="{FF2B5EF4-FFF2-40B4-BE49-F238E27FC236}">
                  <a16:creationId xmlns:a16="http://schemas.microsoft.com/office/drawing/2014/main" id="{AC8CE5D9-9E9D-4BB8-A818-3135ED6F6AF3}"/>
                </a:ext>
              </a:extLst>
            </p:cNvPr>
            <p:cNvSpPr/>
            <p:nvPr/>
          </p:nvSpPr>
          <p:spPr>
            <a:xfrm>
              <a:off x="795862" y="1228207"/>
              <a:ext cx="86926" cy="74639"/>
            </a:xfrm>
            <a:custGeom>
              <a:avLst/>
              <a:gdLst/>
              <a:ahLst/>
              <a:cxnLst/>
              <a:rect l="l" t="t" r="r" b="b"/>
              <a:pathLst>
                <a:path w="2179" h="1871" extrusionOk="0">
                  <a:moveTo>
                    <a:pt x="438" y="1"/>
                  </a:moveTo>
                  <a:cubicBezTo>
                    <a:pt x="417" y="1"/>
                    <a:pt x="397" y="10"/>
                    <a:pt x="383" y="29"/>
                  </a:cubicBezTo>
                  <a:lnTo>
                    <a:pt x="23" y="514"/>
                  </a:lnTo>
                  <a:cubicBezTo>
                    <a:pt x="1" y="544"/>
                    <a:pt x="6" y="584"/>
                    <a:pt x="36" y="605"/>
                  </a:cubicBezTo>
                  <a:lnTo>
                    <a:pt x="1740" y="1871"/>
                  </a:lnTo>
                  <a:lnTo>
                    <a:pt x="2179" y="1278"/>
                  </a:lnTo>
                  <a:lnTo>
                    <a:pt x="477" y="13"/>
                  </a:lnTo>
                  <a:cubicBezTo>
                    <a:pt x="465" y="5"/>
                    <a:pt x="451" y="1"/>
                    <a:pt x="438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626;p53">
              <a:extLst>
                <a:ext uri="{FF2B5EF4-FFF2-40B4-BE49-F238E27FC236}">
                  <a16:creationId xmlns:a16="http://schemas.microsoft.com/office/drawing/2014/main" id="{18C24E4C-7511-4348-B2C6-38E0F6A969F6}"/>
                </a:ext>
              </a:extLst>
            </p:cNvPr>
            <p:cNvSpPr/>
            <p:nvPr/>
          </p:nvSpPr>
          <p:spPr>
            <a:xfrm>
              <a:off x="1123778" y="1471232"/>
              <a:ext cx="81540" cy="70769"/>
            </a:xfrm>
            <a:custGeom>
              <a:avLst/>
              <a:gdLst/>
              <a:ahLst/>
              <a:cxnLst/>
              <a:rect l="l" t="t" r="r" b="b"/>
              <a:pathLst>
                <a:path w="2044" h="1774" extrusionOk="0">
                  <a:moveTo>
                    <a:pt x="440" y="1"/>
                  </a:moveTo>
                  <a:lnTo>
                    <a:pt x="0" y="593"/>
                  </a:lnTo>
                  <a:lnTo>
                    <a:pt x="1574" y="1762"/>
                  </a:lnTo>
                  <a:cubicBezTo>
                    <a:pt x="1585" y="1770"/>
                    <a:pt x="1598" y="1774"/>
                    <a:pt x="1613" y="1774"/>
                  </a:cubicBezTo>
                  <a:cubicBezTo>
                    <a:pt x="1616" y="1774"/>
                    <a:pt x="1620" y="1774"/>
                    <a:pt x="1623" y="1773"/>
                  </a:cubicBezTo>
                  <a:cubicBezTo>
                    <a:pt x="1641" y="1770"/>
                    <a:pt x="1657" y="1762"/>
                    <a:pt x="1667" y="1748"/>
                  </a:cubicBezTo>
                  <a:lnTo>
                    <a:pt x="2023" y="1257"/>
                  </a:lnTo>
                  <a:cubicBezTo>
                    <a:pt x="2043" y="1227"/>
                    <a:pt x="2037" y="1186"/>
                    <a:pt x="2009" y="1165"/>
                  </a:cubicBezTo>
                  <a:lnTo>
                    <a:pt x="440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627;p53">
              <a:extLst>
                <a:ext uri="{FF2B5EF4-FFF2-40B4-BE49-F238E27FC236}">
                  <a16:creationId xmlns:a16="http://schemas.microsoft.com/office/drawing/2014/main" id="{7E128176-FB83-4256-8A90-EB98DFCEF695}"/>
                </a:ext>
              </a:extLst>
            </p:cNvPr>
            <p:cNvSpPr/>
            <p:nvPr/>
          </p:nvSpPr>
          <p:spPr>
            <a:xfrm>
              <a:off x="1104789" y="1352711"/>
              <a:ext cx="38297" cy="38776"/>
            </a:xfrm>
            <a:custGeom>
              <a:avLst/>
              <a:gdLst/>
              <a:ahLst/>
              <a:cxnLst/>
              <a:rect l="l" t="t" r="r" b="b"/>
              <a:pathLst>
                <a:path w="960" h="972" extrusionOk="0">
                  <a:moveTo>
                    <a:pt x="849" y="0"/>
                  </a:moveTo>
                  <a:cubicBezTo>
                    <a:pt x="823" y="0"/>
                    <a:pt x="798" y="10"/>
                    <a:pt x="778" y="30"/>
                  </a:cubicBezTo>
                  <a:lnTo>
                    <a:pt x="39" y="804"/>
                  </a:lnTo>
                  <a:cubicBezTo>
                    <a:pt x="1" y="843"/>
                    <a:pt x="2" y="907"/>
                    <a:pt x="42" y="945"/>
                  </a:cubicBezTo>
                  <a:cubicBezTo>
                    <a:pt x="61" y="962"/>
                    <a:pt x="85" y="972"/>
                    <a:pt x="110" y="972"/>
                  </a:cubicBezTo>
                  <a:cubicBezTo>
                    <a:pt x="136" y="972"/>
                    <a:pt x="163" y="962"/>
                    <a:pt x="182" y="941"/>
                  </a:cubicBezTo>
                  <a:lnTo>
                    <a:pt x="922" y="168"/>
                  </a:lnTo>
                  <a:cubicBezTo>
                    <a:pt x="960" y="129"/>
                    <a:pt x="958" y="66"/>
                    <a:pt x="918" y="28"/>
                  </a:cubicBezTo>
                  <a:cubicBezTo>
                    <a:pt x="899" y="10"/>
                    <a:pt x="874" y="0"/>
                    <a:pt x="8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628;p53">
              <a:extLst>
                <a:ext uri="{FF2B5EF4-FFF2-40B4-BE49-F238E27FC236}">
                  <a16:creationId xmlns:a16="http://schemas.microsoft.com/office/drawing/2014/main" id="{A09EA182-3738-4CB5-972C-BE3819086828}"/>
                </a:ext>
              </a:extLst>
            </p:cNvPr>
            <p:cNvSpPr/>
            <p:nvPr/>
          </p:nvSpPr>
          <p:spPr>
            <a:xfrm>
              <a:off x="1043754" y="1275599"/>
              <a:ext cx="51222" cy="69054"/>
            </a:xfrm>
            <a:custGeom>
              <a:avLst/>
              <a:gdLst/>
              <a:ahLst/>
              <a:cxnLst/>
              <a:rect l="l" t="t" r="r" b="b"/>
              <a:pathLst>
                <a:path w="1284" h="1731" extrusionOk="0">
                  <a:moveTo>
                    <a:pt x="1171" y="0"/>
                  </a:moveTo>
                  <a:cubicBezTo>
                    <a:pt x="1139" y="0"/>
                    <a:pt x="1108" y="15"/>
                    <a:pt x="1089" y="42"/>
                  </a:cubicBezTo>
                  <a:lnTo>
                    <a:pt x="32" y="1574"/>
                  </a:lnTo>
                  <a:cubicBezTo>
                    <a:pt x="0" y="1620"/>
                    <a:pt x="12" y="1682"/>
                    <a:pt x="57" y="1713"/>
                  </a:cubicBezTo>
                  <a:cubicBezTo>
                    <a:pt x="74" y="1725"/>
                    <a:pt x="94" y="1730"/>
                    <a:pt x="114" y="1730"/>
                  </a:cubicBezTo>
                  <a:cubicBezTo>
                    <a:pt x="145" y="1730"/>
                    <a:pt x="175" y="1716"/>
                    <a:pt x="195" y="1688"/>
                  </a:cubicBezTo>
                  <a:lnTo>
                    <a:pt x="1252" y="156"/>
                  </a:lnTo>
                  <a:cubicBezTo>
                    <a:pt x="1283" y="110"/>
                    <a:pt x="1272" y="48"/>
                    <a:pt x="1226" y="17"/>
                  </a:cubicBezTo>
                  <a:cubicBezTo>
                    <a:pt x="1210" y="5"/>
                    <a:pt x="1190" y="0"/>
                    <a:pt x="1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629;p53">
              <a:extLst>
                <a:ext uri="{FF2B5EF4-FFF2-40B4-BE49-F238E27FC236}">
                  <a16:creationId xmlns:a16="http://schemas.microsoft.com/office/drawing/2014/main" id="{3FBED327-3B3E-43E3-9C08-8953FC172F9A}"/>
                </a:ext>
              </a:extLst>
            </p:cNvPr>
            <p:cNvSpPr/>
            <p:nvPr/>
          </p:nvSpPr>
          <p:spPr>
            <a:xfrm>
              <a:off x="1016347" y="1279788"/>
              <a:ext cx="24295" cy="39533"/>
            </a:xfrm>
            <a:custGeom>
              <a:avLst/>
              <a:gdLst/>
              <a:ahLst/>
              <a:cxnLst/>
              <a:rect l="l" t="t" r="r" b="b"/>
              <a:pathLst>
                <a:path w="609" h="991" extrusionOk="0">
                  <a:moveTo>
                    <a:pt x="495" y="1"/>
                  </a:moveTo>
                  <a:cubicBezTo>
                    <a:pt x="458" y="1"/>
                    <a:pt x="423" y="21"/>
                    <a:pt x="406" y="57"/>
                  </a:cubicBezTo>
                  <a:lnTo>
                    <a:pt x="24" y="848"/>
                  </a:lnTo>
                  <a:cubicBezTo>
                    <a:pt x="1" y="899"/>
                    <a:pt x="22" y="958"/>
                    <a:pt x="70" y="982"/>
                  </a:cubicBezTo>
                  <a:cubicBezTo>
                    <a:pt x="84" y="988"/>
                    <a:pt x="99" y="991"/>
                    <a:pt x="114" y="991"/>
                  </a:cubicBezTo>
                  <a:cubicBezTo>
                    <a:pt x="150" y="991"/>
                    <a:pt x="186" y="969"/>
                    <a:pt x="203" y="936"/>
                  </a:cubicBezTo>
                  <a:lnTo>
                    <a:pt x="585" y="143"/>
                  </a:lnTo>
                  <a:cubicBezTo>
                    <a:pt x="608" y="94"/>
                    <a:pt x="587" y="34"/>
                    <a:pt x="539" y="11"/>
                  </a:cubicBezTo>
                  <a:cubicBezTo>
                    <a:pt x="525" y="4"/>
                    <a:pt x="510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630;p53">
              <a:extLst>
                <a:ext uri="{FF2B5EF4-FFF2-40B4-BE49-F238E27FC236}">
                  <a16:creationId xmlns:a16="http://schemas.microsoft.com/office/drawing/2014/main" id="{6C4D85DC-3E8E-40B1-AB4B-958851134FE7}"/>
                </a:ext>
              </a:extLst>
            </p:cNvPr>
            <p:cNvSpPr/>
            <p:nvPr/>
          </p:nvSpPr>
          <p:spPr>
            <a:xfrm>
              <a:off x="896351" y="1159791"/>
              <a:ext cx="38257" cy="67219"/>
            </a:xfrm>
            <a:custGeom>
              <a:avLst/>
              <a:gdLst/>
              <a:ahLst/>
              <a:cxnLst/>
              <a:rect l="l" t="t" r="r" b="b"/>
              <a:pathLst>
                <a:path w="959" h="1685" extrusionOk="0">
                  <a:moveTo>
                    <a:pt x="845" y="0"/>
                  </a:moveTo>
                  <a:cubicBezTo>
                    <a:pt x="808" y="0"/>
                    <a:pt x="774" y="21"/>
                    <a:pt x="756" y="56"/>
                  </a:cubicBezTo>
                  <a:lnTo>
                    <a:pt x="26" y="1541"/>
                  </a:lnTo>
                  <a:cubicBezTo>
                    <a:pt x="1" y="1590"/>
                    <a:pt x="22" y="1649"/>
                    <a:pt x="70" y="1674"/>
                  </a:cubicBezTo>
                  <a:cubicBezTo>
                    <a:pt x="84" y="1682"/>
                    <a:pt x="100" y="1685"/>
                    <a:pt x="113" y="1685"/>
                  </a:cubicBezTo>
                  <a:cubicBezTo>
                    <a:pt x="149" y="1685"/>
                    <a:pt x="185" y="1664"/>
                    <a:pt x="204" y="1629"/>
                  </a:cubicBezTo>
                  <a:lnTo>
                    <a:pt x="933" y="144"/>
                  </a:lnTo>
                  <a:cubicBezTo>
                    <a:pt x="959" y="96"/>
                    <a:pt x="937" y="36"/>
                    <a:pt x="889" y="11"/>
                  </a:cubicBezTo>
                  <a:cubicBezTo>
                    <a:pt x="875" y="4"/>
                    <a:pt x="860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631;p53">
              <a:extLst>
                <a:ext uri="{FF2B5EF4-FFF2-40B4-BE49-F238E27FC236}">
                  <a16:creationId xmlns:a16="http://schemas.microsoft.com/office/drawing/2014/main" id="{39092A02-B8C8-420E-BBDB-682E9D499B09}"/>
                </a:ext>
              </a:extLst>
            </p:cNvPr>
            <p:cNvSpPr/>
            <p:nvPr/>
          </p:nvSpPr>
          <p:spPr>
            <a:xfrm>
              <a:off x="856698" y="1105617"/>
              <a:ext cx="53576" cy="113095"/>
            </a:xfrm>
            <a:custGeom>
              <a:avLst/>
              <a:gdLst/>
              <a:ahLst/>
              <a:cxnLst/>
              <a:rect l="l" t="t" r="r" b="b"/>
              <a:pathLst>
                <a:path w="1343" h="2835" extrusionOk="0">
                  <a:moveTo>
                    <a:pt x="1231" y="0"/>
                  </a:moveTo>
                  <a:cubicBezTo>
                    <a:pt x="1188" y="0"/>
                    <a:pt x="1149" y="29"/>
                    <a:pt x="1137" y="73"/>
                  </a:cubicBezTo>
                  <a:cubicBezTo>
                    <a:pt x="878" y="987"/>
                    <a:pt x="505" y="1866"/>
                    <a:pt x="27" y="2686"/>
                  </a:cubicBezTo>
                  <a:cubicBezTo>
                    <a:pt x="0" y="2734"/>
                    <a:pt x="16" y="2794"/>
                    <a:pt x="63" y="2822"/>
                  </a:cubicBezTo>
                  <a:cubicBezTo>
                    <a:pt x="79" y="2830"/>
                    <a:pt x="96" y="2835"/>
                    <a:pt x="114" y="2835"/>
                  </a:cubicBezTo>
                  <a:cubicBezTo>
                    <a:pt x="147" y="2835"/>
                    <a:pt x="182" y="2818"/>
                    <a:pt x="199" y="2784"/>
                  </a:cubicBezTo>
                  <a:cubicBezTo>
                    <a:pt x="684" y="1950"/>
                    <a:pt x="1064" y="1056"/>
                    <a:pt x="1327" y="126"/>
                  </a:cubicBezTo>
                  <a:cubicBezTo>
                    <a:pt x="1342" y="74"/>
                    <a:pt x="1312" y="19"/>
                    <a:pt x="1259" y="4"/>
                  </a:cubicBezTo>
                  <a:cubicBezTo>
                    <a:pt x="1250" y="1"/>
                    <a:pt x="1240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632;p53">
              <a:extLst>
                <a:ext uri="{FF2B5EF4-FFF2-40B4-BE49-F238E27FC236}">
                  <a16:creationId xmlns:a16="http://schemas.microsoft.com/office/drawing/2014/main" id="{E920CC2C-AE91-4044-8467-6521F7D0E22F}"/>
                </a:ext>
              </a:extLst>
            </p:cNvPr>
            <p:cNvSpPr/>
            <p:nvPr/>
          </p:nvSpPr>
          <p:spPr>
            <a:xfrm>
              <a:off x="1210065" y="1397989"/>
              <a:ext cx="43044" cy="33869"/>
            </a:xfrm>
            <a:custGeom>
              <a:avLst/>
              <a:gdLst/>
              <a:ahLst/>
              <a:cxnLst/>
              <a:rect l="l" t="t" r="r" b="b"/>
              <a:pathLst>
                <a:path w="1079" h="849" extrusionOk="0">
                  <a:moveTo>
                    <a:pt x="966" y="1"/>
                  </a:moveTo>
                  <a:cubicBezTo>
                    <a:pt x="945" y="1"/>
                    <a:pt x="924" y="8"/>
                    <a:pt x="906" y="21"/>
                  </a:cubicBezTo>
                  <a:lnTo>
                    <a:pt x="52" y="669"/>
                  </a:lnTo>
                  <a:cubicBezTo>
                    <a:pt x="9" y="704"/>
                    <a:pt x="0" y="766"/>
                    <a:pt x="34" y="809"/>
                  </a:cubicBezTo>
                  <a:cubicBezTo>
                    <a:pt x="53" y="836"/>
                    <a:pt x="83" y="848"/>
                    <a:pt x="113" y="848"/>
                  </a:cubicBezTo>
                  <a:cubicBezTo>
                    <a:pt x="134" y="848"/>
                    <a:pt x="155" y="841"/>
                    <a:pt x="173" y="827"/>
                  </a:cubicBezTo>
                  <a:lnTo>
                    <a:pt x="1027" y="179"/>
                  </a:lnTo>
                  <a:cubicBezTo>
                    <a:pt x="1070" y="145"/>
                    <a:pt x="1078" y="83"/>
                    <a:pt x="1046" y="40"/>
                  </a:cubicBezTo>
                  <a:cubicBezTo>
                    <a:pt x="1026" y="14"/>
                    <a:pt x="996" y="1"/>
                    <a:pt x="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633;p53">
              <a:extLst>
                <a:ext uri="{FF2B5EF4-FFF2-40B4-BE49-F238E27FC236}">
                  <a16:creationId xmlns:a16="http://schemas.microsoft.com/office/drawing/2014/main" id="{205FCA49-175A-4B3C-A26D-8F77B3ACEDF3}"/>
                </a:ext>
              </a:extLst>
            </p:cNvPr>
            <p:cNvSpPr/>
            <p:nvPr/>
          </p:nvSpPr>
          <p:spPr>
            <a:xfrm>
              <a:off x="1207911" y="1401899"/>
              <a:ext cx="83734" cy="72804"/>
            </a:xfrm>
            <a:custGeom>
              <a:avLst/>
              <a:gdLst/>
              <a:ahLst/>
              <a:cxnLst/>
              <a:rect l="l" t="t" r="r" b="b"/>
              <a:pathLst>
                <a:path w="2099" h="1825" extrusionOk="0">
                  <a:moveTo>
                    <a:pt x="1987" y="1"/>
                  </a:moveTo>
                  <a:cubicBezTo>
                    <a:pt x="1965" y="1"/>
                    <a:pt x="1944" y="8"/>
                    <a:pt x="1926" y="22"/>
                  </a:cubicBezTo>
                  <a:cubicBezTo>
                    <a:pt x="1267" y="526"/>
                    <a:pt x="632" y="1075"/>
                    <a:pt x="41" y="1654"/>
                  </a:cubicBezTo>
                  <a:cubicBezTo>
                    <a:pt x="1" y="1692"/>
                    <a:pt x="1" y="1755"/>
                    <a:pt x="39" y="1795"/>
                  </a:cubicBezTo>
                  <a:cubicBezTo>
                    <a:pt x="59" y="1814"/>
                    <a:pt x="85" y="1824"/>
                    <a:pt x="110" y="1824"/>
                  </a:cubicBezTo>
                  <a:cubicBezTo>
                    <a:pt x="135" y="1824"/>
                    <a:pt x="160" y="1816"/>
                    <a:pt x="180" y="1797"/>
                  </a:cubicBezTo>
                  <a:cubicBezTo>
                    <a:pt x="765" y="1223"/>
                    <a:pt x="1393" y="680"/>
                    <a:pt x="2047" y="180"/>
                  </a:cubicBezTo>
                  <a:cubicBezTo>
                    <a:pt x="2090" y="145"/>
                    <a:pt x="2099" y="84"/>
                    <a:pt x="2065" y="40"/>
                  </a:cubicBezTo>
                  <a:cubicBezTo>
                    <a:pt x="2046" y="15"/>
                    <a:pt x="2016" y="1"/>
                    <a:pt x="19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634;p53">
              <a:extLst>
                <a:ext uri="{FF2B5EF4-FFF2-40B4-BE49-F238E27FC236}">
                  <a16:creationId xmlns:a16="http://schemas.microsoft.com/office/drawing/2014/main" id="{52DE08A1-825B-4CFF-9B2E-CE5DCEABC623}"/>
                </a:ext>
              </a:extLst>
            </p:cNvPr>
            <p:cNvSpPr/>
            <p:nvPr/>
          </p:nvSpPr>
          <p:spPr>
            <a:xfrm>
              <a:off x="817324" y="1056190"/>
              <a:ext cx="163081" cy="206563"/>
            </a:xfrm>
            <a:custGeom>
              <a:avLst/>
              <a:gdLst/>
              <a:ahLst/>
              <a:cxnLst/>
              <a:rect l="l" t="t" r="r" b="b"/>
              <a:pathLst>
                <a:path w="4088" h="5178" extrusionOk="0">
                  <a:moveTo>
                    <a:pt x="2446" y="1"/>
                  </a:moveTo>
                  <a:cubicBezTo>
                    <a:pt x="2408" y="1"/>
                    <a:pt x="2369" y="5"/>
                    <a:pt x="2329" y="15"/>
                  </a:cubicBezTo>
                  <a:cubicBezTo>
                    <a:pt x="2143" y="59"/>
                    <a:pt x="1974" y="198"/>
                    <a:pt x="1880" y="385"/>
                  </a:cubicBezTo>
                  <a:lnTo>
                    <a:pt x="12" y="4073"/>
                  </a:lnTo>
                  <a:cubicBezTo>
                    <a:pt x="1" y="4100"/>
                    <a:pt x="6" y="4136"/>
                    <a:pt x="32" y="4156"/>
                  </a:cubicBezTo>
                  <a:lnTo>
                    <a:pt x="1409" y="5178"/>
                  </a:lnTo>
                  <a:cubicBezTo>
                    <a:pt x="1409" y="5178"/>
                    <a:pt x="2419" y="3182"/>
                    <a:pt x="3118" y="1912"/>
                  </a:cubicBezTo>
                  <a:cubicBezTo>
                    <a:pt x="3390" y="1421"/>
                    <a:pt x="3750" y="1203"/>
                    <a:pt x="4088" y="1119"/>
                  </a:cubicBezTo>
                  <a:lnTo>
                    <a:pt x="2685" y="77"/>
                  </a:lnTo>
                  <a:cubicBezTo>
                    <a:pt x="2617" y="26"/>
                    <a:pt x="2535" y="1"/>
                    <a:pt x="2446" y="1"/>
                  </a:cubicBezTo>
                  <a:close/>
                </a:path>
              </a:pathLst>
            </a:custGeom>
            <a:solidFill>
              <a:srgbClr val="191919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635;p53">
              <a:extLst>
                <a:ext uri="{FF2B5EF4-FFF2-40B4-BE49-F238E27FC236}">
                  <a16:creationId xmlns:a16="http://schemas.microsoft.com/office/drawing/2014/main" id="{D20F991E-AEA2-4D14-A56A-E21BFD4BC19D}"/>
                </a:ext>
              </a:extLst>
            </p:cNvPr>
            <p:cNvSpPr/>
            <p:nvPr/>
          </p:nvSpPr>
          <p:spPr>
            <a:xfrm>
              <a:off x="1159960" y="1325903"/>
              <a:ext cx="181351" cy="186817"/>
            </a:xfrm>
            <a:custGeom>
              <a:avLst/>
              <a:gdLst/>
              <a:ahLst/>
              <a:cxnLst/>
              <a:rect l="l" t="t" r="r" b="b"/>
              <a:pathLst>
                <a:path w="4546" h="4683" extrusionOk="0">
                  <a:moveTo>
                    <a:pt x="3093" y="1"/>
                  </a:moveTo>
                  <a:lnTo>
                    <a:pt x="3093" y="1"/>
                  </a:lnTo>
                  <a:cubicBezTo>
                    <a:pt x="3119" y="358"/>
                    <a:pt x="3019" y="776"/>
                    <a:pt x="2615" y="1189"/>
                  </a:cubicBezTo>
                  <a:cubicBezTo>
                    <a:pt x="1665" y="2165"/>
                    <a:pt x="175" y="3586"/>
                    <a:pt x="1" y="3752"/>
                  </a:cubicBezTo>
                  <a:lnTo>
                    <a:pt x="1237" y="4670"/>
                  </a:lnTo>
                  <a:cubicBezTo>
                    <a:pt x="1249" y="4679"/>
                    <a:pt x="1262" y="4683"/>
                    <a:pt x="1275" y="4683"/>
                  </a:cubicBezTo>
                  <a:cubicBezTo>
                    <a:pt x="1293" y="4683"/>
                    <a:pt x="1310" y="4676"/>
                    <a:pt x="1323" y="4665"/>
                  </a:cubicBezTo>
                  <a:lnTo>
                    <a:pt x="4309" y="1810"/>
                  </a:lnTo>
                  <a:cubicBezTo>
                    <a:pt x="4462" y="1664"/>
                    <a:pt x="4546" y="1463"/>
                    <a:pt x="4534" y="1273"/>
                  </a:cubicBezTo>
                  <a:cubicBezTo>
                    <a:pt x="4525" y="1137"/>
                    <a:pt x="4471" y="1024"/>
                    <a:pt x="4375" y="952"/>
                  </a:cubicBezTo>
                  <a:lnTo>
                    <a:pt x="3093" y="1"/>
                  </a:lnTo>
                  <a:close/>
                </a:path>
              </a:pathLst>
            </a:custGeom>
            <a:solidFill>
              <a:srgbClr val="FFFFFB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636;p53">
              <a:extLst>
                <a:ext uri="{FF2B5EF4-FFF2-40B4-BE49-F238E27FC236}">
                  <a16:creationId xmlns:a16="http://schemas.microsoft.com/office/drawing/2014/main" id="{999B90D2-0427-4B5C-93ED-CC42E4D35450}"/>
                </a:ext>
              </a:extLst>
            </p:cNvPr>
            <p:cNvSpPr/>
            <p:nvPr/>
          </p:nvSpPr>
          <p:spPr>
            <a:xfrm>
              <a:off x="803042" y="1044462"/>
              <a:ext cx="337650" cy="333621"/>
            </a:xfrm>
            <a:custGeom>
              <a:avLst/>
              <a:gdLst/>
              <a:ahLst/>
              <a:cxnLst/>
              <a:rect l="l" t="t" r="r" b="b"/>
              <a:pathLst>
                <a:path w="8464" h="8363" extrusionOk="0">
                  <a:moveTo>
                    <a:pt x="2804" y="0"/>
                  </a:moveTo>
                  <a:cubicBezTo>
                    <a:pt x="2744" y="0"/>
                    <a:pt x="2682" y="7"/>
                    <a:pt x="2620" y="22"/>
                  </a:cubicBezTo>
                  <a:cubicBezTo>
                    <a:pt x="2350" y="85"/>
                    <a:pt x="2108" y="282"/>
                    <a:pt x="1974" y="547"/>
                  </a:cubicBezTo>
                  <a:lnTo>
                    <a:pt x="44" y="4355"/>
                  </a:lnTo>
                  <a:cubicBezTo>
                    <a:pt x="1" y="4440"/>
                    <a:pt x="25" y="4545"/>
                    <a:pt x="103" y="4603"/>
                  </a:cubicBezTo>
                  <a:lnTo>
                    <a:pt x="5110" y="8323"/>
                  </a:lnTo>
                  <a:cubicBezTo>
                    <a:pt x="5146" y="8349"/>
                    <a:pt x="5187" y="8362"/>
                    <a:pt x="5229" y="8362"/>
                  </a:cubicBezTo>
                  <a:cubicBezTo>
                    <a:pt x="5290" y="8362"/>
                    <a:pt x="5350" y="8335"/>
                    <a:pt x="5388" y="8282"/>
                  </a:cubicBezTo>
                  <a:cubicBezTo>
                    <a:pt x="5454" y="8194"/>
                    <a:pt x="5435" y="8071"/>
                    <a:pt x="5347" y="8004"/>
                  </a:cubicBezTo>
                  <a:lnTo>
                    <a:pt x="475" y="4384"/>
                  </a:lnTo>
                  <a:lnTo>
                    <a:pt x="2328" y="726"/>
                  </a:lnTo>
                  <a:cubicBezTo>
                    <a:pt x="2409" y="564"/>
                    <a:pt x="2553" y="445"/>
                    <a:pt x="2711" y="408"/>
                  </a:cubicBezTo>
                  <a:cubicBezTo>
                    <a:pt x="2738" y="402"/>
                    <a:pt x="2770" y="397"/>
                    <a:pt x="2805" y="397"/>
                  </a:cubicBezTo>
                  <a:cubicBezTo>
                    <a:pt x="2861" y="397"/>
                    <a:pt x="2923" y="410"/>
                    <a:pt x="2979" y="452"/>
                  </a:cubicBezTo>
                  <a:lnTo>
                    <a:pt x="8119" y="4271"/>
                  </a:lnTo>
                  <a:cubicBezTo>
                    <a:pt x="8155" y="4297"/>
                    <a:pt x="8197" y="4310"/>
                    <a:pt x="8239" y="4310"/>
                  </a:cubicBezTo>
                  <a:cubicBezTo>
                    <a:pt x="8299" y="4310"/>
                    <a:pt x="8359" y="4283"/>
                    <a:pt x="8397" y="4230"/>
                  </a:cubicBezTo>
                  <a:cubicBezTo>
                    <a:pt x="8464" y="4141"/>
                    <a:pt x="8445" y="4018"/>
                    <a:pt x="8356" y="3952"/>
                  </a:cubicBezTo>
                  <a:lnTo>
                    <a:pt x="3215" y="134"/>
                  </a:lnTo>
                  <a:cubicBezTo>
                    <a:pt x="3097" y="45"/>
                    <a:pt x="2955" y="0"/>
                    <a:pt x="2804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637;p53">
              <a:extLst>
                <a:ext uri="{FF2B5EF4-FFF2-40B4-BE49-F238E27FC236}">
                  <a16:creationId xmlns:a16="http://schemas.microsoft.com/office/drawing/2014/main" id="{D4D69873-D11A-4102-98BE-1F3C16F869BF}"/>
                </a:ext>
              </a:extLst>
            </p:cNvPr>
            <p:cNvSpPr/>
            <p:nvPr/>
          </p:nvSpPr>
          <p:spPr>
            <a:xfrm>
              <a:off x="1218882" y="799163"/>
              <a:ext cx="275178" cy="488683"/>
            </a:xfrm>
            <a:custGeom>
              <a:avLst/>
              <a:gdLst/>
              <a:ahLst/>
              <a:cxnLst/>
              <a:rect l="l" t="t" r="r" b="b"/>
              <a:pathLst>
                <a:path w="6898" h="12250" extrusionOk="0">
                  <a:moveTo>
                    <a:pt x="5290" y="1"/>
                  </a:moveTo>
                  <a:cubicBezTo>
                    <a:pt x="5230" y="1"/>
                    <a:pt x="5170" y="28"/>
                    <a:pt x="5131" y="80"/>
                  </a:cubicBezTo>
                  <a:cubicBezTo>
                    <a:pt x="5065" y="169"/>
                    <a:pt x="5083" y="292"/>
                    <a:pt x="5172" y="358"/>
                  </a:cubicBezTo>
                  <a:cubicBezTo>
                    <a:pt x="6046" y="1008"/>
                    <a:pt x="6493" y="1618"/>
                    <a:pt x="6461" y="2122"/>
                  </a:cubicBezTo>
                  <a:cubicBezTo>
                    <a:pt x="6436" y="2518"/>
                    <a:pt x="6114" y="2781"/>
                    <a:pt x="5846" y="2933"/>
                  </a:cubicBezTo>
                  <a:cubicBezTo>
                    <a:pt x="4981" y="3423"/>
                    <a:pt x="4182" y="3414"/>
                    <a:pt x="4190" y="3422"/>
                  </a:cubicBezTo>
                  <a:lnTo>
                    <a:pt x="4189" y="3422"/>
                  </a:lnTo>
                  <a:cubicBezTo>
                    <a:pt x="4111" y="3422"/>
                    <a:pt x="4041" y="3468"/>
                    <a:pt x="4009" y="3537"/>
                  </a:cubicBezTo>
                  <a:lnTo>
                    <a:pt x="48" y="11967"/>
                  </a:lnTo>
                  <a:cubicBezTo>
                    <a:pt x="0" y="12067"/>
                    <a:pt x="45" y="12185"/>
                    <a:pt x="143" y="12231"/>
                  </a:cubicBezTo>
                  <a:cubicBezTo>
                    <a:pt x="171" y="12243"/>
                    <a:pt x="198" y="12249"/>
                    <a:pt x="227" y="12249"/>
                  </a:cubicBezTo>
                  <a:cubicBezTo>
                    <a:pt x="303" y="12249"/>
                    <a:pt x="373" y="12207"/>
                    <a:pt x="409" y="12134"/>
                  </a:cubicBezTo>
                  <a:lnTo>
                    <a:pt x="4318" y="3814"/>
                  </a:lnTo>
                  <a:cubicBezTo>
                    <a:pt x="4598" y="3796"/>
                    <a:pt x="5289" y="3705"/>
                    <a:pt x="6044" y="3277"/>
                  </a:cubicBezTo>
                  <a:cubicBezTo>
                    <a:pt x="6550" y="2991"/>
                    <a:pt x="6831" y="2600"/>
                    <a:pt x="6858" y="2145"/>
                  </a:cubicBezTo>
                  <a:cubicBezTo>
                    <a:pt x="6898" y="1492"/>
                    <a:pt x="6411" y="782"/>
                    <a:pt x="5409" y="39"/>
                  </a:cubicBezTo>
                  <a:cubicBezTo>
                    <a:pt x="5373" y="13"/>
                    <a:pt x="5332" y="1"/>
                    <a:pt x="5290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638;p53">
              <a:extLst>
                <a:ext uri="{FF2B5EF4-FFF2-40B4-BE49-F238E27FC236}">
                  <a16:creationId xmlns:a16="http://schemas.microsoft.com/office/drawing/2014/main" id="{8D161FA9-9158-482A-A485-0872A7AC3E58}"/>
                </a:ext>
              </a:extLst>
            </p:cNvPr>
            <p:cNvSpPr/>
            <p:nvPr/>
          </p:nvSpPr>
          <p:spPr>
            <a:xfrm>
              <a:off x="1002624" y="1200561"/>
              <a:ext cx="350815" cy="325882"/>
            </a:xfrm>
            <a:custGeom>
              <a:avLst/>
              <a:gdLst/>
              <a:ahLst/>
              <a:cxnLst/>
              <a:rect l="l" t="t" r="r" b="b"/>
              <a:pathLst>
                <a:path w="8794" h="8169" extrusionOk="0">
                  <a:moveTo>
                    <a:pt x="3238" y="0"/>
                  </a:moveTo>
                  <a:cubicBezTo>
                    <a:pt x="3177" y="0"/>
                    <a:pt x="3117" y="27"/>
                    <a:pt x="3078" y="80"/>
                  </a:cubicBezTo>
                  <a:cubicBezTo>
                    <a:pt x="3012" y="168"/>
                    <a:pt x="3031" y="291"/>
                    <a:pt x="3120" y="358"/>
                  </a:cubicBezTo>
                  <a:lnTo>
                    <a:pt x="8259" y="4175"/>
                  </a:lnTo>
                  <a:cubicBezTo>
                    <a:pt x="8351" y="4243"/>
                    <a:pt x="8374" y="4345"/>
                    <a:pt x="8379" y="4419"/>
                  </a:cubicBezTo>
                  <a:cubicBezTo>
                    <a:pt x="8389" y="4581"/>
                    <a:pt x="8316" y="4752"/>
                    <a:pt x="8184" y="4879"/>
                  </a:cubicBezTo>
                  <a:lnTo>
                    <a:pt x="5217" y="7711"/>
                  </a:lnTo>
                  <a:lnTo>
                    <a:pt x="344" y="4091"/>
                  </a:lnTo>
                  <a:cubicBezTo>
                    <a:pt x="309" y="4065"/>
                    <a:pt x="267" y="4052"/>
                    <a:pt x="226" y="4052"/>
                  </a:cubicBezTo>
                  <a:cubicBezTo>
                    <a:pt x="166" y="4052"/>
                    <a:pt x="106" y="4080"/>
                    <a:pt x="67" y="4132"/>
                  </a:cubicBezTo>
                  <a:cubicBezTo>
                    <a:pt x="1" y="4221"/>
                    <a:pt x="20" y="4344"/>
                    <a:pt x="107" y="4410"/>
                  </a:cubicBezTo>
                  <a:lnTo>
                    <a:pt x="5115" y="8129"/>
                  </a:lnTo>
                  <a:cubicBezTo>
                    <a:pt x="5151" y="8155"/>
                    <a:pt x="5191" y="8169"/>
                    <a:pt x="5234" y="8169"/>
                  </a:cubicBezTo>
                  <a:cubicBezTo>
                    <a:pt x="5284" y="8169"/>
                    <a:pt x="5332" y="8150"/>
                    <a:pt x="5373" y="8115"/>
                  </a:cubicBezTo>
                  <a:lnTo>
                    <a:pt x="8461" y="5166"/>
                  </a:lnTo>
                  <a:cubicBezTo>
                    <a:pt x="8675" y="4961"/>
                    <a:pt x="8794" y="4673"/>
                    <a:pt x="8777" y="4395"/>
                  </a:cubicBezTo>
                  <a:cubicBezTo>
                    <a:pt x="8762" y="4171"/>
                    <a:pt x="8662" y="3981"/>
                    <a:pt x="8496" y="3858"/>
                  </a:cubicBezTo>
                  <a:lnTo>
                    <a:pt x="3356" y="39"/>
                  </a:lnTo>
                  <a:cubicBezTo>
                    <a:pt x="3321" y="13"/>
                    <a:pt x="3279" y="0"/>
                    <a:pt x="3238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39;p53">
              <a:extLst>
                <a:ext uri="{FF2B5EF4-FFF2-40B4-BE49-F238E27FC236}">
                  <a16:creationId xmlns:a16="http://schemas.microsoft.com/office/drawing/2014/main" id="{6176D409-0170-41A2-ABD9-500872980758}"/>
                </a:ext>
              </a:extLst>
            </p:cNvPr>
            <p:cNvSpPr/>
            <p:nvPr/>
          </p:nvSpPr>
          <p:spPr>
            <a:xfrm>
              <a:off x="1026680" y="766491"/>
              <a:ext cx="412129" cy="378460"/>
            </a:xfrm>
            <a:custGeom>
              <a:avLst/>
              <a:gdLst/>
              <a:ahLst/>
              <a:cxnLst/>
              <a:rect l="l" t="t" r="r" b="b"/>
              <a:pathLst>
                <a:path w="10331" h="9487" extrusionOk="0">
                  <a:moveTo>
                    <a:pt x="8249" y="0"/>
                  </a:moveTo>
                  <a:cubicBezTo>
                    <a:pt x="8084" y="0"/>
                    <a:pt x="7930" y="26"/>
                    <a:pt x="7787" y="79"/>
                  </a:cubicBezTo>
                  <a:cubicBezTo>
                    <a:pt x="7360" y="237"/>
                    <a:pt x="7068" y="620"/>
                    <a:pt x="6939" y="1187"/>
                  </a:cubicBezTo>
                  <a:cubicBezTo>
                    <a:pt x="6748" y="2032"/>
                    <a:pt x="6863" y="2720"/>
                    <a:pt x="6925" y="2994"/>
                  </a:cubicBezTo>
                  <a:lnTo>
                    <a:pt x="88" y="9140"/>
                  </a:lnTo>
                  <a:cubicBezTo>
                    <a:pt x="7" y="9214"/>
                    <a:pt x="1" y="9338"/>
                    <a:pt x="75" y="9420"/>
                  </a:cubicBezTo>
                  <a:cubicBezTo>
                    <a:pt x="114" y="9463"/>
                    <a:pt x="167" y="9486"/>
                    <a:pt x="222" y="9486"/>
                  </a:cubicBezTo>
                  <a:cubicBezTo>
                    <a:pt x="269" y="9486"/>
                    <a:pt x="317" y="9470"/>
                    <a:pt x="355" y="9436"/>
                  </a:cubicBezTo>
                  <a:lnTo>
                    <a:pt x="7280" y="3209"/>
                  </a:lnTo>
                  <a:cubicBezTo>
                    <a:pt x="7338" y="3157"/>
                    <a:pt x="7359" y="3076"/>
                    <a:pt x="7337" y="3002"/>
                  </a:cubicBezTo>
                  <a:cubicBezTo>
                    <a:pt x="7334" y="2994"/>
                    <a:pt x="7107" y="2242"/>
                    <a:pt x="7327" y="1274"/>
                  </a:cubicBezTo>
                  <a:cubicBezTo>
                    <a:pt x="7395" y="976"/>
                    <a:pt x="7553" y="590"/>
                    <a:pt x="7925" y="452"/>
                  </a:cubicBezTo>
                  <a:cubicBezTo>
                    <a:pt x="8022" y="416"/>
                    <a:pt x="8131" y="398"/>
                    <a:pt x="8249" y="398"/>
                  </a:cubicBezTo>
                  <a:cubicBezTo>
                    <a:pt x="8700" y="398"/>
                    <a:pt x="9293" y="661"/>
                    <a:pt x="9987" y="1177"/>
                  </a:cubicBezTo>
                  <a:cubicBezTo>
                    <a:pt x="10022" y="1203"/>
                    <a:pt x="10064" y="1216"/>
                    <a:pt x="10106" y="1216"/>
                  </a:cubicBezTo>
                  <a:cubicBezTo>
                    <a:pt x="10167" y="1216"/>
                    <a:pt x="10226" y="1189"/>
                    <a:pt x="10264" y="1136"/>
                  </a:cubicBezTo>
                  <a:cubicBezTo>
                    <a:pt x="10331" y="1048"/>
                    <a:pt x="10312" y="925"/>
                    <a:pt x="10223" y="858"/>
                  </a:cubicBezTo>
                  <a:cubicBezTo>
                    <a:pt x="9455" y="287"/>
                    <a:pt x="8793" y="0"/>
                    <a:pt x="8249" y="0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40;p53">
              <a:extLst>
                <a:ext uri="{FF2B5EF4-FFF2-40B4-BE49-F238E27FC236}">
                  <a16:creationId xmlns:a16="http://schemas.microsoft.com/office/drawing/2014/main" id="{F08C7781-F265-4FA6-9A76-A5F36F3C94CC}"/>
                </a:ext>
              </a:extLst>
            </p:cNvPr>
            <p:cNvSpPr/>
            <p:nvPr/>
          </p:nvSpPr>
          <p:spPr>
            <a:xfrm>
              <a:off x="780822" y="1213805"/>
              <a:ext cx="439575" cy="342557"/>
            </a:xfrm>
            <a:custGeom>
              <a:avLst/>
              <a:gdLst/>
              <a:ahLst/>
              <a:cxnLst/>
              <a:rect l="l" t="t" r="r" b="b"/>
              <a:pathLst>
                <a:path w="11019" h="8587" extrusionOk="0">
                  <a:moveTo>
                    <a:pt x="779" y="1"/>
                  </a:moveTo>
                  <a:cubicBezTo>
                    <a:pt x="719" y="1"/>
                    <a:pt x="658" y="28"/>
                    <a:pt x="619" y="80"/>
                  </a:cubicBezTo>
                  <a:lnTo>
                    <a:pt x="65" y="828"/>
                  </a:lnTo>
                  <a:cubicBezTo>
                    <a:pt x="0" y="916"/>
                    <a:pt x="18" y="1039"/>
                    <a:pt x="106" y="1106"/>
                  </a:cubicBezTo>
                  <a:lnTo>
                    <a:pt x="10127" y="8547"/>
                  </a:lnTo>
                  <a:cubicBezTo>
                    <a:pt x="10160" y="8574"/>
                    <a:pt x="10203" y="8586"/>
                    <a:pt x="10245" y="8586"/>
                  </a:cubicBezTo>
                  <a:cubicBezTo>
                    <a:pt x="10254" y="8586"/>
                    <a:pt x="10265" y="8585"/>
                    <a:pt x="10273" y="8584"/>
                  </a:cubicBezTo>
                  <a:cubicBezTo>
                    <a:pt x="10326" y="8576"/>
                    <a:pt x="10371" y="8547"/>
                    <a:pt x="10403" y="8505"/>
                  </a:cubicBezTo>
                  <a:lnTo>
                    <a:pt x="10953" y="7755"/>
                  </a:lnTo>
                  <a:cubicBezTo>
                    <a:pt x="11018" y="7665"/>
                    <a:pt x="10999" y="7542"/>
                    <a:pt x="10911" y="7478"/>
                  </a:cubicBezTo>
                  <a:cubicBezTo>
                    <a:pt x="10876" y="7451"/>
                    <a:pt x="10834" y="7439"/>
                    <a:pt x="10793" y="7439"/>
                  </a:cubicBezTo>
                  <a:cubicBezTo>
                    <a:pt x="10732" y="7439"/>
                    <a:pt x="10672" y="7467"/>
                    <a:pt x="10633" y="7520"/>
                  </a:cubicBezTo>
                  <a:lnTo>
                    <a:pt x="10202" y="8109"/>
                  </a:lnTo>
                  <a:lnTo>
                    <a:pt x="501" y="905"/>
                  </a:lnTo>
                  <a:lnTo>
                    <a:pt x="938" y="317"/>
                  </a:lnTo>
                  <a:cubicBezTo>
                    <a:pt x="1003" y="229"/>
                    <a:pt x="985" y="106"/>
                    <a:pt x="897" y="39"/>
                  </a:cubicBezTo>
                  <a:cubicBezTo>
                    <a:pt x="862" y="13"/>
                    <a:pt x="820" y="1"/>
                    <a:pt x="779" y="1"/>
                  </a:cubicBezTo>
                  <a:close/>
                </a:path>
              </a:pathLst>
            </a:custGeom>
            <a:solidFill>
              <a:srgbClr val="3231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5" name="Picture 104" descr="Shape, circle&#10;&#10;Description automatically generated">
            <a:extLst>
              <a:ext uri="{FF2B5EF4-FFF2-40B4-BE49-F238E27FC236}">
                <a16:creationId xmlns:a16="http://schemas.microsoft.com/office/drawing/2014/main" id="{5AC128BC-8D51-4773-BA2D-FC1733C79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141139" y="4033132"/>
            <a:ext cx="844318" cy="9439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3" name="Google Shape;2523;p44"/>
          <p:cNvGrpSpPr/>
          <p:nvPr/>
        </p:nvGrpSpPr>
        <p:grpSpPr>
          <a:xfrm>
            <a:off x="-16388" y="-1051872"/>
            <a:ext cx="761225" cy="2635321"/>
            <a:chOff x="8252442" y="1"/>
            <a:chExt cx="761225" cy="2635321"/>
          </a:xfrm>
        </p:grpSpPr>
        <p:sp>
          <p:nvSpPr>
            <p:cNvPr id="2524" name="Google Shape;2524;p44"/>
            <p:cNvSpPr/>
            <p:nvPr/>
          </p:nvSpPr>
          <p:spPr>
            <a:xfrm>
              <a:off x="8624800" y="1"/>
              <a:ext cx="16550" cy="1841096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4"/>
            <p:cNvSpPr/>
            <p:nvPr/>
          </p:nvSpPr>
          <p:spPr>
            <a:xfrm>
              <a:off x="8479150" y="2561412"/>
              <a:ext cx="307753" cy="73910"/>
            </a:xfrm>
            <a:custGeom>
              <a:avLst/>
              <a:gdLst/>
              <a:ahLst/>
              <a:cxnLst/>
              <a:rect l="l" t="t" r="r" b="b"/>
              <a:pathLst>
                <a:path w="10697" h="2569" extrusionOk="0">
                  <a:moveTo>
                    <a:pt x="0" y="1"/>
                  </a:moveTo>
                  <a:lnTo>
                    <a:pt x="0" y="913"/>
                  </a:lnTo>
                  <a:cubicBezTo>
                    <a:pt x="0" y="1827"/>
                    <a:pt x="742" y="2569"/>
                    <a:pt x="1656" y="2569"/>
                  </a:cubicBezTo>
                  <a:lnTo>
                    <a:pt x="9041" y="2569"/>
                  </a:lnTo>
                  <a:cubicBezTo>
                    <a:pt x="9956" y="2569"/>
                    <a:pt x="10697" y="1827"/>
                    <a:pt x="10697" y="913"/>
                  </a:cubicBezTo>
                  <a:lnTo>
                    <a:pt x="10697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4"/>
            <p:cNvSpPr/>
            <p:nvPr/>
          </p:nvSpPr>
          <p:spPr>
            <a:xfrm>
              <a:off x="8479150" y="1923984"/>
              <a:ext cx="307753" cy="57367"/>
            </a:xfrm>
            <a:custGeom>
              <a:avLst/>
              <a:gdLst/>
              <a:ahLst/>
              <a:cxnLst/>
              <a:rect l="l" t="t" r="r" b="b"/>
              <a:pathLst>
                <a:path w="10697" h="1994" extrusionOk="0">
                  <a:moveTo>
                    <a:pt x="1656" y="0"/>
                  </a:moveTo>
                  <a:cubicBezTo>
                    <a:pt x="742" y="0"/>
                    <a:pt x="0" y="742"/>
                    <a:pt x="0" y="1657"/>
                  </a:cubicBezTo>
                  <a:lnTo>
                    <a:pt x="0" y="1994"/>
                  </a:lnTo>
                  <a:lnTo>
                    <a:pt x="10697" y="1994"/>
                  </a:lnTo>
                  <a:lnTo>
                    <a:pt x="10697" y="1657"/>
                  </a:lnTo>
                  <a:cubicBezTo>
                    <a:pt x="10697" y="742"/>
                    <a:pt x="9956" y="0"/>
                    <a:pt x="9041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4"/>
            <p:cNvSpPr/>
            <p:nvPr/>
          </p:nvSpPr>
          <p:spPr>
            <a:xfrm>
              <a:off x="8252442" y="1981323"/>
              <a:ext cx="761225" cy="580118"/>
            </a:xfrm>
            <a:custGeom>
              <a:avLst/>
              <a:gdLst/>
              <a:ahLst/>
              <a:cxnLst/>
              <a:rect l="l" t="t" r="r" b="b"/>
              <a:pathLst>
                <a:path w="26459" h="20164" extrusionOk="0">
                  <a:moveTo>
                    <a:pt x="7807" y="1"/>
                  </a:moveTo>
                  <a:cubicBezTo>
                    <a:pt x="3206" y="1731"/>
                    <a:pt x="1" y="5593"/>
                    <a:pt x="1" y="10082"/>
                  </a:cubicBezTo>
                  <a:cubicBezTo>
                    <a:pt x="1" y="14572"/>
                    <a:pt x="3206" y="18434"/>
                    <a:pt x="7807" y="20164"/>
                  </a:cubicBezTo>
                  <a:lnTo>
                    <a:pt x="18652" y="20164"/>
                  </a:lnTo>
                  <a:cubicBezTo>
                    <a:pt x="23253" y="18433"/>
                    <a:pt x="26459" y="14572"/>
                    <a:pt x="26459" y="10082"/>
                  </a:cubicBezTo>
                  <a:cubicBezTo>
                    <a:pt x="26459" y="5593"/>
                    <a:pt x="23253" y="1731"/>
                    <a:pt x="18652" y="1"/>
                  </a:cubicBezTo>
                  <a:close/>
                </a:path>
              </a:pathLst>
            </a:custGeom>
            <a:solidFill>
              <a:srgbClr val="68A3D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4"/>
            <p:cNvSpPr/>
            <p:nvPr/>
          </p:nvSpPr>
          <p:spPr>
            <a:xfrm>
              <a:off x="8316513" y="2071632"/>
              <a:ext cx="697155" cy="489809"/>
            </a:xfrm>
            <a:custGeom>
              <a:avLst/>
              <a:gdLst/>
              <a:ahLst/>
              <a:cxnLst/>
              <a:rect l="l" t="t" r="r" b="b"/>
              <a:pathLst>
                <a:path w="24232" h="17025" extrusionOk="0">
                  <a:moveTo>
                    <a:pt x="21292" y="0"/>
                  </a:moveTo>
                  <a:cubicBezTo>
                    <a:pt x="19746" y="4754"/>
                    <a:pt x="15481" y="14065"/>
                    <a:pt x="5782" y="14065"/>
                  </a:cubicBezTo>
                  <a:cubicBezTo>
                    <a:pt x="4036" y="14065"/>
                    <a:pt x="2114" y="13763"/>
                    <a:pt x="0" y="13079"/>
                  </a:cubicBezTo>
                  <a:lnTo>
                    <a:pt x="0" y="13079"/>
                  </a:lnTo>
                  <a:cubicBezTo>
                    <a:pt x="1375" y="14793"/>
                    <a:pt x="3306" y="16169"/>
                    <a:pt x="5580" y="17025"/>
                  </a:cubicBezTo>
                  <a:lnTo>
                    <a:pt x="16425" y="17025"/>
                  </a:lnTo>
                  <a:cubicBezTo>
                    <a:pt x="21026" y="15294"/>
                    <a:pt x="24232" y="11433"/>
                    <a:pt x="24232" y="6943"/>
                  </a:cubicBezTo>
                  <a:cubicBezTo>
                    <a:pt x="24232" y="4312"/>
                    <a:pt x="23129" y="1898"/>
                    <a:pt x="21292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4"/>
            <p:cNvSpPr/>
            <p:nvPr/>
          </p:nvSpPr>
          <p:spPr>
            <a:xfrm>
              <a:off x="8525326" y="1816269"/>
              <a:ext cx="215430" cy="107715"/>
            </a:xfrm>
            <a:custGeom>
              <a:avLst/>
              <a:gdLst/>
              <a:ahLst/>
              <a:cxnLst/>
              <a:rect l="l" t="t" r="r" b="b"/>
              <a:pathLst>
                <a:path w="7488" h="3744" extrusionOk="0">
                  <a:moveTo>
                    <a:pt x="3745" y="1"/>
                  </a:moveTo>
                  <a:cubicBezTo>
                    <a:pt x="1680" y="1"/>
                    <a:pt x="1" y="1680"/>
                    <a:pt x="1" y="3743"/>
                  </a:cubicBezTo>
                  <a:lnTo>
                    <a:pt x="861" y="3743"/>
                  </a:lnTo>
                  <a:cubicBezTo>
                    <a:pt x="861" y="2154"/>
                    <a:pt x="2155" y="861"/>
                    <a:pt x="3745" y="861"/>
                  </a:cubicBezTo>
                  <a:cubicBezTo>
                    <a:pt x="5334" y="861"/>
                    <a:pt x="6627" y="2154"/>
                    <a:pt x="6627" y="3743"/>
                  </a:cubicBezTo>
                  <a:lnTo>
                    <a:pt x="7487" y="3743"/>
                  </a:lnTo>
                  <a:cubicBezTo>
                    <a:pt x="7487" y="1680"/>
                    <a:pt x="5809" y="1"/>
                    <a:pt x="3745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4"/>
            <p:cNvSpPr/>
            <p:nvPr/>
          </p:nvSpPr>
          <p:spPr>
            <a:xfrm>
              <a:off x="8403887" y="2011358"/>
              <a:ext cx="460119" cy="25519"/>
            </a:xfrm>
            <a:custGeom>
              <a:avLst/>
              <a:gdLst/>
              <a:ahLst/>
              <a:cxnLst/>
              <a:rect l="l" t="t" r="r" b="b"/>
              <a:pathLst>
                <a:path w="15993" h="887" extrusionOk="0">
                  <a:moveTo>
                    <a:pt x="357" y="1"/>
                  </a:moveTo>
                  <a:cubicBezTo>
                    <a:pt x="237" y="72"/>
                    <a:pt x="118" y="144"/>
                    <a:pt x="1" y="218"/>
                  </a:cubicBezTo>
                  <a:cubicBezTo>
                    <a:pt x="2616" y="662"/>
                    <a:pt x="5403" y="887"/>
                    <a:pt x="8171" y="887"/>
                  </a:cubicBezTo>
                  <a:cubicBezTo>
                    <a:pt x="10856" y="887"/>
                    <a:pt x="13520" y="676"/>
                    <a:pt x="15992" y="257"/>
                  </a:cubicBezTo>
                  <a:cubicBezTo>
                    <a:pt x="15877" y="183"/>
                    <a:pt x="15760" y="111"/>
                    <a:pt x="15642" y="40"/>
                  </a:cubicBezTo>
                  <a:cubicBezTo>
                    <a:pt x="13275" y="425"/>
                    <a:pt x="10735" y="617"/>
                    <a:pt x="8178" y="617"/>
                  </a:cubicBezTo>
                  <a:cubicBezTo>
                    <a:pt x="5533" y="617"/>
                    <a:pt x="2869" y="411"/>
                    <a:pt x="357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4"/>
            <p:cNvSpPr/>
            <p:nvPr/>
          </p:nvSpPr>
          <p:spPr>
            <a:xfrm>
              <a:off x="8316570" y="2088002"/>
              <a:ext cx="633861" cy="44363"/>
            </a:xfrm>
            <a:custGeom>
              <a:avLst/>
              <a:gdLst/>
              <a:ahLst/>
              <a:cxnLst/>
              <a:rect l="l" t="t" r="r" b="b"/>
              <a:pathLst>
                <a:path w="22032" h="1542" extrusionOk="0">
                  <a:moveTo>
                    <a:pt x="195" y="0"/>
                  </a:moveTo>
                  <a:cubicBezTo>
                    <a:pt x="129" y="78"/>
                    <a:pt x="65" y="158"/>
                    <a:pt x="1" y="237"/>
                  </a:cubicBezTo>
                  <a:cubicBezTo>
                    <a:pt x="3425" y="1108"/>
                    <a:pt x="7335" y="1541"/>
                    <a:pt x="11206" y="1541"/>
                  </a:cubicBezTo>
                  <a:cubicBezTo>
                    <a:pt x="15020" y="1541"/>
                    <a:pt x="18795" y="1118"/>
                    <a:pt x="22031" y="274"/>
                  </a:cubicBezTo>
                  <a:cubicBezTo>
                    <a:pt x="21968" y="195"/>
                    <a:pt x="21903" y="115"/>
                    <a:pt x="21837" y="38"/>
                  </a:cubicBezTo>
                  <a:cubicBezTo>
                    <a:pt x="18653" y="861"/>
                    <a:pt x="14946" y="1273"/>
                    <a:pt x="11202" y="1273"/>
                  </a:cubicBezTo>
                  <a:cubicBezTo>
                    <a:pt x="7402" y="1273"/>
                    <a:pt x="3565" y="849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4"/>
            <p:cNvSpPr/>
            <p:nvPr/>
          </p:nvSpPr>
          <p:spPr>
            <a:xfrm>
              <a:off x="8269531" y="2169478"/>
              <a:ext cx="727334" cy="58346"/>
            </a:xfrm>
            <a:custGeom>
              <a:avLst/>
              <a:gdLst/>
              <a:ahLst/>
              <a:cxnLst/>
              <a:rect l="l" t="t" r="r" b="b"/>
              <a:pathLst>
                <a:path w="25281" h="2028" extrusionOk="0">
                  <a:moveTo>
                    <a:pt x="103" y="0"/>
                  </a:moveTo>
                  <a:cubicBezTo>
                    <a:pt x="67" y="88"/>
                    <a:pt x="33" y="176"/>
                    <a:pt x="1" y="263"/>
                  </a:cubicBezTo>
                  <a:cubicBezTo>
                    <a:pt x="3785" y="1440"/>
                    <a:pt x="8338" y="2027"/>
                    <a:pt x="12841" y="2027"/>
                  </a:cubicBezTo>
                  <a:cubicBezTo>
                    <a:pt x="17308" y="2027"/>
                    <a:pt x="21723" y="1448"/>
                    <a:pt x="25281" y="290"/>
                  </a:cubicBezTo>
                  <a:cubicBezTo>
                    <a:pt x="25248" y="201"/>
                    <a:pt x="25215" y="114"/>
                    <a:pt x="25179" y="27"/>
                  </a:cubicBezTo>
                  <a:cubicBezTo>
                    <a:pt x="21658" y="1182"/>
                    <a:pt x="17279" y="1759"/>
                    <a:pt x="12845" y="1759"/>
                  </a:cubicBezTo>
                  <a:cubicBezTo>
                    <a:pt x="8377" y="1759"/>
                    <a:pt x="3854" y="1173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4"/>
            <p:cNvSpPr/>
            <p:nvPr/>
          </p:nvSpPr>
          <p:spPr>
            <a:xfrm>
              <a:off x="8252528" y="2258550"/>
              <a:ext cx="761053" cy="64790"/>
            </a:xfrm>
            <a:custGeom>
              <a:avLst/>
              <a:gdLst/>
              <a:ahLst/>
              <a:cxnLst/>
              <a:rect l="l" t="t" r="r" b="b"/>
              <a:pathLst>
                <a:path w="26453" h="2252" extrusionOk="0">
                  <a:moveTo>
                    <a:pt x="9" y="0"/>
                  </a:moveTo>
                  <a:cubicBezTo>
                    <a:pt x="4" y="98"/>
                    <a:pt x="3" y="197"/>
                    <a:pt x="1" y="295"/>
                  </a:cubicBezTo>
                  <a:cubicBezTo>
                    <a:pt x="3897" y="1598"/>
                    <a:pt x="8692" y="2252"/>
                    <a:pt x="13432" y="2252"/>
                  </a:cubicBezTo>
                  <a:cubicBezTo>
                    <a:pt x="18146" y="2252"/>
                    <a:pt x="22801" y="1604"/>
                    <a:pt x="26452" y="315"/>
                  </a:cubicBezTo>
                  <a:cubicBezTo>
                    <a:pt x="26451" y="215"/>
                    <a:pt x="26450" y="116"/>
                    <a:pt x="26446" y="17"/>
                  </a:cubicBezTo>
                  <a:cubicBezTo>
                    <a:pt x="22818" y="1327"/>
                    <a:pt x="18156" y="1982"/>
                    <a:pt x="13433" y="1982"/>
                  </a:cubicBezTo>
                  <a:cubicBezTo>
                    <a:pt x="8690" y="1982"/>
                    <a:pt x="3887" y="1321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4"/>
            <p:cNvSpPr/>
            <p:nvPr/>
          </p:nvSpPr>
          <p:spPr>
            <a:xfrm>
              <a:off x="8267057" y="2358699"/>
              <a:ext cx="731679" cy="60129"/>
            </a:xfrm>
            <a:custGeom>
              <a:avLst/>
              <a:gdLst/>
              <a:ahLst/>
              <a:cxnLst/>
              <a:rect l="l" t="t" r="r" b="b"/>
              <a:pathLst>
                <a:path w="25432" h="2090" extrusionOk="0">
                  <a:moveTo>
                    <a:pt x="0" y="0"/>
                  </a:moveTo>
                  <a:lnTo>
                    <a:pt x="0" y="0"/>
                  </a:lnTo>
                  <a:cubicBezTo>
                    <a:pt x="39" y="113"/>
                    <a:pt x="80" y="224"/>
                    <a:pt x="121" y="335"/>
                  </a:cubicBezTo>
                  <a:cubicBezTo>
                    <a:pt x="3899" y="1504"/>
                    <a:pt x="8439" y="2089"/>
                    <a:pt x="12927" y="2089"/>
                  </a:cubicBezTo>
                  <a:cubicBezTo>
                    <a:pt x="17370" y="2089"/>
                    <a:pt x="21761" y="1514"/>
                    <a:pt x="25308" y="369"/>
                  </a:cubicBezTo>
                  <a:cubicBezTo>
                    <a:pt x="25352" y="256"/>
                    <a:pt x="25393" y="144"/>
                    <a:pt x="25432" y="31"/>
                  </a:cubicBezTo>
                  <a:lnTo>
                    <a:pt x="25432" y="31"/>
                  </a:lnTo>
                  <a:cubicBezTo>
                    <a:pt x="21883" y="1223"/>
                    <a:pt x="17434" y="1819"/>
                    <a:pt x="12930" y="1819"/>
                  </a:cubicBezTo>
                  <a:cubicBezTo>
                    <a:pt x="8387" y="1819"/>
                    <a:pt x="3788" y="121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4"/>
            <p:cNvSpPr/>
            <p:nvPr/>
          </p:nvSpPr>
          <p:spPr>
            <a:xfrm>
              <a:off x="8339989" y="2474181"/>
              <a:ext cx="584175" cy="40105"/>
            </a:xfrm>
            <a:custGeom>
              <a:avLst/>
              <a:gdLst/>
              <a:ahLst/>
              <a:cxnLst/>
              <a:rect l="l" t="t" r="r" b="b"/>
              <a:pathLst>
                <a:path w="20305" h="1394" extrusionOk="0">
                  <a:moveTo>
                    <a:pt x="1" y="1"/>
                  </a:moveTo>
                  <a:lnTo>
                    <a:pt x="1" y="1"/>
                  </a:lnTo>
                  <a:cubicBezTo>
                    <a:pt x="126" y="128"/>
                    <a:pt x="254" y="249"/>
                    <a:pt x="386" y="370"/>
                  </a:cubicBezTo>
                  <a:cubicBezTo>
                    <a:pt x="3511" y="1052"/>
                    <a:pt x="6965" y="1393"/>
                    <a:pt x="10392" y="1393"/>
                  </a:cubicBezTo>
                  <a:cubicBezTo>
                    <a:pt x="13705" y="1393"/>
                    <a:pt x="16987" y="1074"/>
                    <a:pt x="19914" y="437"/>
                  </a:cubicBezTo>
                  <a:cubicBezTo>
                    <a:pt x="20047" y="316"/>
                    <a:pt x="20177" y="193"/>
                    <a:pt x="20304" y="68"/>
                  </a:cubicBezTo>
                  <a:lnTo>
                    <a:pt x="20304" y="68"/>
                  </a:lnTo>
                  <a:cubicBezTo>
                    <a:pt x="17291" y="773"/>
                    <a:pt x="13862" y="1125"/>
                    <a:pt x="10400" y="1125"/>
                  </a:cubicBezTo>
                  <a:cubicBezTo>
                    <a:pt x="6828" y="1125"/>
                    <a:pt x="3221" y="75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4"/>
            <p:cNvSpPr/>
            <p:nvPr/>
          </p:nvSpPr>
          <p:spPr>
            <a:xfrm>
              <a:off x="8472331" y="2103681"/>
              <a:ext cx="321476" cy="321505"/>
            </a:xfrm>
            <a:custGeom>
              <a:avLst/>
              <a:gdLst/>
              <a:ahLst/>
              <a:cxnLst/>
              <a:rect l="l" t="t" r="r" b="b"/>
              <a:pathLst>
                <a:path w="11174" h="11175" extrusionOk="0">
                  <a:moveTo>
                    <a:pt x="5587" y="0"/>
                  </a:moveTo>
                  <a:cubicBezTo>
                    <a:pt x="2501" y="0"/>
                    <a:pt x="0" y="2502"/>
                    <a:pt x="0" y="5588"/>
                  </a:cubicBezTo>
                  <a:cubicBezTo>
                    <a:pt x="0" y="7069"/>
                    <a:pt x="589" y="8490"/>
                    <a:pt x="1636" y="9538"/>
                  </a:cubicBezTo>
                  <a:cubicBezTo>
                    <a:pt x="2684" y="10586"/>
                    <a:pt x="4104" y="11174"/>
                    <a:pt x="5587" y="11174"/>
                  </a:cubicBezTo>
                  <a:cubicBezTo>
                    <a:pt x="7069" y="11174"/>
                    <a:pt x="8489" y="10586"/>
                    <a:pt x="9537" y="9538"/>
                  </a:cubicBezTo>
                  <a:cubicBezTo>
                    <a:pt x="10585" y="8490"/>
                    <a:pt x="11173" y="7069"/>
                    <a:pt x="11173" y="5588"/>
                  </a:cubicBezTo>
                  <a:cubicBezTo>
                    <a:pt x="11173" y="4105"/>
                    <a:pt x="10585" y="2685"/>
                    <a:pt x="9537" y="1637"/>
                  </a:cubicBezTo>
                  <a:cubicBezTo>
                    <a:pt x="8489" y="590"/>
                    <a:pt x="7069" y="0"/>
                    <a:pt x="55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7" name="Google Shape;2537;p44"/>
          <p:cNvGrpSpPr/>
          <p:nvPr/>
        </p:nvGrpSpPr>
        <p:grpSpPr>
          <a:xfrm>
            <a:off x="442810" y="-752622"/>
            <a:ext cx="523928" cy="1782393"/>
            <a:chOff x="7692527" y="-6"/>
            <a:chExt cx="523928" cy="1782393"/>
          </a:xfrm>
        </p:grpSpPr>
        <p:sp>
          <p:nvSpPr>
            <p:cNvPr id="2538" name="Google Shape;2538;p44"/>
            <p:cNvSpPr/>
            <p:nvPr/>
          </p:nvSpPr>
          <p:spPr>
            <a:xfrm>
              <a:off x="7946850" y="-6"/>
              <a:ext cx="15299" cy="999451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4"/>
            <p:cNvSpPr/>
            <p:nvPr/>
          </p:nvSpPr>
          <p:spPr>
            <a:xfrm>
              <a:off x="7692527" y="1132924"/>
              <a:ext cx="523928" cy="568310"/>
            </a:xfrm>
            <a:custGeom>
              <a:avLst/>
              <a:gdLst/>
              <a:ahLst/>
              <a:cxnLst/>
              <a:rect l="l" t="t" r="r" b="b"/>
              <a:pathLst>
                <a:path w="19691" h="21359" extrusionOk="0">
                  <a:moveTo>
                    <a:pt x="4025" y="1"/>
                  </a:moveTo>
                  <a:cubicBezTo>
                    <a:pt x="4025" y="1"/>
                    <a:pt x="0" y="2028"/>
                    <a:pt x="0" y="10680"/>
                  </a:cubicBezTo>
                  <a:cubicBezTo>
                    <a:pt x="0" y="19332"/>
                    <a:pt x="4025" y="21359"/>
                    <a:pt x="4025" y="21359"/>
                  </a:cubicBezTo>
                  <a:lnTo>
                    <a:pt x="15666" y="21359"/>
                  </a:lnTo>
                  <a:cubicBezTo>
                    <a:pt x="15666" y="21359"/>
                    <a:pt x="19690" y="19332"/>
                    <a:pt x="19690" y="10680"/>
                  </a:cubicBezTo>
                  <a:cubicBezTo>
                    <a:pt x="19690" y="2028"/>
                    <a:pt x="15666" y="1"/>
                    <a:pt x="15666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4"/>
            <p:cNvSpPr/>
            <p:nvPr/>
          </p:nvSpPr>
          <p:spPr>
            <a:xfrm>
              <a:off x="7846957" y="978787"/>
              <a:ext cx="212009" cy="117605"/>
            </a:xfrm>
            <a:custGeom>
              <a:avLst/>
              <a:gdLst/>
              <a:ahLst/>
              <a:cxnLst/>
              <a:rect l="l" t="t" r="r" b="b"/>
              <a:pathLst>
                <a:path w="7968" h="4420" extrusionOk="0">
                  <a:moveTo>
                    <a:pt x="3987" y="1"/>
                  </a:moveTo>
                  <a:cubicBezTo>
                    <a:pt x="1791" y="1"/>
                    <a:pt x="5" y="1786"/>
                    <a:pt x="5" y="3982"/>
                  </a:cubicBezTo>
                  <a:cubicBezTo>
                    <a:pt x="0" y="4222"/>
                    <a:pt x="195" y="4419"/>
                    <a:pt x="435" y="4419"/>
                  </a:cubicBezTo>
                  <a:cubicBezTo>
                    <a:pt x="676" y="4419"/>
                    <a:pt x="870" y="4222"/>
                    <a:pt x="866" y="3982"/>
                  </a:cubicBezTo>
                  <a:cubicBezTo>
                    <a:pt x="866" y="2261"/>
                    <a:pt x="2265" y="861"/>
                    <a:pt x="3987" y="861"/>
                  </a:cubicBezTo>
                  <a:cubicBezTo>
                    <a:pt x="5707" y="861"/>
                    <a:pt x="7107" y="2261"/>
                    <a:pt x="7107" y="3982"/>
                  </a:cubicBezTo>
                  <a:cubicBezTo>
                    <a:pt x="7107" y="4220"/>
                    <a:pt x="7299" y="4412"/>
                    <a:pt x="7537" y="4412"/>
                  </a:cubicBezTo>
                  <a:cubicBezTo>
                    <a:pt x="7775" y="4412"/>
                    <a:pt x="7967" y="4218"/>
                    <a:pt x="7967" y="3982"/>
                  </a:cubicBezTo>
                  <a:cubicBezTo>
                    <a:pt x="7967" y="1786"/>
                    <a:pt x="6182" y="1"/>
                    <a:pt x="3987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4"/>
            <p:cNvSpPr/>
            <p:nvPr/>
          </p:nvSpPr>
          <p:spPr>
            <a:xfrm>
              <a:off x="7799090" y="1701207"/>
              <a:ext cx="310270" cy="81179"/>
            </a:xfrm>
            <a:custGeom>
              <a:avLst/>
              <a:gdLst/>
              <a:ahLst/>
              <a:cxnLst/>
              <a:rect l="l" t="t" r="r" b="b"/>
              <a:pathLst>
                <a:path w="11661" h="3051" extrusionOk="0">
                  <a:moveTo>
                    <a:pt x="20" y="1"/>
                  </a:moveTo>
                  <a:lnTo>
                    <a:pt x="9" y="1120"/>
                  </a:lnTo>
                  <a:cubicBezTo>
                    <a:pt x="0" y="2183"/>
                    <a:pt x="858" y="3051"/>
                    <a:pt x="1921" y="3051"/>
                  </a:cubicBezTo>
                  <a:cubicBezTo>
                    <a:pt x="1922" y="3051"/>
                    <a:pt x="1922" y="3051"/>
                    <a:pt x="1923" y="3051"/>
                  </a:cubicBezTo>
                  <a:lnTo>
                    <a:pt x="9747" y="3051"/>
                  </a:lnTo>
                  <a:cubicBezTo>
                    <a:pt x="10804" y="3051"/>
                    <a:pt x="11661" y="2195"/>
                    <a:pt x="11661" y="1137"/>
                  </a:cubicBezTo>
                  <a:lnTo>
                    <a:pt x="11661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4"/>
            <p:cNvSpPr/>
            <p:nvPr/>
          </p:nvSpPr>
          <p:spPr>
            <a:xfrm>
              <a:off x="7799064" y="1067017"/>
              <a:ext cx="310297" cy="65933"/>
            </a:xfrm>
            <a:custGeom>
              <a:avLst/>
              <a:gdLst/>
              <a:ahLst/>
              <a:cxnLst/>
              <a:rect l="l" t="t" r="r" b="b"/>
              <a:pathLst>
                <a:path w="11662" h="2478" extrusionOk="0">
                  <a:moveTo>
                    <a:pt x="1924" y="1"/>
                  </a:moveTo>
                  <a:cubicBezTo>
                    <a:pt x="860" y="1"/>
                    <a:pt x="0" y="869"/>
                    <a:pt x="10" y="1932"/>
                  </a:cubicBezTo>
                  <a:lnTo>
                    <a:pt x="21" y="2478"/>
                  </a:lnTo>
                  <a:lnTo>
                    <a:pt x="11662" y="2478"/>
                  </a:lnTo>
                  <a:lnTo>
                    <a:pt x="11662" y="1914"/>
                  </a:lnTo>
                  <a:cubicBezTo>
                    <a:pt x="11662" y="858"/>
                    <a:pt x="10805" y="1"/>
                    <a:pt x="9748" y="1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4"/>
            <p:cNvSpPr/>
            <p:nvPr/>
          </p:nvSpPr>
          <p:spPr>
            <a:xfrm>
              <a:off x="7728447" y="1612631"/>
              <a:ext cx="451396" cy="43397"/>
            </a:xfrm>
            <a:custGeom>
              <a:avLst/>
              <a:gdLst/>
              <a:ahLst/>
              <a:cxnLst/>
              <a:rect l="l" t="t" r="r" b="b"/>
              <a:pathLst>
                <a:path w="16965" h="1631" extrusionOk="0">
                  <a:moveTo>
                    <a:pt x="1" y="0"/>
                  </a:moveTo>
                  <a:lnTo>
                    <a:pt x="1" y="0"/>
                  </a:lnTo>
                  <a:cubicBezTo>
                    <a:pt x="57" y="123"/>
                    <a:pt x="113" y="241"/>
                    <a:pt x="169" y="355"/>
                  </a:cubicBezTo>
                  <a:cubicBezTo>
                    <a:pt x="2782" y="1204"/>
                    <a:pt x="5731" y="1631"/>
                    <a:pt x="8653" y="1631"/>
                  </a:cubicBezTo>
                  <a:cubicBezTo>
                    <a:pt x="11507" y="1631"/>
                    <a:pt x="14333" y="1223"/>
                    <a:pt x="16791" y="414"/>
                  </a:cubicBezTo>
                  <a:cubicBezTo>
                    <a:pt x="16850" y="298"/>
                    <a:pt x="16908" y="179"/>
                    <a:pt x="16965" y="54"/>
                  </a:cubicBezTo>
                  <a:lnTo>
                    <a:pt x="16965" y="54"/>
                  </a:lnTo>
                  <a:cubicBezTo>
                    <a:pt x="14474" y="916"/>
                    <a:pt x="11577" y="1347"/>
                    <a:pt x="8650" y="1347"/>
                  </a:cubicBezTo>
                  <a:cubicBezTo>
                    <a:pt x="5665" y="1347"/>
                    <a:pt x="2648" y="898"/>
                    <a:pt x="1" y="0"/>
                  </a:cubicBezTo>
                  <a:close/>
                </a:path>
              </a:pathLst>
            </a:custGeom>
            <a:solidFill>
              <a:srgbClr val="FF717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4"/>
            <p:cNvSpPr/>
            <p:nvPr/>
          </p:nvSpPr>
          <p:spPr>
            <a:xfrm>
              <a:off x="7809308" y="1272321"/>
              <a:ext cx="290368" cy="290368"/>
            </a:xfrm>
            <a:custGeom>
              <a:avLst/>
              <a:gdLst/>
              <a:ahLst/>
              <a:cxnLst/>
              <a:rect l="l" t="t" r="r" b="b"/>
              <a:pathLst>
                <a:path w="10913" h="10913" extrusionOk="0">
                  <a:moveTo>
                    <a:pt x="5457" y="0"/>
                  </a:moveTo>
                  <a:cubicBezTo>
                    <a:pt x="2443" y="0"/>
                    <a:pt x="0" y="2443"/>
                    <a:pt x="0" y="5457"/>
                  </a:cubicBezTo>
                  <a:cubicBezTo>
                    <a:pt x="0" y="6903"/>
                    <a:pt x="574" y="8291"/>
                    <a:pt x="1598" y="9315"/>
                  </a:cubicBezTo>
                  <a:cubicBezTo>
                    <a:pt x="2621" y="10338"/>
                    <a:pt x="4009" y="10913"/>
                    <a:pt x="5457" y="10913"/>
                  </a:cubicBezTo>
                  <a:cubicBezTo>
                    <a:pt x="6903" y="10913"/>
                    <a:pt x="8291" y="10338"/>
                    <a:pt x="9314" y="9315"/>
                  </a:cubicBezTo>
                  <a:cubicBezTo>
                    <a:pt x="10338" y="8291"/>
                    <a:pt x="10913" y="6903"/>
                    <a:pt x="10913" y="5457"/>
                  </a:cubicBezTo>
                  <a:cubicBezTo>
                    <a:pt x="10913" y="4009"/>
                    <a:pt x="10338" y="2621"/>
                    <a:pt x="9314" y="1598"/>
                  </a:cubicBezTo>
                  <a:cubicBezTo>
                    <a:pt x="8291" y="575"/>
                    <a:pt x="6903" y="0"/>
                    <a:pt x="545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4"/>
            <p:cNvSpPr/>
            <p:nvPr/>
          </p:nvSpPr>
          <p:spPr>
            <a:xfrm>
              <a:off x="7729432" y="1204232"/>
              <a:ext cx="487024" cy="497001"/>
            </a:xfrm>
            <a:custGeom>
              <a:avLst/>
              <a:gdLst/>
              <a:ahLst/>
              <a:cxnLst/>
              <a:rect l="l" t="t" r="r" b="b"/>
              <a:pathLst>
                <a:path w="18304" h="18679" extrusionOk="0">
                  <a:moveTo>
                    <a:pt x="16632" y="0"/>
                  </a:moveTo>
                  <a:cubicBezTo>
                    <a:pt x="15111" y="5066"/>
                    <a:pt x="10856" y="15545"/>
                    <a:pt x="1690" y="15545"/>
                  </a:cubicBezTo>
                  <a:cubicBezTo>
                    <a:pt x="1145" y="15545"/>
                    <a:pt x="582" y="15508"/>
                    <a:pt x="1" y="15430"/>
                  </a:cubicBezTo>
                  <a:lnTo>
                    <a:pt x="1" y="15430"/>
                  </a:lnTo>
                  <a:cubicBezTo>
                    <a:pt x="1164" y="17933"/>
                    <a:pt x="2638" y="18679"/>
                    <a:pt x="2638" y="18679"/>
                  </a:cubicBezTo>
                  <a:lnTo>
                    <a:pt x="14279" y="18679"/>
                  </a:lnTo>
                  <a:cubicBezTo>
                    <a:pt x="14279" y="18679"/>
                    <a:pt x="18303" y="16652"/>
                    <a:pt x="18303" y="8000"/>
                  </a:cubicBezTo>
                  <a:cubicBezTo>
                    <a:pt x="18303" y="4164"/>
                    <a:pt x="17513" y="1633"/>
                    <a:pt x="16632" y="0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4"/>
            <p:cNvSpPr/>
            <p:nvPr/>
          </p:nvSpPr>
          <p:spPr>
            <a:xfrm>
              <a:off x="7762957" y="1159026"/>
              <a:ext cx="383973" cy="31397"/>
            </a:xfrm>
            <a:custGeom>
              <a:avLst/>
              <a:gdLst/>
              <a:ahLst/>
              <a:cxnLst/>
              <a:rect l="l" t="t" r="r" b="b"/>
              <a:pathLst>
                <a:path w="14431" h="1180" extrusionOk="0">
                  <a:moveTo>
                    <a:pt x="210" y="0"/>
                  </a:moveTo>
                  <a:cubicBezTo>
                    <a:pt x="141" y="75"/>
                    <a:pt x="72" y="155"/>
                    <a:pt x="1" y="242"/>
                  </a:cubicBezTo>
                  <a:cubicBezTo>
                    <a:pt x="2320" y="866"/>
                    <a:pt x="4847" y="1179"/>
                    <a:pt x="7356" y="1179"/>
                  </a:cubicBezTo>
                  <a:cubicBezTo>
                    <a:pt x="9806" y="1179"/>
                    <a:pt x="12236" y="879"/>
                    <a:pt x="14430" y="282"/>
                  </a:cubicBezTo>
                  <a:cubicBezTo>
                    <a:pt x="14361" y="197"/>
                    <a:pt x="14292" y="118"/>
                    <a:pt x="14225" y="42"/>
                  </a:cubicBezTo>
                  <a:cubicBezTo>
                    <a:pt x="12087" y="610"/>
                    <a:pt x="9729" y="894"/>
                    <a:pt x="7353" y="894"/>
                  </a:cubicBezTo>
                  <a:cubicBezTo>
                    <a:pt x="4920" y="894"/>
                    <a:pt x="2467" y="597"/>
                    <a:pt x="21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4"/>
            <p:cNvSpPr/>
            <p:nvPr/>
          </p:nvSpPr>
          <p:spPr>
            <a:xfrm>
              <a:off x="7718948" y="1237731"/>
              <a:ext cx="471485" cy="45818"/>
            </a:xfrm>
            <a:custGeom>
              <a:avLst/>
              <a:gdLst/>
              <a:ahLst/>
              <a:cxnLst/>
              <a:rect l="l" t="t" r="r" b="b"/>
              <a:pathLst>
                <a:path w="17720" h="1722" extrusionOk="0">
                  <a:moveTo>
                    <a:pt x="100" y="0"/>
                  </a:moveTo>
                  <a:cubicBezTo>
                    <a:pt x="66" y="86"/>
                    <a:pt x="33" y="177"/>
                    <a:pt x="1" y="268"/>
                  </a:cubicBezTo>
                  <a:cubicBezTo>
                    <a:pt x="2741" y="1235"/>
                    <a:pt x="5890" y="1721"/>
                    <a:pt x="9011" y="1721"/>
                  </a:cubicBezTo>
                  <a:cubicBezTo>
                    <a:pt x="12088" y="1721"/>
                    <a:pt x="15132" y="1249"/>
                    <a:pt x="17719" y="308"/>
                  </a:cubicBezTo>
                  <a:cubicBezTo>
                    <a:pt x="17687" y="217"/>
                    <a:pt x="17653" y="127"/>
                    <a:pt x="17619" y="40"/>
                  </a:cubicBezTo>
                  <a:cubicBezTo>
                    <a:pt x="15064" y="972"/>
                    <a:pt x="12054" y="1437"/>
                    <a:pt x="9012" y="1437"/>
                  </a:cubicBezTo>
                  <a:cubicBezTo>
                    <a:pt x="5927" y="1437"/>
                    <a:pt x="2809" y="958"/>
                    <a:pt x="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4"/>
            <p:cNvSpPr/>
            <p:nvPr/>
          </p:nvSpPr>
          <p:spPr>
            <a:xfrm>
              <a:off x="7698328" y="1322449"/>
              <a:ext cx="512407" cy="54226"/>
            </a:xfrm>
            <a:custGeom>
              <a:avLst/>
              <a:gdLst/>
              <a:ahLst/>
              <a:cxnLst/>
              <a:rect l="l" t="t" r="r" b="b"/>
              <a:pathLst>
                <a:path w="19258" h="2038" extrusionOk="0">
                  <a:moveTo>
                    <a:pt x="41" y="1"/>
                  </a:moveTo>
                  <a:cubicBezTo>
                    <a:pt x="28" y="96"/>
                    <a:pt x="14" y="195"/>
                    <a:pt x="1" y="293"/>
                  </a:cubicBezTo>
                  <a:cubicBezTo>
                    <a:pt x="2912" y="1454"/>
                    <a:pt x="6367" y="2038"/>
                    <a:pt x="9785" y="2038"/>
                  </a:cubicBezTo>
                  <a:cubicBezTo>
                    <a:pt x="13172" y="2038"/>
                    <a:pt x="16518" y="1465"/>
                    <a:pt x="19258" y="325"/>
                  </a:cubicBezTo>
                  <a:cubicBezTo>
                    <a:pt x="19244" y="226"/>
                    <a:pt x="19232" y="128"/>
                    <a:pt x="19216" y="32"/>
                  </a:cubicBezTo>
                  <a:cubicBezTo>
                    <a:pt x="16497" y="1178"/>
                    <a:pt x="13161" y="1752"/>
                    <a:pt x="9786" y="1752"/>
                  </a:cubicBezTo>
                  <a:cubicBezTo>
                    <a:pt x="6380" y="1752"/>
                    <a:pt x="2935" y="1168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4"/>
            <p:cNvSpPr/>
            <p:nvPr/>
          </p:nvSpPr>
          <p:spPr>
            <a:xfrm>
              <a:off x="7692527" y="1412808"/>
              <a:ext cx="523928" cy="56967"/>
            </a:xfrm>
            <a:custGeom>
              <a:avLst/>
              <a:gdLst/>
              <a:ahLst/>
              <a:cxnLst/>
              <a:rect l="l" t="t" r="r" b="b"/>
              <a:pathLst>
                <a:path w="19691" h="2141" extrusionOk="0">
                  <a:moveTo>
                    <a:pt x="2" y="0"/>
                  </a:moveTo>
                  <a:cubicBezTo>
                    <a:pt x="2" y="54"/>
                    <a:pt x="0" y="106"/>
                    <a:pt x="0" y="161"/>
                  </a:cubicBezTo>
                  <a:cubicBezTo>
                    <a:pt x="0" y="213"/>
                    <a:pt x="2" y="260"/>
                    <a:pt x="2" y="310"/>
                  </a:cubicBezTo>
                  <a:cubicBezTo>
                    <a:pt x="2958" y="1531"/>
                    <a:pt x="6501" y="2141"/>
                    <a:pt x="10003" y="2141"/>
                  </a:cubicBezTo>
                  <a:cubicBezTo>
                    <a:pt x="13477" y="2141"/>
                    <a:pt x="16909" y="1540"/>
                    <a:pt x="19687" y="341"/>
                  </a:cubicBezTo>
                  <a:cubicBezTo>
                    <a:pt x="19687" y="280"/>
                    <a:pt x="19690" y="223"/>
                    <a:pt x="19690" y="161"/>
                  </a:cubicBezTo>
                  <a:cubicBezTo>
                    <a:pt x="19690" y="116"/>
                    <a:pt x="19688" y="74"/>
                    <a:pt x="19688" y="30"/>
                  </a:cubicBezTo>
                  <a:cubicBezTo>
                    <a:pt x="16925" y="1248"/>
                    <a:pt x="13487" y="1857"/>
                    <a:pt x="10006" y="1857"/>
                  </a:cubicBezTo>
                  <a:cubicBezTo>
                    <a:pt x="6498" y="1857"/>
                    <a:pt x="2947" y="1238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4"/>
            <p:cNvSpPr/>
            <p:nvPr/>
          </p:nvSpPr>
          <p:spPr>
            <a:xfrm>
              <a:off x="7698966" y="1508542"/>
              <a:ext cx="510891" cy="54359"/>
            </a:xfrm>
            <a:custGeom>
              <a:avLst/>
              <a:gdLst/>
              <a:ahLst/>
              <a:cxnLst/>
              <a:rect l="l" t="t" r="r" b="b"/>
              <a:pathLst>
                <a:path w="19201" h="2043" extrusionOk="0">
                  <a:moveTo>
                    <a:pt x="1" y="0"/>
                  </a:moveTo>
                  <a:lnTo>
                    <a:pt x="1" y="0"/>
                  </a:lnTo>
                  <a:cubicBezTo>
                    <a:pt x="17" y="111"/>
                    <a:pt x="35" y="220"/>
                    <a:pt x="53" y="328"/>
                  </a:cubicBezTo>
                  <a:cubicBezTo>
                    <a:pt x="2948" y="1470"/>
                    <a:pt x="6373" y="2043"/>
                    <a:pt x="9761" y="2043"/>
                  </a:cubicBezTo>
                  <a:cubicBezTo>
                    <a:pt x="13112" y="2043"/>
                    <a:pt x="16422" y="1482"/>
                    <a:pt x="19146" y="367"/>
                  </a:cubicBezTo>
                  <a:cubicBezTo>
                    <a:pt x="19164" y="257"/>
                    <a:pt x="19183" y="147"/>
                    <a:pt x="19200" y="34"/>
                  </a:cubicBezTo>
                  <a:lnTo>
                    <a:pt x="19200" y="34"/>
                  </a:lnTo>
                  <a:cubicBezTo>
                    <a:pt x="16479" y="1183"/>
                    <a:pt x="13139" y="1758"/>
                    <a:pt x="9760" y="1758"/>
                  </a:cubicBezTo>
                  <a:cubicBezTo>
                    <a:pt x="6349" y="1758"/>
                    <a:pt x="2896" y="117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2E86792-6DDF-4EBD-85CB-447A39F88405}"/>
              </a:ext>
            </a:extLst>
          </p:cNvPr>
          <p:cNvSpPr txBox="1"/>
          <p:nvPr/>
        </p:nvSpPr>
        <p:spPr>
          <a:xfrm>
            <a:off x="7487530" y="169723"/>
            <a:ext cx="1555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مثال(1):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D151BA-48B5-4869-A5A7-755081F0D3B2}"/>
              </a:ext>
            </a:extLst>
          </p:cNvPr>
          <p:cNvSpPr txBox="1"/>
          <p:nvPr/>
        </p:nvSpPr>
        <p:spPr>
          <a:xfrm>
            <a:off x="3536127" y="189781"/>
            <a:ext cx="5400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اكتب الأعداد الآتية في الصيغة العلمية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997290-BCA5-4025-AA3B-ED8CAF0601E6}"/>
              </a:ext>
            </a:extLst>
          </p:cNvPr>
          <p:cNvSpPr txBox="1"/>
          <p:nvPr/>
        </p:nvSpPr>
        <p:spPr>
          <a:xfrm>
            <a:off x="5896889" y="1583449"/>
            <a:ext cx="226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(أ) 340000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861435-1A50-4DC6-9724-8C41BF759069}"/>
              </a:ext>
            </a:extLst>
          </p:cNvPr>
          <p:cNvSpPr txBox="1"/>
          <p:nvPr/>
        </p:nvSpPr>
        <p:spPr>
          <a:xfrm>
            <a:off x="6001491" y="2624735"/>
            <a:ext cx="226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(ب) 10.3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18B456-A316-4E1B-90AD-DDDA885C3485}"/>
              </a:ext>
            </a:extLst>
          </p:cNvPr>
          <p:cNvSpPr txBox="1"/>
          <p:nvPr/>
        </p:nvSpPr>
        <p:spPr>
          <a:xfrm>
            <a:off x="6076759" y="3739986"/>
            <a:ext cx="226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(ج) 80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4D329E-17D0-45B3-A4C9-A764D9AF5380}"/>
              </a:ext>
            </a:extLst>
          </p:cNvPr>
          <p:cNvSpPr txBox="1"/>
          <p:nvPr/>
        </p:nvSpPr>
        <p:spPr>
          <a:xfrm>
            <a:off x="1953232" y="1639204"/>
            <a:ext cx="226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(د) 0.00005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50657C-0E9E-4463-B8AE-47B17F7727D0}"/>
              </a:ext>
            </a:extLst>
          </p:cNvPr>
          <p:cNvSpPr txBox="1"/>
          <p:nvPr/>
        </p:nvSpPr>
        <p:spPr>
          <a:xfrm>
            <a:off x="1657183" y="2698068"/>
            <a:ext cx="226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(هـ) 0.000000045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CBB7AA-5A04-450C-A9BE-1A5DE248F44E}"/>
              </a:ext>
            </a:extLst>
          </p:cNvPr>
          <p:cNvSpPr txBox="1"/>
          <p:nvPr/>
        </p:nvSpPr>
        <p:spPr>
          <a:xfrm>
            <a:off x="1935392" y="3739986"/>
            <a:ext cx="226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(و) 0.00239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3AF4D1-097B-491D-BE14-92843CD7A9B7}"/>
              </a:ext>
            </a:extLst>
          </p:cNvPr>
          <p:cNvSpPr txBox="1"/>
          <p:nvPr/>
        </p:nvSpPr>
        <p:spPr>
          <a:xfrm>
            <a:off x="5953814" y="858255"/>
            <a:ext cx="1675770" cy="400110"/>
          </a:xfrm>
          <a:prstGeom prst="rect">
            <a:avLst/>
          </a:prstGeom>
          <a:solidFill>
            <a:srgbClr val="F5D8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أعداد كبيرة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EEC8D0-28F8-422F-95AE-639B8EEB20F9}"/>
              </a:ext>
            </a:extLst>
          </p:cNvPr>
          <p:cNvSpPr txBox="1"/>
          <p:nvPr/>
        </p:nvSpPr>
        <p:spPr>
          <a:xfrm>
            <a:off x="2102601" y="900794"/>
            <a:ext cx="1675769" cy="400110"/>
          </a:xfrm>
          <a:prstGeom prst="rect">
            <a:avLst/>
          </a:prstGeom>
          <a:solidFill>
            <a:srgbClr val="F5D8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أعداد صغيرة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" name="Google Shape;4276;p71">
            <a:extLst>
              <a:ext uri="{FF2B5EF4-FFF2-40B4-BE49-F238E27FC236}">
                <a16:creationId xmlns:a16="http://schemas.microsoft.com/office/drawing/2014/main" id="{A93E8871-C32B-4647-8BD8-75FEFE5706F4}"/>
              </a:ext>
            </a:extLst>
          </p:cNvPr>
          <p:cNvGrpSpPr/>
          <p:nvPr/>
        </p:nvGrpSpPr>
        <p:grpSpPr>
          <a:xfrm>
            <a:off x="-263003" y="3790863"/>
            <a:ext cx="1411626" cy="1384890"/>
            <a:chOff x="6598350" y="2780075"/>
            <a:chExt cx="1859850" cy="1824625"/>
          </a:xfrm>
        </p:grpSpPr>
        <p:sp>
          <p:nvSpPr>
            <p:cNvPr id="41" name="Google Shape;4277;p71">
              <a:extLst>
                <a:ext uri="{FF2B5EF4-FFF2-40B4-BE49-F238E27FC236}">
                  <a16:creationId xmlns:a16="http://schemas.microsoft.com/office/drawing/2014/main" id="{598B4B55-CBFE-4AF8-88D1-1AD93E42F795}"/>
                </a:ext>
              </a:extLst>
            </p:cNvPr>
            <p:cNvSpPr/>
            <p:nvPr/>
          </p:nvSpPr>
          <p:spPr>
            <a:xfrm>
              <a:off x="6979150" y="3181175"/>
              <a:ext cx="1187950" cy="1423525"/>
            </a:xfrm>
            <a:custGeom>
              <a:avLst/>
              <a:gdLst/>
              <a:ahLst/>
              <a:cxnLst/>
              <a:rect l="l" t="t" r="r" b="b"/>
              <a:pathLst>
                <a:path w="47518" h="56941" extrusionOk="0">
                  <a:moveTo>
                    <a:pt x="18422" y="1"/>
                  </a:moveTo>
                  <a:cubicBezTo>
                    <a:pt x="18118" y="1"/>
                    <a:pt x="17796" y="296"/>
                    <a:pt x="17486" y="1101"/>
                  </a:cubicBezTo>
                  <a:cubicBezTo>
                    <a:pt x="17486" y="1101"/>
                    <a:pt x="16628" y="5816"/>
                    <a:pt x="21650" y="11626"/>
                  </a:cubicBezTo>
                  <a:cubicBezTo>
                    <a:pt x="26672" y="17436"/>
                    <a:pt x="26689" y="23108"/>
                    <a:pt x="22015" y="26546"/>
                  </a:cubicBezTo>
                  <a:cubicBezTo>
                    <a:pt x="21328" y="27052"/>
                    <a:pt x="20668" y="27600"/>
                    <a:pt x="20014" y="28149"/>
                  </a:cubicBezTo>
                  <a:cubicBezTo>
                    <a:pt x="19223" y="28813"/>
                    <a:pt x="18417" y="29447"/>
                    <a:pt x="17362" y="29447"/>
                  </a:cubicBezTo>
                  <a:cubicBezTo>
                    <a:pt x="17305" y="29447"/>
                    <a:pt x="17247" y="29445"/>
                    <a:pt x="17189" y="29441"/>
                  </a:cubicBezTo>
                  <a:cubicBezTo>
                    <a:pt x="16257" y="29382"/>
                    <a:pt x="15505" y="28524"/>
                    <a:pt x="14723" y="28075"/>
                  </a:cubicBezTo>
                  <a:cubicBezTo>
                    <a:pt x="13692" y="27483"/>
                    <a:pt x="12663" y="27108"/>
                    <a:pt x="11665" y="26760"/>
                  </a:cubicBezTo>
                  <a:cubicBezTo>
                    <a:pt x="10671" y="26416"/>
                    <a:pt x="9708" y="26124"/>
                    <a:pt x="8830" y="25755"/>
                  </a:cubicBezTo>
                  <a:cubicBezTo>
                    <a:pt x="7950" y="25386"/>
                    <a:pt x="7154" y="24941"/>
                    <a:pt x="6479" y="24340"/>
                  </a:cubicBezTo>
                  <a:cubicBezTo>
                    <a:pt x="5501" y="23444"/>
                    <a:pt x="4787" y="22219"/>
                    <a:pt x="4317" y="20775"/>
                  </a:cubicBezTo>
                  <a:cubicBezTo>
                    <a:pt x="4164" y="20304"/>
                    <a:pt x="4069" y="19816"/>
                    <a:pt x="4015" y="19324"/>
                  </a:cubicBezTo>
                  <a:lnTo>
                    <a:pt x="4014" y="19314"/>
                  </a:lnTo>
                  <a:cubicBezTo>
                    <a:pt x="3979" y="19017"/>
                    <a:pt x="3731" y="18785"/>
                    <a:pt x="3431" y="18785"/>
                  </a:cubicBezTo>
                  <a:cubicBezTo>
                    <a:pt x="3390" y="18785"/>
                    <a:pt x="3349" y="18789"/>
                    <a:pt x="3307" y="18798"/>
                  </a:cubicBezTo>
                  <a:cubicBezTo>
                    <a:pt x="3031" y="18854"/>
                    <a:pt x="2838" y="19121"/>
                    <a:pt x="2840" y="19409"/>
                  </a:cubicBezTo>
                  <a:cubicBezTo>
                    <a:pt x="2849" y="20534"/>
                    <a:pt x="3075" y="21647"/>
                    <a:pt x="3453" y="22699"/>
                  </a:cubicBezTo>
                  <a:cubicBezTo>
                    <a:pt x="3826" y="23747"/>
                    <a:pt x="4392" y="24792"/>
                    <a:pt x="5169" y="25677"/>
                  </a:cubicBezTo>
                  <a:cubicBezTo>
                    <a:pt x="5953" y="26554"/>
                    <a:pt x="6916" y="27235"/>
                    <a:pt x="7882" y="27773"/>
                  </a:cubicBezTo>
                  <a:cubicBezTo>
                    <a:pt x="8852" y="28313"/>
                    <a:pt x="9822" y="28726"/>
                    <a:pt x="10730" y="29161"/>
                  </a:cubicBezTo>
                  <a:lnTo>
                    <a:pt x="10818" y="29202"/>
                  </a:lnTo>
                  <a:cubicBezTo>
                    <a:pt x="11589" y="29570"/>
                    <a:pt x="11643" y="30670"/>
                    <a:pt x="10917" y="31122"/>
                  </a:cubicBezTo>
                  <a:cubicBezTo>
                    <a:pt x="10735" y="31236"/>
                    <a:pt x="10570" y="31340"/>
                    <a:pt x="10441" y="31423"/>
                  </a:cubicBezTo>
                  <a:cubicBezTo>
                    <a:pt x="10133" y="31625"/>
                    <a:pt x="9832" y="31814"/>
                    <a:pt x="9533" y="31987"/>
                  </a:cubicBezTo>
                  <a:cubicBezTo>
                    <a:pt x="9229" y="32154"/>
                    <a:pt x="8951" y="32298"/>
                    <a:pt x="8624" y="32426"/>
                  </a:cubicBezTo>
                  <a:cubicBezTo>
                    <a:pt x="7989" y="32682"/>
                    <a:pt x="7327" y="32872"/>
                    <a:pt x="6655" y="32963"/>
                  </a:cubicBezTo>
                  <a:cubicBezTo>
                    <a:pt x="6325" y="33011"/>
                    <a:pt x="5992" y="33035"/>
                    <a:pt x="5658" y="33035"/>
                  </a:cubicBezTo>
                  <a:cubicBezTo>
                    <a:pt x="4637" y="33035"/>
                    <a:pt x="3614" y="32808"/>
                    <a:pt x="2688" y="32351"/>
                  </a:cubicBezTo>
                  <a:cubicBezTo>
                    <a:pt x="2090" y="32050"/>
                    <a:pt x="1585" y="31646"/>
                    <a:pt x="1329" y="31101"/>
                  </a:cubicBezTo>
                  <a:cubicBezTo>
                    <a:pt x="1061" y="30554"/>
                    <a:pt x="1025" y="29865"/>
                    <a:pt x="1180" y="29199"/>
                  </a:cubicBezTo>
                  <a:cubicBezTo>
                    <a:pt x="1235" y="28963"/>
                    <a:pt x="1103" y="28721"/>
                    <a:pt x="874" y="28646"/>
                  </a:cubicBezTo>
                  <a:cubicBezTo>
                    <a:pt x="828" y="28632"/>
                    <a:pt x="781" y="28625"/>
                    <a:pt x="736" y="28625"/>
                  </a:cubicBezTo>
                  <a:cubicBezTo>
                    <a:pt x="539" y="28625"/>
                    <a:pt x="358" y="28753"/>
                    <a:pt x="299" y="28951"/>
                  </a:cubicBezTo>
                  <a:cubicBezTo>
                    <a:pt x="50" y="29753"/>
                    <a:pt x="0" y="30682"/>
                    <a:pt x="337" y="31543"/>
                  </a:cubicBezTo>
                  <a:cubicBezTo>
                    <a:pt x="498" y="31970"/>
                    <a:pt x="773" y="32369"/>
                    <a:pt x="1078" y="32682"/>
                  </a:cubicBezTo>
                  <a:cubicBezTo>
                    <a:pt x="1387" y="32999"/>
                    <a:pt x="1734" y="33256"/>
                    <a:pt x="2092" y="33471"/>
                  </a:cubicBezTo>
                  <a:cubicBezTo>
                    <a:pt x="3342" y="34215"/>
                    <a:pt x="4791" y="34592"/>
                    <a:pt x="6240" y="34592"/>
                  </a:cubicBezTo>
                  <a:cubicBezTo>
                    <a:pt x="6429" y="34592"/>
                    <a:pt x="6617" y="34586"/>
                    <a:pt x="6805" y="34573"/>
                  </a:cubicBezTo>
                  <a:cubicBezTo>
                    <a:pt x="7623" y="34525"/>
                    <a:pt x="8428" y="34359"/>
                    <a:pt x="9203" y="34113"/>
                  </a:cubicBezTo>
                  <a:cubicBezTo>
                    <a:pt x="9584" y="33997"/>
                    <a:pt x="9991" y="33829"/>
                    <a:pt x="10357" y="33659"/>
                  </a:cubicBezTo>
                  <a:cubicBezTo>
                    <a:pt x="10723" y="33484"/>
                    <a:pt x="11074" y="33297"/>
                    <a:pt x="11411" y="33112"/>
                  </a:cubicBezTo>
                  <a:cubicBezTo>
                    <a:pt x="12083" y="32743"/>
                    <a:pt x="12715" y="32371"/>
                    <a:pt x="13328" y="32106"/>
                  </a:cubicBezTo>
                  <a:cubicBezTo>
                    <a:pt x="13447" y="32053"/>
                    <a:pt x="13565" y="32005"/>
                    <a:pt x="13682" y="31962"/>
                  </a:cubicBezTo>
                  <a:cubicBezTo>
                    <a:pt x="13813" y="31914"/>
                    <a:pt x="13948" y="31891"/>
                    <a:pt x="14082" y="31891"/>
                  </a:cubicBezTo>
                  <a:cubicBezTo>
                    <a:pt x="14461" y="31891"/>
                    <a:pt x="14829" y="32076"/>
                    <a:pt x="15062" y="32402"/>
                  </a:cubicBezTo>
                  <a:lnTo>
                    <a:pt x="15066" y="32409"/>
                  </a:lnTo>
                  <a:cubicBezTo>
                    <a:pt x="15139" y="32512"/>
                    <a:pt x="15208" y="32616"/>
                    <a:pt x="15274" y="32721"/>
                  </a:cubicBezTo>
                  <a:cubicBezTo>
                    <a:pt x="15484" y="33053"/>
                    <a:pt x="15517" y="33468"/>
                    <a:pt x="15383" y="33839"/>
                  </a:cubicBezTo>
                  <a:cubicBezTo>
                    <a:pt x="14628" y="35928"/>
                    <a:pt x="14548" y="38496"/>
                    <a:pt x="15551" y="41861"/>
                  </a:cubicBezTo>
                  <a:cubicBezTo>
                    <a:pt x="16491" y="44592"/>
                    <a:pt x="17425" y="53458"/>
                    <a:pt x="8339" y="56940"/>
                  </a:cubicBezTo>
                  <a:lnTo>
                    <a:pt x="47518" y="56940"/>
                  </a:lnTo>
                  <a:cubicBezTo>
                    <a:pt x="47354" y="56940"/>
                    <a:pt x="46846" y="56323"/>
                    <a:pt x="46725" y="56216"/>
                  </a:cubicBezTo>
                  <a:cubicBezTo>
                    <a:pt x="45968" y="55552"/>
                    <a:pt x="45182" y="54926"/>
                    <a:pt x="44368" y="54335"/>
                  </a:cubicBezTo>
                  <a:cubicBezTo>
                    <a:pt x="40623" y="51614"/>
                    <a:pt x="36156" y="50444"/>
                    <a:pt x="32677" y="47258"/>
                  </a:cubicBezTo>
                  <a:cubicBezTo>
                    <a:pt x="30785" y="45525"/>
                    <a:pt x="28808" y="43390"/>
                    <a:pt x="27421" y="40999"/>
                  </a:cubicBezTo>
                  <a:cubicBezTo>
                    <a:pt x="26566" y="39526"/>
                    <a:pt x="26588" y="37648"/>
                    <a:pt x="27587" y="36272"/>
                  </a:cubicBezTo>
                  <a:cubicBezTo>
                    <a:pt x="27739" y="36061"/>
                    <a:pt x="27914" y="35867"/>
                    <a:pt x="28108" y="35694"/>
                  </a:cubicBezTo>
                  <a:cubicBezTo>
                    <a:pt x="28623" y="35212"/>
                    <a:pt x="29360" y="34876"/>
                    <a:pt x="30206" y="34618"/>
                  </a:cubicBezTo>
                  <a:cubicBezTo>
                    <a:pt x="31052" y="34360"/>
                    <a:pt x="32002" y="34188"/>
                    <a:pt x="32997" y="33987"/>
                  </a:cubicBezTo>
                  <a:cubicBezTo>
                    <a:pt x="33498" y="33884"/>
                    <a:pt x="34006" y="33777"/>
                    <a:pt x="34527" y="33634"/>
                  </a:cubicBezTo>
                  <a:cubicBezTo>
                    <a:pt x="34787" y="33564"/>
                    <a:pt x="35046" y="33491"/>
                    <a:pt x="35310" y="33395"/>
                  </a:cubicBezTo>
                  <a:cubicBezTo>
                    <a:pt x="35578" y="33311"/>
                    <a:pt x="35828" y="33210"/>
                    <a:pt x="36077" y="33105"/>
                  </a:cubicBezTo>
                  <a:cubicBezTo>
                    <a:pt x="37090" y="32691"/>
                    <a:pt x="38040" y="32135"/>
                    <a:pt x="38898" y="31456"/>
                  </a:cubicBezTo>
                  <a:cubicBezTo>
                    <a:pt x="39765" y="30771"/>
                    <a:pt x="40522" y="29884"/>
                    <a:pt x="41039" y="28855"/>
                  </a:cubicBezTo>
                  <a:cubicBezTo>
                    <a:pt x="41544" y="27814"/>
                    <a:pt x="41746" y="26632"/>
                    <a:pt x="41651" y="25518"/>
                  </a:cubicBezTo>
                  <a:cubicBezTo>
                    <a:pt x="41622" y="25196"/>
                    <a:pt x="41356" y="24937"/>
                    <a:pt x="41030" y="24937"/>
                  </a:cubicBezTo>
                  <a:cubicBezTo>
                    <a:pt x="40956" y="24937"/>
                    <a:pt x="40878" y="24950"/>
                    <a:pt x="40800" y="24979"/>
                  </a:cubicBezTo>
                  <a:cubicBezTo>
                    <a:pt x="40566" y="25066"/>
                    <a:pt x="40414" y="25303"/>
                    <a:pt x="40408" y="25558"/>
                  </a:cubicBezTo>
                  <a:lnTo>
                    <a:pt x="40408" y="25569"/>
                  </a:lnTo>
                  <a:cubicBezTo>
                    <a:pt x="40387" y="26482"/>
                    <a:pt x="40133" y="27344"/>
                    <a:pt x="39681" y="28080"/>
                  </a:cubicBezTo>
                  <a:cubicBezTo>
                    <a:pt x="39207" y="28807"/>
                    <a:pt x="38568" y="29427"/>
                    <a:pt x="37811" y="29902"/>
                  </a:cubicBezTo>
                  <a:cubicBezTo>
                    <a:pt x="37046" y="30383"/>
                    <a:pt x="36218" y="30755"/>
                    <a:pt x="35350" y="31004"/>
                  </a:cubicBezTo>
                  <a:cubicBezTo>
                    <a:pt x="35131" y="31070"/>
                    <a:pt x="34913" y="31131"/>
                    <a:pt x="34698" y="31173"/>
                  </a:cubicBezTo>
                  <a:cubicBezTo>
                    <a:pt x="34488" y="31226"/>
                    <a:pt x="34264" y="31263"/>
                    <a:pt x="34039" y="31297"/>
                  </a:cubicBezTo>
                  <a:cubicBezTo>
                    <a:pt x="33591" y="31370"/>
                    <a:pt x="33118" y="31419"/>
                    <a:pt x="32639" y="31466"/>
                  </a:cubicBezTo>
                  <a:cubicBezTo>
                    <a:pt x="31673" y="31557"/>
                    <a:pt x="30649" y="31623"/>
                    <a:pt x="29563" y="31827"/>
                  </a:cubicBezTo>
                  <a:cubicBezTo>
                    <a:pt x="29385" y="31861"/>
                    <a:pt x="29202" y="31900"/>
                    <a:pt x="29018" y="31943"/>
                  </a:cubicBezTo>
                  <a:cubicBezTo>
                    <a:pt x="28942" y="31961"/>
                    <a:pt x="28868" y="31970"/>
                    <a:pt x="28797" y="31970"/>
                  </a:cubicBezTo>
                  <a:cubicBezTo>
                    <a:pt x="28045" y="31970"/>
                    <a:pt x="27571" y="31027"/>
                    <a:pt x="28111" y="30397"/>
                  </a:cubicBezTo>
                  <a:cubicBezTo>
                    <a:pt x="28326" y="30145"/>
                    <a:pt x="28546" y="29901"/>
                    <a:pt x="28765" y="29661"/>
                  </a:cubicBezTo>
                  <a:cubicBezTo>
                    <a:pt x="30695" y="27559"/>
                    <a:pt x="32228" y="25526"/>
                    <a:pt x="32439" y="22515"/>
                  </a:cubicBezTo>
                  <a:cubicBezTo>
                    <a:pt x="32762" y="17917"/>
                    <a:pt x="29694" y="14711"/>
                    <a:pt x="26491" y="11984"/>
                  </a:cubicBezTo>
                  <a:cubicBezTo>
                    <a:pt x="23349" y="9310"/>
                    <a:pt x="20523" y="6262"/>
                    <a:pt x="19834" y="1975"/>
                  </a:cubicBezTo>
                  <a:cubicBezTo>
                    <a:pt x="19660" y="1394"/>
                    <a:pt x="19083" y="1"/>
                    <a:pt x="18422" y="1"/>
                  </a:cubicBezTo>
                  <a:close/>
                </a:path>
              </a:pathLst>
            </a:custGeom>
            <a:solidFill>
              <a:srgbClr val="F5D8D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78;p71">
              <a:extLst>
                <a:ext uri="{FF2B5EF4-FFF2-40B4-BE49-F238E27FC236}">
                  <a16:creationId xmlns:a16="http://schemas.microsoft.com/office/drawing/2014/main" id="{4A734EA5-3535-4986-A2C0-FB3FD7C35879}"/>
                </a:ext>
              </a:extLst>
            </p:cNvPr>
            <p:cNvSpPr/>
            <p:nvPr/>
          </p:nvSpPr>
          <p:spPr>
            <a:xfrm>
              <a:off x="6714525" y="2780075"/>
              <a:ext cx="1550525" cy="634425"/>
            </a:xfrm>
            <a:custGeom>
              <a:avLst/>
              <a:gdLst/>
              <a:ahLst/>
              <a:cxnLst/>
              <a:rect l="l" t="t" r="r" b="b"/>
              <a:pathLst>
                <a:path w="62021" h="25377" extrusionOk="0">
                  <a:moveTo>
                    <a:pt x="29217" y="1"/>
                  </a:moveTo>
                  <a:cubicBezTo>
                    <a:pt x="28719" y="1"/>
                    <a:pt x="28196" y="33"/>
                    <a:pt x="27648" y="103"/>
                  </a:cubicBezTo>
                  <a:cubicBezTo>
                    <a:pt x="18853" y="1214"/>
                    <a:pt x="17264" y="6827"/>
                    <a:pt x="17264" y="6827"/>
                  </a:cubicBezTo>
                  <a:cubicBezTo>
                    <a:pt x="17264" y="6827"/>
                    <a:pt x="16631" y="6413"/>
                    <a:pt x="15819" y="6413"/>
                  </a:cubicBezTo>
                  <a:cubicBezTo>
                    <a:pt x="15392" y="6413"/>
                    <a:pt x="14915" y="6528"/>
                    <a:pt x="14455" y="6878"/>
                  </a:cubicBezTo>
                  <a:cubicBezTo>
                    <a:pt x="13122" y="7894"/>
                    <a:pt x="13580" y="9794"/>
                    <a:pt x="13580" y="9794"/>
                  </a:cubicBezTo>
                  <a:cubicBezTo>
                    <a:pt x="13580" y="9794"/>
                    <a:pt x="12782" y="9538"/>
                    <a:pt x="11513" y="9538"/>
                  </a:cubicBezTo>
                  <a:cubicBezTo>
                    <a:pt x="10289" y="9538"/>
                    <a:pt x="8628" y="9776"/>
                    <a:pt x="6821" y="10710"/>
                  </a:cubicBezTo>
                  <a:cubicBezTo>
                    <a:pt x="3139" y="12613"/>
                    <a:pt x="4317" y="16923"/>
                    <a:pt x="4317" y="16923"/>
                  </a:cubicBezTo>
                  <a:cubicBezTo>
                    <a:pt x="4317" y="16923"/>
                    <a:pt x="483" y="17471"/>
                    <a:pt x="213" y="19645"/>
                  </a:cubicBezTo>
                  <a:cubicBezTo>
                    <a:pt x="0" y="21352"/>
                    <a:pt x="1939" y="22339"/>
                    <a:pt x="3513" y="22339"/>
                  </a:cubicBezTo>
                  <a:cubicBezTo>
                    <a:pt x="3944" y="22339"/>
                    <a:pt x="4347" y="22265"/>
                    <a:pt x="4672" y="22112"/>
                  </a:cubicBezTo>
                  <a:cubicBezTo>
                    <a:pt x="6211" y="23108"/>
                    <a:pt x="7862" y="23444"/>
                    <a:pt x="9389" y="23444"/>
                  </a:cubicBezTo>
                  <a:cubicBezTo>
                    <a:pt x="12555" y="23444"/>
                    <a:pt x="15188" y="21999"/>
                    <a:pt x="15188" y="21999"/>
                  </a:cubicBezTo>
                  <a:cubicBezTo>
                    <a:pt x="15416" y="23028"/>
                    <a:pt x="16525" y="23420"/>
                    <a:pt x="17647" y="23420"/>
                  </a:cubicBezTo>
                  <a:cubicBezTo>
                    <a:pt x="18530" y="23420"/>
                    <a:pt x="19422" y="23177"/>
                    <a:pt x="19898" y="22810"/>
                  </a:cubicBezTo>
                  <a:cubicBezTo>
                    <a:pt x="22921" y="24709"/>
                    <a:pt x="25780" y="25377"/>
                    <a:pt x="28307" y="25377"/>
                  </a:cubicBezTo>
                  <a:cubicBezTo>
                    <a:pt x="33369" y="25377"/>
                    <a:pt x="37095" y="22699"/>
                    <a:pt x="38126" y="21884"/>
                  </a:cubicBezTo>
                  <a:cubicBezTo>
                    <a:pt x="39024" y="22443"/>
                    <a:pt x="40016" y="22655"/>
                    <a:pt x="40977" y="22655"/>
                  </a:cubicBezTo>
                  <a:cubicBezTo>
                    <a:pt x="43127" y="22655"/>
                    <a:pt x="45128" y="21595"/>
                    <a:pt x="45601" y="20973"/>
                  </a:cubicBezTo>
                  <a:cubicBezTo>
                    <a:pt x="47328" y="22117"/>
                    <a:pt x="48967" y="22517"/>
                    <a:pt x="50414" y="22517"/>
                  </a:cubicBezTo>
                  <a:cubicBezTo>
                    <a:pt x="53783" y="22517"/>
                    <a:pt x="56115" y="20350"/>
                    <a:pt x="56115" y="20350"/>
                  </a:cubicBezTo>
                  <a:cubicBezTo>
                    <a:pt x="56493" y="20430"/>
                    <a:pt x="56875" y="20467"/>
                    <a:pt x="57251" y="20467"/>
                  </a:cubicBezTo>
                  <a:cubicBezTo>
                    <a:pt x="59750" y="20467"/>
                    <a:pt x="62021" y="18821"/>
                    <a:pt x="61746" y="17098"/>
                  </a:cubicBezTo>
                  <a:cubicBezTo>
                    <a:pt x="61523" y="15701"/>
                    <a:pt x="60564" y="15495"/>
                    <a:pt x="60017" y="15495"/>
                  </a:cubicBezTo>
                  <a:cubicBezTo>
                    <a:pt x="59788" y="15495"/>
                    <a:pt x="59631" y="15531"/>
                    <a:pt x="59631" y="15531"/>
                  </a:cubicBezTo>
                  <a:cubicBezTo>
                    <a:pt x="59631" y="15531"/>
                    <a:pt x="59904" y="13067"/>
                    <a:pt x="57893" y="12494"/>
                  </a:cubicBezTo>
                  <a:cubicBezTo>
                    <a:pt x="57486" y="12379"/>
                    <a:pt x="57102" y="12332"/>
                    <a:pt x="56748" y="12332"/>
                  </a:cubicBezTo>
                  <a:cubicBezTo>
                    <a:pt x="55347" y="12332"/>
                    <a:pt x="54410" y="13052"/>
                    <a:pt x="54410" y="13052"/>
                  </a:cubicBezTo>
                  <a:cubicBezTo>
                    <a:pt x="54410" y="13052"/>
                    <a:pt x="52957" y="8957"/>
                    <a:pt x="49168" y="7992"/>
                  </a:cubicBezTo>
                  <a:cubicBezTo>
                    <a:pt x="48462" y="7813"/>
                    <a:pt x="47760" y="7740"/>
                    <a:pt x="47085" y="7740"/>
                  </a:cubicBezTo>
                  <a:cubicBezTo>
                    <a:pt x="44132" y="7740"/>
                    <a:pt x="41686" y="9136"/>
                    <a:pt x="41686" y="9136"/>
                  </a:cubicBezTo>
                  <a:cubicBezTo>
                    <a:pt x="41686" y="9136"/>
                    <a:pt x="41687" y="7294"/>
                    <a:pt x="40612" y="6949"/>
                  </a:cubicBezTo>
                  <a:cubicBezTo>
                    <a:pt x="40411" y="6885"/>
                    <a:pt x="40216" y="6858"/>
                    <a:pt x="40031" y="6858"/>
                  </a:cubicBezTo>
                  <a:cubicBezTo>
                    <a:pt x="39232" y="6858"/>
                    <a:pt x="38637" y="7351"/>
                    <a:pt x="38637" y="7351"/>
                  </a:cubicBezTo>
                  <a:cubicBezTo>
                    <a:pt x="38637" y="7351"/>
                    <a:pt x="36708" y="1"/>
                    <a:pt x="29217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279;p71">
              <a:extLst>
                <a:ext uri="{FF2B5EF4-FFF2-40B4-BE49-F238E27FC236}">
                  <a16:creationId xmlns:a16="http://schemas.microsoft.com/office/drawing/2014/main" id="{F9E908C6-2666-4029-AC0C-0F4FA06CE329}"/>
                </a:ext>
              </a:extLst>
            </p:cNvPr>
            <p:cNvSpPr/>
            <p:nvPr/>
          </p:nvSpPr>
          <p:spPr>
            <a:xfrm>
              <a:off x="7402575" y="3913625"/>
              <a:ext cx="101175" cy="322725"/>
            </a:xfrm>
            <a:custGeom>
              <a:avLst/>
              <a:gdLst/>
              <a:ahLst/>
              <a:cxnLst/>
              <a:rect l="l" t="t" r="r" b="b"/>
              <a:pathLst>
                <a:path w="4047" h="12909" extrusionOk="0">
                  <a:moveTo>
                    <a:pt x="4030" y="0"/>
                  </a:moveTo>
                  <a:cubicBezTo>
                    <a:pt x="4027" y="0"/>
                    <a:pt x="4024" y="2"/>
                    <a:pt x="4021" y="4"/>
                  </a:cubicBezTo>
                  <a:cubicBezTo>
                    <a:pt x="3125" y="759"/>
                    <a:pt x="2365" y="1674"/>
                    <a:pt x="1734" y="2672"/>
                  </a:cubicBezTo>
                  <a:cubicBezTo>
                    <a:pt x="1104" y="3684"/>
                    <a:pt x="640" y="4789"/>
                    <a:pt x="361" y="5948"/>
                  </a:cubicBezTo>
                  <a:cubicBezTo>
                    <a:pt x="84" y="7109"/>
                    <a:pt x="0" y="8329"/>
                    <a:pt x="166" y="9517"/>
                  </a:cubicBezTo>
                  <a:cubicBezTo>
                    <a:pt x="348" y="10702"/>
                    <a:pt x="708" y="11854"/>
                    <a:pt x="1257" y="12901"/>
                  </a:cubicBezTo>
                  <a:cubicBezTo>
                    <a:pt x="1259" y="12906"/>
                    <a:pt x="1264" y="12909"/>
                    <a:pt x="1269" y="12909"/>
                  </a:cubicBezTo>
                  <a:cubicBezTo>
                    <a:pt x="1271" y="12909"/>
                    <a:pt x="1273" y="12908"/>
                    <a:pt x="1275" y="12907"/>
                  </a:cubicBezTo>
                  <a:cubicBezTo>
                    <a:pt x="1283" y="12905"/>
                    <a:pt x="1287" y="12896"/>
                    <a:pt x="1284" y="12888"/>
                  </a:cubicBezTo>
                  <a:cubicBezTo>
                    <a:pt x="893" y="11774"/>
                    <a:pt x="585" y="10639"/>
                    <a:pt x="462" y="9479"/>
                  </a:cubicBezTo>
                  <a:cubicBezTo>
                    <a:pt x="339" y="8323"/>
                    <a:pt x="354" y="7146"/>
                    <a:pt x="593" y="6002"/>
                  </a:cubicBezTo>
                  <a:cubicBezTo>
                    <a:pt x="839" y="4857"/>
                    <a:pt x="1267" y="3760"/>
                    <a:pt x="1861" y="2752"/>
                  </a:cubicBezTo>
                  <a:cubicBezTo>
                    <a:pt x="2450" y="1746"/>
                    <a:pt x="3175" y="808"/>
                    <a:pt x="4039" y="28"/>
                  </a:cubicBezTo>
                  <a:cubicBezTo>
                    <a:pt x="4045" y="22"/>
                    <a:pt x="4046" y="13"/>
                    <a:pt x="4042" y="6"/>
                  </a:cubicBezTo>
                  <a:cubicBezTo>
                    <a:pt x="4039" y="2"/>
                    <a:pt x="4035" y="0"/>
                    <a:pt x="4030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280;p71">
              <a:extLst>
                <a:ext uri="{FF2B5EF4-FFF2-40B4-BE49-F238E27FC236}">
                  <a16:creationId xmlns:a16="http://schemas.microsoft.com/office/drawing/2014/main" id="{C57E02CB-25FA-4667-AEC1-4B58379CCFAB}"/>
                </a:ext>
              </a:extLst>
            </p:cNvPr>
            <p:cNvSpPr/>
            <p:nvPr/>
          </p:nvSpPr>
          <p:spPr>
            <a:xfrm>
              <a:off x="7592050" y="4074600"/>
              <a:ext cx="189250" cy="355025"/>
            </a:xfrm>
            <a:custGeom>
              <a:avLst/>
              <a:gdLst/>
              <a:ahLst/>
              <a:cxnLst/>
              <a:rect l="l" t="t" r="r" b="b"/>
              <a:pathLst>
                <a:path w="7570" h="14201" extrusionOk="0">
                  <a:moveTo>
                    <a:pt x="45" y="0"/>
                  </a:moveTo>
                  <a:cubicBezTo>
                    <a:pt x="36" y="0"/>
                    <a:pt x="29" y="7"/>
                    <a:pt x="29" y="16"/>
                  </a:cubicBezTo>
                  <a:cubicBezTo>
                    <a:pt x="1" y="1433"/>
                    <a:pt x="155" y="2852"/>
                    <a:pt x="430" y="4243"/>
                  </a:cubicBezTo>
                  <a:cubicBezTo>
                    <a:pt x="715" y="5632"/>
                    <a:pt x="1141" y="6997"/>
                    <a:pt x="1746" y="8283"/>
                  </a:cubicBezTo>
                  <a:cubicBezTo>
                    <a:pt x="2041" y="8930"/>
                    <a:pt x="2386" y="9553"/>
                    <a:pt x="2778" y="10146"/>
                  </a:cubicBezTo>
                  <a:cubicBezTo>
                    <a:pt x="2968" y="10447"/>
                    <a:pt x="3187" y="10727"/>
                    <a:pt x="3400" y="11011"/>
                  </a:cubicBezTo>
                  <a:cubicBezTo>
                    <a:pt x="3629" y="11281"/>
                    <a:pt x="3854" y="11556"/>
                    <a:pt x="4105" y="11807"/>
                  </a:cubicBezTo>
                  <a:cubicBezTo>
                    <a:pt x="5084" y="12822"/>
                    <a:pt x="6254" y="13634"/>
                    <a:pt x="7547" y="14199"/>
                  </a:cubicBezTo>
                  <a:cubicBezTo>
                    <a:pt x="7549" y="14200"/>
                    <a:pt x="7551" y="14200"/>
                    <a:pt x="7553" y="14200"/>
                  </a:cubicBezTo>
                  <a:cubicBezTo>
                    <a:pt x="7558" y="14200"/>
                    <a:pt x="7563" y="14198"/>
                    <a:pt x="7566" y="14193"/>
                  </a:cubicBezTo>
                  <a:cubicBezTo>
                    <a:pt x="7569" y="14185"/>
                    <a:pt x="7567" y="14176"/>
                    <a:pt x="7559" y="14172"/>
                  </a:cubicBezTo>
                  <a:cubicBezTo>
                    <a:pt x="6364" y="13460"/>
                    <a:pt x="5243" y="12631"/>
                    <a:pt x="4318" y="11596"/>
                  </a:cubicBezTo>
                  <a:cubicBezTo>
                    <a:pt x="3844" y="11094"/>
                    <a:pt x="3416" y="10546"/>
                    <a:pt x="3020" y="9975"/>
                  </a:cubicBezTo>
                  <a:cubicBezTo>
                    <a:pt x="2621" y="9404"/>
                    <a:pt x="2266" y="8803"/>
                    <a:pt x="1959" y="8176"/>
                  </a:cubicBezTo>
                  <a:cubicBezTo>
                    <a:pt x="1337" y="6924"/>
                    <a:pt x="888" y="5581"/>
                    <a:pt x="576" y="4210"/>
                  </a:cubicBezTo>
                  <a:cubicBezTo>
                    <a:pt x="264" y="2838"/>
                    <a:pt x="70" y="1430"/>
                    <a:pt x="59" y="17"/>
                  </a:cubicBezTo>
                  <a:cubicBezTo>
                    <a:pt x="59" y="8"/>
                    <a:pt x="53" y="2"/>
                    <a:pt x="45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281;p71">
              <a:extLst>
                <a:ext uri="{FF2B5EF4-FFF2-40B4-BE49-F238E27FC236}">
                  <a16:creationId xmlns:a16="http://schemas.microsoft.com/office/drawing/2014/main" id="{B18C4C6C-EFDC-46D3-942F-DF9F68995439}"/>
                </a:ext>
              </a:extLst>
            </p:cNvPr>
            <p:cNvSpPr/>
            <p:nvPr/>
          </p:nvSpPr>
          <p:spPr>
            <a:xfrm>
              <a:off x="7513300" y="4212850"/>
              <a:ext cx="108575" cy="277425"/>
            </a:xfrm>
            <a:custGeom>
              <a:avLst/>
              <a:gdLst/>
              <a:ahLst/>
              <a:cxnLst/>
              <a:rect l="l" t="t" r="r" b="b"/>
              <a:pathLst>
                <a:path w="4343" h="11097" extrusionOk="0">
                  <a:moveTo>
                    <a:pt x="17" y="1"/>
                  </a:moveTo>
                  <a:cubicBezTo>
                    <a:pt x="9" y="1"/>
                    <a:pt x="1" y="7"/>
                    <a:pt x="2" y="18"/>
                  </a:cubicBezTo>
                  <a:cubicBezTo>
                    <a:pt x="82" y="1029"/>
                    <a:pt x="231" y="2033"/>
                    <a:pt x="419" y="3030"/>
                  </a:cubicBezTo>
                  <a:cubicBezTo>
                    <a:pt x="615" y="4027"/>
                    <a:pt x="850" y="5016"/>
                    <a:pt x="1168" y="5983"/>
                  </a:cubicBezTo>
                  <a:cubicBezTo>
                    <a:pt x="1487" y="6945"/>
                    <a:pt x="1826" y="7916"/>
                    <a:pt x="2352" y="8793"/>
                  </a:cubicBezTo>
                  <a:cubicBezTo>
                    <a:pt x="2879" y="9662"/>
                    <a:pt x="3507" y="10490"/>
                    <a:pt x="4316" y="11094"/>
                  </a:cubicBezTo>
                  <a:cubicBezTo>
                    <a:pt x="4319" y="11096"/>
                    <a:pt x="4323" y="11096"/>
                    <a:pt x="4326" y="11096"/>
                  </a:cubicBezTo>
                  <a:cubicBezTo>
                    <a:pt x="4330" y="11096"/>
                    <a:pt x="4334" y="11095"/>
                    <a:pt x="4337" y="11092"/>
                  </a:cubicBezTo>
                  <a:cubicBezTo>
                    <a:pt x="4342" y="11086"/>
                    <a:pt x="4342" y="11076"/>
                    <a:pt x="4337" y="11071"/>
                  </a:cubicBezTo>
                  <a:cubicBezTo>
                    <a:pt x="3645" y="10341"/>
                    <a:pt x="3081" y="9520"/>
                    <a:pt x="2611" y="8642"/>
                  </a:cubicBezTo>
                  <a:lnTo>
                    <a:pt x="2266" y="7979"/>
                  </a:lnTo>
                  <a:lnTo>
                    <a:pt x="1954" y="7299"/>
                  </a:lnTo>
                  <a:cubicBezTo>
                    <a:pt x="1842" y="7075"/>
                    <a:pt x="1754" y="6839"/>
                    <a:pt x="1661" y="6607"/>
                  </a:cubicBezTo>
                  <a:cubicBezTo>
                    <a:pt x="1568" y="6375"/>
                    <a:pt x="1470" y="6142"/>
                    <a:pt x="1392" y="5904"/>
                  </a:cubicBezTo>
                  <a:cubicBezTo>
                    <a:pt x="1051" y="4959"/>
                    <a:pt x="789" y="3983"/>
                    <a:pt x="565" y="2999"/>
                  </a:cubicBezTo>
                  <a:cubicBezTo>
                    <a:pt x="340" y="2015"/>
                    <a:pt x="152" y="1019"/>
                    <a:pt x="33" y="15"/>
                  </a:cubicBezTo>
                  <a:lnTo>
                    <a:pt x="31" y="14"/>
                  </a:lnTo>
                  <a:cubicBezTo>
                    <a:pt x="31" y="5"/>
                    <a:pt x="24" y="1"/>
                    <a:pt x="17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282;p71">
              <a:extLst>
                <a:ext uri="{FF2B5EF4-FFF2-40B4-BE49-F238E27FC236}">
                  <a16:creationId xmlns:a16="http://schemas.microsoft.com/office/drawing/2014/main" id="{D8F0DD3B-C8F3-445F-995E-6E4ECF734524}"/>
                </a:ext>
              </a:extLst>
            </p:cNvPr>
            <p:cNvSpPr/>
            <p:nvPr/>
          </p:nvSpPr>
          <p:spPr>
            <a:xfrm>
              <a:off x="7612075" y="3527350"/>
              <a:ext cx="63825" cy="299475"/>
            </a:xfrm>
            <a:custGeom>
              <a:avLst/>
              <a:gdLst/>
              <a:ahLst/>
              <a:cxnLst/>
              <a:rect l="l" t="t" r="r" b="b"/>
              <a:pathLst>
                <a:path w="2553" h="11979" extrusionOk="0">
                  <a:moveTo>
                    <a:pt x="22" y="0"/>
                  </a:moveTo>
                  <a:cubicBezTo>
                    <a:pt x="10" y="0"/>
                    <a:pt x="0" y="14"/>
                    <a:pt x="9" y="25"/>
                  </a:cubicBezTo>
                  <a:cubicBezTo>
                    <a:pt x="633" y="876"/>
                    <a:pt x="1122" y="1824"/>
                    <a:pt x="1502" y="2808"/>
                  </a:cubicBezTo>
                  <a:cubicBezTo>
                    <a:pt x="1881" y="3792"/>
                    <a:pt x="2140" y="4825"/>
                    <a:pt x="2232" y="5874"/>
                  </a:cubicBezTo>
                  <a:cubicBezTo>
                    <a:pt x="2274" y="6398"/>
                    <a:pt x="2277" y="6923"/>
                    <a:pt x="2238" y="7446"/>
                  </a:cubicBezTo>
                  <a:cubicBezTo>
                    <a:pt x="2191" y="7969"/>
                    <a:pt x="2123" y="8487"/>
                    <a:pt x="2008" y="8998"/>
                  </a:cubicBezTo>
                  <a:cubicBezTo>
                    <a:pt x="1795" y="10025"/>
                    <a:pt x="1400" y="11005"/>
                    <a:pt x="930" y="11956"/>
                  </a:cubicBezTo>
                  <a:cubicBezTo>
                    <a:pt x="926" y="11963"/>
                    <a:pt x="928" y="11971"/>
                    <a:pt x="934" y="11975"/>
                  </a:cubicBezTo>
                  <a:cubicBezTo>
                    <a:pt x="936" y="11977"/>
                    <a:pt x="939" y="11978"/>
                    <a:pt x="943" y="11978"/>
                  </a:cubicBezTo>
                  <a:cubicBezTo>
                    <a:pt x="947" y="11978"/>
                    <a:pt x="952" y="11976"/>
                    <a:pt x="955" y="11972"/>
                  </a:cubicBezTo>
                  <a:cubicBezTo>
                    <a:pt x="1573" y="11108"/>
                    <a:pt x="2024" y="10114"/>
                    <a:pt x="2298" y="9069"/>
                  </a:cubicBezTo>
                  <a:cubicBezTo>
                    <a:pt x="2426" y="8543"/>
                    <a:pt x="2505" y="8006"/>
                    <a:pt x="2533" y="7465"/>
                  </a:cubicBezTo>
                  <a:cubicBezTo>
                    <a:pt x="2553" y="6925"/>
                    <a:pt x="2532" y="6385"/>
                    <a:pt x="2469" y="5848"/>
                  </a:cubicBezTo>
                  <a:cubicBezTo>
                    <a:pt x="2344" y="4777"/>
                    <a:pt x="2052" y="3734"/>
                    <a:pt x="1640" y="2750"/>
                  </a:cubicBezTo>
                  <a:cubicBezTo>
                    <a:pt x="1218" y="1770"/>
                    <a:pt x="691" y="837"/>
                    <a:pt x="33" y="6"/>
                  </a:cubicBezTo>
                  <a:cubicBezTo>
                    <a:pt x="30" y="2"/>
                    <a:pt x="26" y="0"/>
                    <a:pt x="22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283;p71">
              <a:extLst>
                <a:ext uri="{FF2B5EF4-FFF2-40B4-BE49-F238E27FC236}">
                  <a16:creationId xmlns:a16="http://schemas.microsoft.com/office/drawing/2014/main" id="{D5BC4DAA-E0E9-4493-B0B4-DBAD63DAEAD7}"/>
                </a:ext>
              </a:extLst>
            </p:cNvPr>
            <p:cNvSpPr/>
            <p:nvPr/>
          </p:nvSpPr>
          <p:spPr>
            <a:xfrm>
              <a:off x="7621075" y="3826075"/>
              <a:ext cx="74425" cy="120325"/>
            </a:xfrm>
            <a:custGeom>
              <a:avLst/>
              <a:gdLst/>
              <a:ahLst/>
              <a:cxnLst/>
              <a:rect l="l" t="t" r="r" b="b"/>
              <a:pathLst>
                <a:path w="2977" h="4813" extrusionOk="0">
                  <a:moveTo>
                    <a:pt x="2960" y="0"/>
                  </a:moveTo>
                  <a:cubicBezTo>
                    <a:pt x="2956" y="0"/>
                    <a:pt x="2952" y="2"/>
                    <a:pt x="2950" y="6"/>
                  </a:cubicBezTo>
                  <a:cubicBezTo>
                    <a:pt x="2325" y="710"/>
                    <a:pt x="1750" y="1457"/>
                    <a:pt x="1229" y="2241"/>
                  </a:cubicBezTo>
                  <a:cubicBezTo>
                    <a:pt x="964" y="2630"/>
                    <a:pt x="699" y="3025"/>
                    <a:pt x="493" y="3452"/>
                  </a:cubicBezTo>
                  <a:cubicBezTo>
                    <a:pt x="286" y="3880"/>
                    <a:pt x="114" y="4327"/>
                    <a:pt x="2" y="4793"/>
                  </a:cubicBezTo>
                  <a:cubicBezTo>
                    <a:pt x="1" y="4800"/>
                    <a:pt x="3" y="4805"/>
                    <a:pt x="9" y="4810"/>
                  </a:cubicBezTo>
                  <a:cubicBezTo>
                    <a:pt x="11" y="4811"/>
                    <a:pt x="14" y="4812"/>
                    <a:pt x="17" y="4812"/>
                  </a:cubicBezTo>
                  <a:cubicBezTo>
                    <a:pt x="21" y="4812"/>
                    <a:pt x="26" y="4810"/>
                    <a:pt x="29" y="4805"/>
                  </a:cubicBezTo>
                  <a:cubicBezTo>
                    <a:pt x="291" y="4405"/>
                    <a:pt x="514" y="3998"/>
                    <a:pt x="754" y="3598"/>
                  </a:cubicBezTo>
                  <a:cubicBezTo>
                    <a:pt x="991" y="3197"/>
                    <a:pt x="1194" y="2775"/>
                    <a:pt x="1430" y="2372"/>
                  </a:cubicBezTo>
                  <a:cubicBezTo>
                    <a:pt x="1903" y="1563"/>
                    <a:pt x="2417" y="780"/>
                    <a:pt x="2972" y="25"/>
                  </a:cubicBezTo>
                  <a:cubicBezTo>
                    <a:pt x="2977" y="18"/>
                    <a:pt x="2976" y="10"/>
                    <a:pt x="2970" y="5"/>
                  </a:cubicBezTo>
                  <a:cubicBezTo>
                    <a:pt x="2967" y="2"/>
                    <a:pt x="2964" y="0"/>
                    <a:pt x="2960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84;p71">
              <a:extLst>
                <a:ext uri="{FF2B5EF4-FFF2-40B4-BE49-F238E27FC236}">
                  <a16:creationId xmlns:a16="http://schemas.microsoft.com/office/drawing/2014/main" id="{059B1885-44B3-4B2B-8C74-1E62057AEE47}"/>
                </a:ext>
              </a:extLst>
            </p:cNvPr>
            <p:cNvSpPr/>
            <p:nvPr/>
          </p:nvSpPr>
          <p:spPr>
            <a:xfrm>
              <a:off x="7751600" y="3970525"/>
              <a:ext cx="144525" cy="31450"/>
            </a:xfrm>
            <a:custGeom>
              <a:avLst/>
              <a:gdLst/>
              <a:ahLst/>
              <a:cxnLst/>
              <a:rect l="l" t="t" r="r" b="b"/>
              <a:pathLst>
                <a:path w="5781" h="1258" extrusionOk="0">
                  <a:moveTo>
                    <a:pt x="5765" y="0"/>
                  </a:moveTo>
                  <a:cubicBezTo>
                    <a:pt x="5763" y="0"/>
                    <a:pt x="5762" y="0"/>
                    <a:pt x="5761" y="1"/>
                  </a:cubicBezTo>
                  <a:cubicBezTo>
                    <a:pt x="5274" y="104"/>
                    <a:pt x="4803" y="227"/>
                    <a:pt x="4328" y="339"/>
                  </a:cubicBezTo>
                  <a:cubicBezTo>
                    <a:pt x="3853" y="448"/>
                    <a:pt x="3387" y="595"/>
                    <a:pt x="2910" y="707"/>
                  </a:cubicBezTo>
                  <a:cubicBezTo>
                    <a:pt x="1955" y="925"/>
                    <a:pt x="989" y="1101"/>
                    <a:pt x="14" y="1227"/>
                  </a:cubicBezTo>
                  <a:cubicBezTo>
                    <a:pt x="6" y="1228"/>
                    <a:pt x="0" y="1235"/>
                    <a:pt x="0" y="1243"/>
                  </a:cubicBezTo>
                  <a:cubicBezTo>
                    <a:pt x="2" y="1252"/>
                    <a:pt x="8" y="1257"/>
                    <a:pt x="16" y="1257"/>
                  </a:cubicBezTo>
                  <a:cubicBezTo>
                    <a:pt x="1002" y="1217"/>
                    <a:pt x="1983" y="1114"/>
                    <a:pt x="2956" y="946"/>
                  </a:cubicBezTo>
                  <a:cubicBezTo>
                    <a:pt x="3443" y="865"/>
                    <a:pt x="3933" y="782"/>
                    <a:pt x="4407" y="633"/>
                  </a:cubicBezTo>
                  <a:cubicBezTo>
                    <a:pt x="4878" y="478"/>
                    <a:pt x="5343" y="288"/>
                    <a:pt x="5772" y="29"/>
                  </a:cubicBezTo>
                  <a:cubicBezTo>
                    <a:pt x="5778" y="26"/>
                    <a:pt x="5780" y="19"/>
                    <a:pt x="5779" y="12"/>
                  </a:cubicBezTo>
                  <a:cubicBezTo>
                    <a:pt x="5777" y="5"/>
                    <a:pt x="5771" y="0"/>
                    <a:pt x="5765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285;p71">
              <a:extLst>
                <a:ext uri="{FF2B5EF4-FFF2-40B4-BE49-F238E27FC236}">
                  <a16:creationId xmlns:a16="http://schemas.microsoft.com/office/drawing/2014/main" id="{5273ED4D-2698-4589-8330-E407E061B536}"/>
                </a:ext>
              </a:extLst>
            </p:cNvPr>
            <p:cNvSpPr/>
            <p:nvPr/>
          </p:nvSpPr>
          <p:spPr>
            <a:xfrm>
              <a:off x="7472525" y="4412675"/>
              <a:ext cx="82900" cy="179325"/>
            </a:xfrm>
            <a:custGeom>
              <a:avLst/>
              <a:gdLst/>
              <a:ahLst/>
              <a:cxnLst/>
              <a:rect l="l" t="t" r="r" b="b"/>
              <a:pathLst>
                <a:path w="3316" h="7173" extrusionOk="0">
                  <a:moveTo>
                    <a:pt x="17" y="0"/>
                  </a:moveTo>
                  <a:cubicBezTo>
                    <a:pt x="16" y="0"/>
                    <a:pt x="14" y="0"/>
                    <a:pt x="13" y="1"/>
                  </a:cubicBezTo>
                  <a:cubicBezTo>
                    <a:pt x="5" y="3"/>
                    <a:pt x="0" y="11"/>
                    <a:pt x="2" y="19"/>
                  </a:cubicBezTo>
                  <a:cubicBezTo>
                    <a:pt x="327" y="1303"/>
                    <a:pt x="740" y="2563"/>
                    <a:pt x="1240" y="3790"/>
                  </a:cubicBezTo>
                  <a:cubicBezTo>
                    <a:pt x="1493" y="4402"/>
                    <a:pt x="1749" y="5018"/>
                    <a:pt x="2088" y="5590"/>
                  </a:cubicBezTo>
                  <a:cubicBezTo>
                    <a:pt x="2436" y="6153"/>
                    <a:pt x="2813" y="6708"/>
                    <a:pt x="3288" y="7168"/>
                  </a:cubicBezTo>
                  <a:cubicBezTo>
                    <a:pt x="3291" y="7172"/>
                    <a:pt x="3295" y="7173"/>
                    <a:pt x="3298" y="7173"/>
                  </a:cubicBezTo>
                  <a:cubicBezTo>
                    <a:pt x="3301" y="7173"/>
                    <a:pt x="3304" y="7172"/>
                    <a:pt x="3306" y="7171"/>
                  </a:cubicBezTo>
                  <a:cubicBezTo>
                    <a:pt x="3313" y="7166"/>
                    <a:pt x="3315" y="7157"/>
                    <a:pt x="3311" y="7149"/>
                  </a:cubicBezTo>
                  <a:cubicBezTo>
                    <a:pt x="2972" y="6581"/>
                    <a:pt x="2643" y="6022"/>
                    <a:pt x="2346" y="5439"/>
                  </a:cubicBezTo>
                  <a:cubicBezTo>
                    <a:pt x="2048" y="4860"/>
                    <a:pt x="1738" y="4285"/>
                    <a:pt x="1458" y="3691"/>
                  </a:cubicBezTo>
                  <a:cubicBezTo>
                    <a:pt x="1183" y="3096"/>
                    <a:pt x="931" y="2488"/>
                    <a:pt x="694" y="1874"/>
                  </a:cubicBezTo>
                  <a:cubicBezTo>
                    <a:pt x="455" y="1261"/>
                    <a:pt x="230" y="640"/>
                    <a:pt x="31" y="11"/>
                  </a:cubicBezTo>
                  <a:cubicBezTo>
                    <a:pt x="29" y="4"/>
                    <a:pt x="23" y="0"/>
                    <a:pt x="17" y="0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286;p71">
              <a:extLst>
                <a:ext uri="{FF2B5EF4-FFF2-40B4-BE49-F238E27FC236}">
                  <a16:creationId xmlns:a16="http://schemas.microsoft.com/office/drawing/2014/main" id="{2505C566-57E2-4648-8A06-CDEAC661C2E9}"/>
                </a:ext>
              </a:extLst>
            </p:cNvPr>
            <p:cNvSpPr/>
            <p:nvPr/>
          </p:nvSpPr>
          <p:spPr>
            <a:xfrm>
              <a:off x="7981350" y="4215500"/>
              <a:ext cx="83100" cy="73225"/>
            </a:xfrm>
            <a:custGeom>
              <a:avLst/>
              <a:gdLst/>
              <a:ahLst/>
              <a:cxnLst/>
              <a:rect l="l" t="t" r="r" b="b"/>
              <a:pathLst>
                <a:path w="3324" h="2929" extrusionOk="0">
                  <a:moveTo>
                    <a:pt x="3241" y="0"/>
                  </a:moveTo>
                  <a:cubicBezTo>
                    <a:pt x="3223" y="0"/>
                    <a:pt x="3204" y="7"/>
                    <a:pt x="3188" y="23"/>
                  </a:cubicBezTo>
                  <a:cubicBezTo>
                    <a:pt x="2962" y="253"/>
                    <a:pt x="2461" y="637"/>
                    <a:pt x="1572" y="762"/>
                  </a:cubicBezTo>
                  <a:cubicBezTo>
                    <a:pt x="143" y="1054"/>
                    <a:pt x="0" y="1891"/>
                    <a:pt x="33" y="2344"/>
                  </a:cubicBezTo>
                  <a:cubicBezTo>
                    <a:pt x="48" y="2525"/>
                    <a:pt x="165" y="2682"/>
                    <a:pt x="336" y="2747"/>
                  </a:cubicBezTo>
                  <a:cubicBezTo>
                    <a:pt x="662" y="2873"/>
                    <a:pt x="954" y="2929"/>
                    <a:pt x="1213" y="2929"/>
                  </a:cubicBezTo>
                  <a:cubicBezTo>
                    <a:pt x="2815" y="2929"/>
                    <a:pt x="3222" y="815"/>
                    <a:pt x="3315" y="87"/>
                  </a:cubicBezTo>
                  <a:cubicBezTo>
                    <a:pt x="3324" y="37"/>
                    <a:pt x="3284" y="0"/>
                    <a:pt x="3241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87;p71">
              <a:extLst>
                <a:ext uri="{FF2B5EF4-FFF2-40B4-BE49-F238E27FC236}">
                  <a16:creationId xmlns:a16="http://schemas.microsoft.com/office/drawing/2014/main" id="{16C19D2D-1E6C-4E42-851C-D8298E02469A}"/>
                </a:ext>
              </a:extLst>
            </p:cNvPr>
            <p:cNvSpPr/>
            <p:nvPr/>
          </p:nvSpPr>
          <p:spPr>
            <a:xfrm>
              <a:off x="8031625" y="3934300"/>
              <a:ext cx="83100" cy="73225"/>
            </a:xfrm>
            <a:custGeom>
              <a:avLst/>
              <a:gdLst/>
              <a:ahLst/>
              <a:cxnLst/>
              <a:rect l="l" t="t" r="r" b="b"/>
              <a:pathLst>
                <a:path w="3324" h="2929" extrusionOk="0">
                  <a:moveTo>
                    <a:pt x="3242" y="0"/>
                  </a:moveTo>
                  <a:cubicBezTo>
                    <a:pt x="3223" y="0"/>
                    <a:pt x="3204" y="7"/>
                    <a:pt x="3188" y="23"/>
                  </a:cubicBezTo>
                  <a:cubicBezTo>
                    <a:pt x="2962" y="253"/>
                    <a:pt x="2460" y="637"/>
                    <a:pt x="1573" y="761"/>
                  </a:cubicBezTo>
                  <a:cubicBezTo>
                    <a:pt x="143" y="1053"/>
                    <a:pt x="1" y="1891"/>
                    <a:pt x="33" y="2344"/>
                  </a:cubicBezTo>
                  <a:cubicBezTo>
                    <a:pt x="48" y="2524"/>
                    <a:pt x="166" y="2682"/>
                    <a:pt x="335" y="2747"/>
                  </a:cubicBezTo>
                  <a:cubicBezTo>
                    <a:pt x="662" y="2873"/>
                    <a:pt x="953" y="2929"/>
                    <a:pt x="1213" y="2929"/>
                  </a:cubicBezTo>
                  <a:cubicBezTo>
                    <a:pt x="2815" y="2929"/>
                    <a:pt x="3223" y="815"/>
                    <a:pt x="3315" y="87"/>
                  </a:cubicBezTo>
                  <a:cubicBezTo>
                    <a:pt x="3324" y="37"/>
                    <a:pt x="3284" y="0"/>
                    <a:pt x="3242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88;p71">
              <a:extLst>
                <a:ext uri="{FF2B5EF4-FFF2-40B4-BE49-F238E27FC236}">
                  <a16:creationId xmlns:a16="http://schemas.microsoft.com/office/drawing/2014/main" id="{34F82A9E-75F6-443F-B01C-7F77B148362B}"/>
                </a:ext>
              </a:extLst>
            </p:cNvPr>
            <p:cNvSpPr/>
            <p:nvPr/>
          </p:nvSpPr>
          <p:spPr>
            <a:xfrm>
              <a:off x="7743550" y="4125500"/>
              <a:ext cx="83100" cy="73225"/>
            </a:xfrm>
            <a:custGeom>
              <a:avLst/>
              <a:gdLst/>
              <a:ahLst/>
              <a:cxnLst/>
              <a:rect l="l" t="t" r="r" b="b"/>
              <a:pathLst>
                <a:path w="3324" h="2929" extrusionOk="0">
                  <a:moveTo>
                    <a:pt x="83" y="0"/>
                  </a:moveTo>
                  <a:cubicBezTo>
                    <a:pt x="40" y="0"/>
                    <a:pt x="0" y="37"/>
                    <a:pt x="8" y="87"/>
                  </a:cubicBezTo>
                  <a:cubicBezTo>
                    <a:pt x="101" y="815"/>
                    <a:pt x="509" y="2929"/>
                    <a:pt x="2111" y="2929"/>
                  </a:cubicBezTo>
                  <a:cubicBezTo>
                    <a:pt x="2371" y="2929"/>
                    <a:pt x="2662" y="2873"/>
                    <a:pt x="2988" y="2747"/>
                  </a:cubicBezTo>
                  <a:cubicBezTo>
                    <a:pt x="3159" y="2682"/>
                    <a:pt x="3276" y="2525"/>
                    <a:pt x="3290" y="2344"/>
                  </a:cubicBezTo>
                  <a:cubicBezTo>
                    <a:pt x="3324" y="1891"/>
                    <a:pt x="3181" y="1054"/>
                    <a:pt x="1752" y="762"/>
                  </a:cubicBezTo>
                  <a:cubicBezTo>
                    <a:pt x="864" y="637"/>
                    <a:pt x="363" y="253"/>
                    <a:pt x="135" y="23"/>
                  </a:cubicBezTo>
                  <a:cubicBezTo>
                    <a:pt x="120" y="7"/>
                    <a:pt x="101" y="0"/>
                    <a:pt x="83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89;p71">
              <a:extLst>
                <a:ext uri="{FF2B5EF4-FFF2-40B4-BE49-F238E27FC236}">
                  <a16:creationId xmlns:a16="http://schemas.microsoft.com/office/drawing/2014/main" id="{6B0380E3-8D1F-406B-A1D5-E64B5FD40661}"/>
                </a:ext>
              </a:extLst>
            </p:cNvPr>
            <p:cNvSpPr/>
            <p:nvPr/>
          </p:nvSpPr>
          <p:spPr>
            <a:xfrm>
              <a:off x="7720200" y="3395800"/>
              <a:ext cx="90325" cy="64975"/>
            </a:xfrm>
            <a:custGeom>
              <a:avLst/>
              <a:gdLst/>
              <a:ahLst/>
              <a:cxnLst/>
              <a:rect l="l" t="t" r="r" b="b"/>
              <a:pathLst>
                <a:path w="3613" h="2599" extrusionOk="0">
                  <a:moveTo>
                    <a:pt x="2165" y="0"/>
                  </a:moveTo>
                  <a:cubicBezTo>
                    <a:pt x="1158" y="0"/>
                    <a:pt x="42" y="374"/>
                    <a:pt x="5" y="2017"/>
                  </a:cubicBezTo>
                  <a:cubicBezTo>
                    <a:pt x="1" y="2200"/>
                    <a:pt x="98" y="2373"/>
                    <a:pt x="258" y="2455"/>
                  </a:cubicBezTo>
                  <a:cubicBezTo>
                    <a:pt x="402" y="2528"/>
                    <a:pt x="602" y="2599"/>
                    <a:pt x="835" y="2599"/>
                  </a:cubicBezTo>
                  <a:cubicBezTo>
                    <a:pt x="1245" y="2599"/>
                    <a:pt x="1760" y="2383"/>
                    <a:pt x="2270" y="1590"/>
                  </a:cubicBezTo>
                  <a:cubicBezTo>
                    <a:pt x="2716" y="796"/>
                    <a:pt x="3252" y="465"/>
                    <a:pt x="3546" y="336"/>
                  </a:cubicBezTo>
                  <a:cubicBezTo>
                    <a:pt x="3612" y="307"/>
                    <a:pt x="3606" y="211"/>
                    <a:pt x="3536" y="192"/>
                  </a:cubicBezTo>
                  <a:cubicBezTo>
                    <a:pt x="3248" y="115"/>
                    <a:pt x="2723" y="0"/>
                    <a:pt x="2165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90;p71">
              <a:extLst>
                <a:ext uri="{FF2B5EF4-FFF2-40B4-BE49-F238E27FC236}">
                  <a16:creationId xmlns:a16="http://schemas.microsoft.com/office/drawing/2014/main" id="{294C812B-3607-482F-8031-FBF1D6AC45FF}"/>
                </a:ext>
              </a:extLst>
            </p:cNvPr>
            <p:cNvSpPr/>
            <p:nvPr/>
          </p:nvSpPr>
          <p:spPr>
            <a:xfrm>
              <a:off x="7194100" y="4088875"/>
              <a:ext cx="83125" cy="73250"/>
            </a:xfrm>
            <a:custGeom>
              <a:avLst/>
              <a:gdLst/>
              <a:ahLst/>
              <a:cxnLst/>
              <a:rect l="l" t="t" r="r" b="b"/>
              <a:pathLst>
                <a:path w="3325" h="2930" extrusionOk="0">
                  <a:moveTo>
                    <a:pt x="84" y="0"/>
                  </a:moveTo>
                  <a:cubicBezTo>
                    <a:pt x="41" y="0"/>
                    <a:pt x="1" y="37"/>
                    <a:pt x="9" y="88"/>
                  </a:cubicBezTo>
                  <a:cubicBezTo>
                    <a:pt x="102" y="816"/>
                    <a:pt x="510" y="2930"/>
                    <a:pt x="2112" y="2930"/>
                  </a:cubicBezTo>
                  <a:cubicBezTo>
                    <a:pt x="2372" y="2930"/>
                    <a:pt x="2663" y="2874"/>
                    <a:pt x="2990" y="2748"/>
                  </a:cubicBezTo>
                  <a:cubicBezTo>
                    <a:pt x="3159" y="2683"/>
                    <a:pt x="3277" y="2525"/>
                    <a:pt x="3292" y="2343"/>
                  </a:cubicBezTo>
                  <a:cubicBezTo>
                    <a:pt x="3324" y="1892"/>
                    <a:pt x="3182" y="1054"/>
                    <a:pt x="1752" y="762"/>
                  </a:cubicBezTo>
                  <a:cubicBezTo>
                    <a:pt x="865" y="638"/>
                    <a:pt x="364" y="254"/>
                    <a:pt x="136" y="24"/>
                  </a:cubicBezTo>
                  <a:cubicBezTo>
                    <a:pt x="121" y="7"/>
                    <a:pt x="102" y="0"/>
                    <a:pt x="84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291;p71">
              <a:extLst>
                <a:ext uri="{FF2B5EF4-FFF2-40B4-BE49-F238E27FC236}">
                  <a16:creationId xmlns:a16="http://schemas.microsoft.com/office/drawing/2014/main" id="{C850D96F-1E89-493C-BE4A-A84A46FC49B4}"/>
                </a:ext>
              </a:extLst>
            </p:cNvPr>
            <p:cNvSpPr/>
            <p:nvPr/>
          </p:nvSpPr>
          <p:spPr>
            <a:xfrm>
              <a:off x="7938075" y="3390500"/>
              <a:ext cx="89575" cy="72100"/>
            </a:xfrm>
            <a:custGeom>
              <a:avLst/>
              <a:gdLst/>
              <a:ahLst/>
              <a:cxnLst/>
              <a:rect l="l" t="t" r="r" b="b"/>
              <a:pathLst>
                <a:path w="3583" h="2884" extrusionOk="0">
                  <a:moveTo>
                    <a:pt x="2562" y="0"/>
                  </a:moveTo>
                  <a:cubicBezTo>
                    <a:pt x="2122" y="0"/>
                    <a:pt x="1545" y="237"/>
                    <a:pt x="1109" y="1262"/>
                  </a:cubicBezTo>
                  <a:cubicBezTo>
                    <a:pt x="802" y="2124"/>
                    <a:pt x="329" y="2542"/>
                    <a:pt x="62" y="2722"/>
                  </a:cubicBezTo>
                  <a:cubicBezTo>
                    <a:pt x="1" y="2761"/>
                    <a:pt x="23" y="2856"/>
                    <a:pt x="96" y="2862"/>
                  </a:cubicBezTo>
                  <a:cubicBezTo>
                    <a:pt x="225" y="2873"/>
                    <a:pt x="400" y="2884"/>
                    <a:pt x="601" y="2884"/>
                  </a:cubicBezTo>
                  <a:cubicBezTo>
                    <a:pt x="1696" y="2884"/>
                    <a:pt x="3583" y="2581"/>
                    <a:pt x="3270" y="446"/>
                  </a:cubicBezTo>
                  <a:cubicBezTo>
                    <a:pt x="3242" y="265"/>
                    <a:pt x="3118" y="111"/>
                    <a:pt x="2946" y="58"/>
                  </a:cubicBezTo>
                  <a:cubicBezTo>
                    <a:pt x="2840" y="26"/>
                    <a:pt x="2709" y="0"/>
                    <a:pt x="2562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292;p71">
              <a:extLst>
                <a:ext uri="{FF2B5EF4-FFF2-40B4-BE49-F238E27FC236}">
                  <a16:creationId xmlns:a16="http://schemas.microsoft.com/office/drawing/2014/main" id="{789EC408-DCB1-43CF-B6CC-9291397F5A5F}"/>
                </a:ext>
              </a:extLst>
            </p:cNvPr>
            <p:cNvSpPr/>
            <p:nvPr/>
          </p:nvSpPr>
          <p:spPr>
            <a:xfrm>
              <a:off x="6714525" y="3103125"/>
              <a:ext cx="1550375" cy="311375"/>
            </a:xfrm>
            <a:custGeom>
              <a:avLst/>
              <a:gdLst/>
              <a:ahLst/>
              <a:cxnLst/>
              <a:rect l="l" t="t" r="r" b="b"/>
              <a:pathLst>
                <a:path w="62015" h="12455" extrusionOk="0">
                  <a:moveTo>
                    <a:pt x="4644" y="1"/>
                  </a:moveTo>
                  <a:cubicBezTo>
                    <a:pt x="3748" y="1912"/>
                    <a:pt x="4317" y="4002"/>
                    <a:pt x="4317" y="4002"/>
                  </a:cubicBezTo>
                  <a:cubicBezTo>
                    <a:pt x="4317" y="4002"/>
                    <a:pt x="483" y="4549"/>
                    <a:pt x="213" y="6724"/>
                  </a:cubicBezTo>
                  <a:cubicBezTo>
                    <a:pt x="0" y="8430"/>
                    <a:pt x="1939" y="9417"/>
                    <a:pt x="3513" y="9417"/>
                  </a:cubicBezTo>
                  <a:cubicBezTo>
                    <a:pt x="3944" y="9417"/>
                    <a:pt x="4347" y="9343"/>
                    <a:pt x="4672" y="9190"/>
                  </a:cubicBezTo>
                  <a:cubicBezTo>
                    <a:pt x="6211" y="10186"/>
                    <a:pt x="7862" y="10522"/>
                    <a:pt x="9389" y="10522"/>
                  </a:cubicBezTo>
                  <a:cubicBezTo>
                    <a:pt x="12555" y="10522"/>
                    <a:pt x="15188" y="9077"/>
                    <a:pt x="15188" y="9077"/>
                  </a:cubicBezTo>
                  <a:cubicBezTo>
                    <a:pt x="15416" y="10106"/>
                    <a:pt x="16525" y="10499"/>
                    <a:pt x="17647" y="10499"/>
                  </a:cubicBezTo>
                  <a:cubicBezTo>
                    <a:pt x="18531" y="10499"/>
                    <a:pt x="19422" y="10256"/>
                    <a:pt x="19898" y="9888"/>
                  </a:cubicBezTo>
                  <a:cubicBezTo>
                    <a:pt x="22921" y="11788"/>
                    <a:pt x="25781" y="12455"/>
                    <a:pt x="28308" y="12455"/>
                  </a:cubicBezTo>
                  <a:cubicBezTo>
                    <a:pt x="33369" y="12455"/>
                    <a:pt x="37095" y="9778"/>
                    <a:pt x="38126" y="8962"/>
                  </a:cubicBezTo>
                  <a:cubicBezTo>
                    <a:pt x="39024" y="9521"/>
                    <a:pt x="40016" y="9733"/>
                    <a:pt x="40977" y="9733"/>
                  </a:cubicBezTo>
                  <a:cubicBezTo>
                    <a:pt x="43127" y="9733"/>
                    <a:pt x="45128" y="8673"/>
                    <a:pt x="45601" y="8051"/>
                  </a:cubicBezTo>
                  <a:cubicBezTo>
                    <a:pt x="47329" y="9195"/>
                    <a:pt x="48967" y="9595"/>
                    <a:pt x="50415" y="9595"/>
                  </a:cubicBezTo>
                  <a:cubicBezTo>
                    <a:pt x="53783" y="9595"/>
                    <a:pt x="56115" y="7429"/>
                    <a:pt x="56115" y="7429"/>
                  </a:cubicBezTo>
                  <a:cubicBezTo>
                    <a:pt x="56493" y="7509"/>
                    <a:pt x="56874" y="7546"/>
                    <a:pt x="57250" y="7546"/>
                  </a:cubicBezTo>
                  <a:cubicBezTo>
                    <a:pt x="59747" y="7546"/>
                    <a:pt x="62015" y="5902"/>
                    <a:pt x="61746" y="4183"/>
                  </a:cubicBezTo>
                  <a:lnTo>
                    <a:pt x="61746" y="4183"/>
                  </a:lnTo>
                  <a:cubicBezTo>
                    <a:pt x="60898" y="5007"/>
                    <a:pt x="59898" y="5312"/>
                    <a:pt x="58922" y="5312"/>
                  </a:cubicBezTo>
                  <a:cubicBezTo>
                    <a:pt x="57357" y="5312"/>
                    <a:pt x="55852" y="4529"/>
                    <a:pt x="55126" y="3851"/>
                  </a:cubicBezTo>
                  <a:cubicBezTo>
                    <a:pt x="53669" y="5064"/>
                    <a:pt x="52116" y="5508"/>
                    <a:pt x="50675" y="5508"/>
                  </a:cubicBezTo>
                  <a:cubicBezTo>
                    <a:pt x="48123" y="5508"/>
                    <a:pt x="45918" y="4116"/>
                    <a:pt x="45198" y="3123"/>
                  </a:cubicBezTo>
                  <a:cubicBezTo>
                    <a:pt x="44106" y="4393"/>
                    <a:pt x="42752" y="4958"/>
                    <a:pt x="41420" y="4958"/>
                  </a:cubicBezTo>
                  <a:cubicBezTo>
                    <a:pt x="39967" y="4958"/>
                    <a:pt x="38540" y="4286"/>
                    <a:pt x="37507" y="3123"/>
                  </a:cubicBezTo>
                  <a:cubicBezTo>
                    <a:pt x="35189" y="6106"/>
                    <a:pt x="31856" y="7078"/>
                    <a:pt x="28788" y="7078"/>
                  </a:cubicBezTo>
                  <a:cubicBezTo>
                    <a:pt x="25312" y="7078"/>
                    <a:pt x="22175" y="5830"/>
                    <a:pt x="21238" y="4846"/>
                  </a:cubicBezTo>
                  <a:cubicBezTo>
                    <a:pt x="20331" y="5614"/>
                    <a:pt x="19446" y="5916"/>
                    <a:pt x="18665" y="5916"/>
                  </a:cubicBezTo>
                  <a:cubicBezTo>
                    <a:pt x="17218" y="5916"/>
                    <a:pt x="16129" y="4880"/>
                    <a:pt x="15915" y="3851"/>
                  </a:cubicBezTo>
                  <a:cubicBezTo>
                    <a:pt x="15058" y="4737"/>
                    <a:pt x="13760" y="5213"/>
                    <a:pt x="12635" y="5213"/>
                  </a:cubicBezTo>
                  <a:cubicBezTo>
                    <a:pt x="11813" y="5213"/>
                    <a:pt x="11082" y="4959"/>
                    <a:pt x="10682" y="4425"/>
                  </a:cubicBezTo>
                  <a:cubicBezTo>
                    <a:pt x="10249" y="4535"/>
                    <a:pt x="9844" y="4585"/>
                    <a:pt x="9466" y="4585"/>
                  </a:cubicBezTo>
                  <a:cubicBezTo>
                    <a:pt x="6537" y="4585"/>
                    <a:pt x="5166" y="1591"/>
                    <a:pt x="4644" y="1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3;p71">
              <a:extLst>
                <a:ext uri="{FF2B5EF4-FFF2-40B4-BE49-F238E27FC236}">
                  <a16:creationId xmlns:a16="http://schemas.microsoft.com/office/drawing/2014/main" id="{00C253B3-D46C-47AF-BF13-15A17780DC9C}"/>
                </a:ext>
              </a:extLst>
            </p:cNvPr>
            <p:cNvSpPr/>
            <p:nvPr/>
          </p:nvSpPr>
          <p:spPr>
            <a:xfrm>
              <a:off x="7603375" y="3535525"/>
              <a:ext cx="854825" cy="333525"/>
            </a:xfrm>
            <a:custGeom>
              <a:avLst/>
              <a:gdLst/>
              <a:ahLst/>
              <a:cxnLst/>
              <a:rect l="l" t="t" r="r" b="b"/>
              <a:pathLst>
                <a:path w="34193" h="13341" extrusionOk="0">
                  <a:moveTo>
                    <a:pt x="20970" y="1"/>
                  </a:moveTo>
                  <a:cubicBezTo>
                    <a:pt x="17529" y="1"/>
                    <a:pt x="15176" y="2136"/>
                    <a:pt x="15176" y="2136"/>
                  </a:cubicBezTo>
                  <a:cubicBezTo>
                    <a:pt x="14624" y="1719"/>
                    <a:pt x="14111" y="1569"/>
                    <a:pt x="13657" y="1569"/>
                  </a:cubicBezTo>
                  <a:cubicBezTo>
                    <a:pt x="12492" y="1569"/>
                    <a:pt x="11721" y="2558"/>
                    <a:pt x="11721" y="2558"/>
                  </a:cubicBezTo>
                  <a:cubicBezTo>
                    <a:pt x="11721" y="2558"/>
                    <a:pt x="10771" y="215"/>
                    <a:pt x="7826" y="215"/>
                  </a:cubicBezTo>
                  <a:cubicBezTo>
                    <a:pt x="7539" y="215"/>
                    <a:pt x="7233" y="238"/>
                    <a:pt x="6907" y="286"/>
                  </a:cubicBezTo>
                  <a:cubicBezTo>
                    <a:pt x="3238" y="837"/>
                    <a:pt x="3310" y="4619"/>
                    <a:pt x="3310" y="4619"/>
                  </a:cubicBezTo>
                  <a:cubicBezTo>
                    <a:pt x="1094" y="4751"/>
                    <a:pt x="0" y="6726"/>
                    <a:pt x="1249" y="8477"/>
                  </a:cubicBezTo>
                  <a:cubicBezTo>
                    <a:pt x="2830" y="10277"/>
                    <a:pt x="4671" y="10807"/>
                    <a:pt x="6299" y="10807"/>
                  </a:cubicBezTo>
                  <a:cubicBezTo>
                    <a:pt x="8312" y="10807"/>
                    <a:pt x="9998" y="9996"/>
                    <a:pt x="10457" y="9778"/>
                  </a:cubicBezTo>
                  <a:cubicBezTo>
                    <a:pt x="13183" y="12536"/>
                    <a:pt x="15989" y="13340"/>
                    <a:pt x="18306" y="13340"/>
                  </a:cubicBezTo>
                  <a:cubicBezTo>
                    <a:pt x="20921" y="13340"/>
                    <a:pt x="22913" y="12316"/>
                    <a:pt x="23465" y="11921"/>
                  </a:cubicBezTo>
                  <a:cubicBezTo>
                    <a:pt x="23855" y="12314"/>
                    <a:pt x="24252" y="12452"/>
                    <a:pt x="24624" y="12452"/>
                  </a:cubicBezTo>
                  <a:cubicBezTo>
                    <a:pt x="25332" y="12452"/>
                    <a:pt x="25951" y="11950"/>
                    <a:pt x="26263" y="11744"/>
                  </a:cubicBezTo>
                  <a:cubicBezTo>
                    <a:pt x="27208" y="12597"/>
                    <a:pt x="28582" y="12865"/>
                    <a:pt x="29805" y="12911"/>
                  </a:cubicBezTo>
                  <a:cubicBezTo>
                    <a:pt x="29992" y="12918"/>
                    <a:pt x="30189" y="12924"/>
                    <a:pt x="30393" y="12924"/>
                  </a:cubicBezTo>
                  <a:cubicBezTo>
                    <a:pt x="31451" y="12924"/>
                    <a:pt x="32657" y="12770"/>
                    <a:pt x="33258" y="11852"/>
                  </a:cubicBezTo>
                  <a:cubicBezTo>
                    <a:pt x="33299" y="11788"/>
                    <a:pt x="33338" y="11721"/>
                    <a:pt x="33372" y="11653"/>
                  </a:cubicBezTo>
                  <a:cubicBezTo>
                    <a:pt x="34192" y="10005"/>
                    <a:pt x="32583" y="8794"/>
                    <a:pt x="31275" y="8188"/>
                  </a:cubicBezTo>
                  <a:cubicBezTo>
                    <a:pt x="31146" y="8128"/>
                    <a:pt x="29147" y="7467"/>
                    <a:pt x="28931" y="7467"/>
                  </a:cubicBezTo>
                  <a:cubicBezTo>
                    <a:pt x="28919" y="7467"/>
                    <a:pt x="28913" y="7469"/>
                    <a:pt x="28912" y="7473"/>
                  </a:cubicBezTo>
                  <a:lnTo>
                    <a:pt x="28912" y="7473"/>
                  </a:lnTo>
                  <a:cubicBezTo>
                    <a:pt x="29120" y="4651"/>
                    <a:pt x="27722" y="1503"/>
                    <a:pt x="23138" y="286"/>
                  </a:cubicBezTo>
                  <a:cubicBezTo>
                    <a:pt x="22379" y="85"/>
                    <a:pt x="21653" y="1"/>
                    <a:pt x="20970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294;p71">
              <a:extLst>
                <a:ext uri="{FF2B5EF4-FFF2-40B4-BE49-F238E27FC236}">
                  <a16:creationId xmlns:a16="http://schemas.microsoft.com/office/drawing/2014/main" id="{CD83589C-460B-4A67-BE41-CBC222D86938}"/>
                </a:ext>
              </a:extLst>
            </p:cNvPr>
            <p:cNvSpPr/>
            <p:nvPr/>
          </p:nvSpPr>
          <p:spPr>
            <a:xfrm>
              <a:off x="7603350" y="3610350"/>
              <a:ext cx="842825" cy="258725"/>
            </a:xfrm>
            <a:custGeom>
              <a:avLst/>
              <a:gdLst/>
              <a:ahLst/>
              <a:cxnLst/>
              <a:rect l="l" t="t" r="r" b="b"/>
              <a:pathLst>
                <a:path w="33713" h="10349" extrusionOk="0">
                  <a:moveTo>
                    <a:pt x="3604" y="1"/>
                  </a:moveTo>
                  <a:cubicBezTo>
                    <a:pt x="3297" y="879"/>
                    <a:pt x="3311" y="1626"/>
                    <a:pt x="3311" y="1626"/>
                  </a:cubicBezTo>
                  <a:cubicBezTo>
                    <a:pt x="1095" y="1758"/>
                    <a:pt x="0" y="3733"/>
                    <a:pt x="1250" y="5485"/>
                  </a:cubicBezTo>
                  <a:cubicBezTo>
                    <a:pt x="2831" y="7285"/>
                    <a:pt x="4673" y="7814"/>
                    <a:pt x="6300" y="7814"/>
                  </a:cubicBezTo>
                  <a:cubicBezTo>
                    <a:pt x="8313" y="7814"/>
                    <a:pt x="9999" y="7004"/>
                    <a:pt x="10458" y="6785"/>
                  </a:cubicBezTo>
                  <a:cubicBezTo>
                    <a:pt x="13184" y="9544"/>
                    <a:pt x="15990" y="10348"/>
                    <a:pt x="18307" y="10348"/>
                  </a:cubicBezTo>
                  <a:cubicBezTo>
                    <a:pt x="20922" y="10348"/>
                    <a:pt x="22914" y="9324"/>
                    <a:pt x="23466" y="8929"/>
                  </a:cubicBezTo>
                  <a:cubicBezTo>
                    <a:pt x="23855" y="9321"/>
                    <a:pt x="24252" y="9460"/>
                    <a:pt x="24624" y="9460"/>
                  </a:cubicBezTo>
                  <a:cubicBezTo>
                    <a:pt x="25332" y="9460"/>
                    <a:pt x="25952" y="8957"/>
                    <a:pt x="26264" y="8751"/>
                  </a:cubicBezTo>
                  <a:cubicBezTo>
                    <a:pt x="27209" y="9604"/>
                    <a:pt x="28583" y="9872"/>
                    <a:pt x="29805" y="9918"/>
                  </a:cubicBezTo>
                  <a:cubicBezTo>
                    <a:pt x="29993" y="9925"/>
                    <a:pt x="30191" y="9931"/>
                    <a:pt x="30396" y="9931"/>
                  </a:cubicBezTo>
                  <a:cubicBezTo>
                    <a:pt x="31454" y="9931"/>
                    <a:pt x="32658" y="9777"/>
                    <a:pt x="33258" y="8861"/>
                  </a:cubicBezTo>
                  <a:cubicBezTo>
                    <a:pt x="33300" y="8797"/>
                    <a:pt x="33339" y="8729"/>
                    <a:pt x="33373" y="8661"/>
                  </a:cubicBezTo>
                  <a:cubicBezTo>
                    <a:pt x="33713" y="7979"/>
                    <a:pt x="33632" y="7373"/>
                    <a:pt x="33333" y="6853"/>
                  </a:cubicBezTo>
                  <a:cubicBezTo>
                    <a:pt x="32568" y="7830"/>
                    <a:pt x="31471" y="8160"/>
                    <a:pt x="30383" y="8160"/>
                  </a:cubicBezTo>
                  <a:cubicBezTo>
                    <a:pt x="28769" y="8160"/>
                    <a:pt x="27177" y="7434"/>
                    <a:pt x="26723" y="7015"/>
                  </a:cubicBezTo>
                  <a:cubicBezTo>
                    <a:pt x="26326" y="7257"/>
                    <a:pt x="25976" y="7362"/>
                    <a:pt x="25657" y="7362"/>
                  </a:cubicBezTo>
                  <a:cubicBezTo>
                    <a:pt x="24881" y="7362"/>
                    <a:pt x="24284" y="6744"/>
                    <a:pt x="23610" y="5989"/>
                  </a:cubicBezTo>
                  <a:cubicBezTo>
                    <a:pt x="22967" y="6714"/>
                    <a:pt x="22080" y="7015"/>
                    <a:pt x="21174" y="7015"/>
                  </a:cubicBezTo>
                  <a:cubicBezTo>
                    <a:pt x="19778" y="7015"/>
                    <a:pt x="18338" y="6298"/>
                    <a:pt x="17683" y="5311"/>
                  </a:cubicBezTo>
                  <a:cubicBezTo>
                    <a:pt x="17049" y="5793"/>
                    <a:pt x="16247" y="5990"/>
                    <a:pt x="15394" y="5990"/>
                  </a:cubicBezTo>
                  <a:cubicBezTo>
                    <a:pt x="12957" y="5990"/>
                    <a:pt x="10100" y="4381"/>
                    <a:pt x="9552" y="3219"/>
                  </a:cubicBezTo>
                  <a:cubicBezTo>
                    <a:pt x="9030" y="3321"/>
                    <a:pt x="8552" y="3368"/>
                    <a:pt x="8113" y="3368"/>
                  </a:cubicBezTo>
                  <a:cubicBezTo>
                    <a:pt x="5200" y="3368"/>
                    <a:pt x="4045" y="1317"/>
                    <a:pt x="3604" y="1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295;p71">
              <a:extLst>
                <a:ext uri="{FF2B5EF4-FFF2-40B4-BE49-F238E27FC236}">
                  <a16:creationId xmlns:a16="http://schemas.microsoft.com/office/drawing/2014/main" id="{262D7BA8-C2B1-4811-8A63-BD685F54B11C}"/>
                </a:ext>
              </a:extLst>
            </p:cNvPr>
            <p:cNvSpPr/>
            <p:nvPr/>
          </p:nvSpPr>
          <p:spPr>
            <a:xfrm>
              <a:off x="6598350" y="3340875"/>
              <a:ext cx="924975" cy="425500"/>
            </a:xfrm>
            <a:custGeom>
              <a:avLst/>
              <a:gdLst/>
              <a:ahLst/>
              <a:cxnLst/>
              <a:rect l="l" t="t" r="r" b="b"/>
              <a:pathLst>
                <a:path w="36999" h="17020" extrusionOk="0">
                  <a:moveTo>
                    <a:pt x="14746" y="1"/>
                  </a:moveTo>
                  <a:cubicBezTo>
                    <a:pt x="14656" y="1"/>
                    <a:pt x="14565" y="2"/>
                    <a:pt x="14473" y="4"/>
                  </a:cubicBezTo>
                  <a:cubicBezTo>
                    <a:pt x="9786" y="119"/>
                    <a:pt x="7837" y="3996"/>
                    <a:pt x="7459" y="5569"/>
                  </a:cubicBezTo>
                  <a:cubicBezTo>
                    <a:pt x="3367" y="6108"/>
                    <a:pt x="4844" y="9767"/>
                    <a:pt x="4844" y="9767"/>
                  </a:cubicBezTo>
                  <a:cubicBezTo>
                    <a:pt x="4394" y="9583"/>
                    <a:pt x="3954" y="9502"/>
                    <a:pt x="3539" y="9502"/>
                  </a:cubicBezTo>
                  <a:cubicBezTo>
                    <a:pt x="1454" y="9502"/>
                    <a:pt x="1" y="11529"/>
                    <a:pt x="1072" y="12636"/>
                  </a:cubicBezTo>
                  <a:cubicBezTo>
                    <a:pt x="2665" y="14252"/>
                    <a:pt x="4497" y="14728"/>
                    <a:pt x="6086" y="14728"/>
                  </a:cubicBezTo>
                  <a:cubicBezTo>
                    <a:pt x="7891" y="14728"/>
                    <a:pt x="9381" y="14114"/>
                    <a:pt x="9852" y="13859"/>
                  </a:cubicBezTo>
                  <a:cubicBezTo>
                    <a:pt x="12795" y="16284"/>
                    <a:pt x="15946" y="17019"/>
                    <a:pt x="18650" y="17019"/>
                  </a:cubicBezTo>
                  <a:cubicBezTo>
                    <a:pt x="22166" y="17019"/>
                    <a:pt x="24924" y="15776"/>
                    <a:pt x="25477" y="15390"/>
                  </a:cubicBezTo>
                  <a:cubicBezTo>
                    <a:pt x="26281" y="15928"/>
                    <a:pt x="27025" y="16122"/>
                    <a:pt x="27690" y="16122"/>
                  </a:cubicBezTo>
                  <a:cubicBezTo>
                    <a:pt x="29158" y="16122"/>
                    <a:pt x="30248" y="15181"/>
                    <a:pt x="30782" y="14913"/>
                  </a:cubicBezTo>
                  <a:cubicBezTo>
                    <a:pt x="32020" y="15763"/>
                    <a:pt x="33071" y="16166"/>
                    <a:pt x="33945" y="16307"/>
                  </a:cubicBezTo>
                  <a:cubicBezTo>
                    <a:pt x="34070" y="16327"/>
                    <a:pt x="34190" y="16337"/>
                    <a:pt x="34306" y="16337"/>
                  </a:cubicBezTo>
                  <a:cubicBezTo>
                    <a:pt x="36520" y="16337"/>
                    <a:pt x="36998" y="12818"/>
                    <a:pt x="34627" y="12320"/>
                  </a:cubicBezTo>
                  <a:lnTo>
                    <a:pt x="34617" y="12318"/>
                  </a:lnTo>
                  <a:cubicBezTo>
                    <a:pt x="35270" y="10552"/>
                    <a:pt x="34617" y="8076"/>
                    <a:pt x="31755" y="6090"/>
                  </a:cubicBezTo>
                  <a:cubicBezTo>
                    <a:pt x="30729" y="5379"/>
                    <a:pt x="29631" y="5151"/>
                    <a:pt x="28645" y="5151"/>
                  </a:cubicBezTo>
                  <a:cubicBezTo>
                    <a:pt x="26882" y="5151"/>
                    <a:pt x="25477" y="5880"/>
                    <a:pt x="25477" y="5880"/>
                  </a:cubicBezTo>
                  <a:cubicBezTo>
                    <a:pt x="25477" y="5880"/>
                    <a:pt x="25301" y="5021"/>
                    <a:pt x="24292" y="4890"/>
                  </a:cubicBezTo>
                  <a:cubicBezTo>
                    <a:pt x="24169" y="4874"/>
                    <a:pt x="24053" y="4867"/>
                    <a:pt x="23942" y="4867"/>
                  </a:cubicBezTo>
                  <a:cubicBezTo>
                    <a:pt x="23141" y="4867"/>
                    <a:pt x="22663" y="5237"/>
                    <a:pt x="22663" y="5237"/>
                  </a:cubicBezTo>
                  <a:cubicBezTo>
                    <a:pt x="21919" y="2785"/>
                    <a:pt x="19266" y="1"/>
                    <a:pt x="14746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296;p71">
              <a:extLst>
                <a:ext uri="{FF2B5EF4-FFF2-40B4-BE49-F238E27FC236}">
                  <a16:creationId xmlns:a16="http://schemas.microsoft.com/office/drawing/2014/main" id="{BC289450-4728-4E09-8F3A-DF65AF03B95E}"/>
                </a:ext>
              </a:extLst>
            </p:cNvPr>
            <p:cNvSpPr/>
            <p:nvPr/>
          </p:nvSpPr>
          <p:spPr>
            <a:xfrm>
              <a:off x="6598375" y="3525175"/>
              <a:ext cx="924950" cy="241200"/>
            </a:xfrm>
            <a:custGeom>
              <a:avLst/>
              <a:gdLst/>
              <a:ahLst/>
              <a:cxnLst/>
              <a:rect l="l" t="t" r="r" b="b"/>
              <a:pathLst>
                <a:path w="36998" h="9648" extrusionOk="0">
                  <a:moveTo>
                    <a:pt x="4738" y="1"/>
                  </a:moveTo>
                  <a:lnTo>
                    <a:pt x="4738" y="1"/>
                  </a:lnTo>
                  <a:cubicBezTo>
                    <a:pt x="4340" y="1146"/>
                    <a:pt x="4843" y="2396"/>
                    <a:pt x="4843" y="2396"/>
                  </a:cubicBezTo>
                  <a:cubicBezTo>
                    <a:pt x="4393" y="2212"/>
                    <a:pt x="3952" y="2131"/>
                    <a:pt x="3537" y="2131"/>
                  </a:cubicBezTo>
                  <a:cubicBezTo>
                    <a:pt x="1453" y="2131"/>
                    <a:pt x="0" y="4158"/>
                    <a:pt x="1071" y="5264"/>
                  </a:cubicBezTo>
                  <a:cubicBezTo>
                    <a:pt x="2664" y="6881"/>
                    <a:pt x="4497" y="7357"/>
                    <a:pt x="6085" y="7357"/>
                  </a:cubicBezTo>
                  <a:cubicBezTo>
                    <a:pt x="7890" y="7357"/>
                    <a:pt x="9380" y="6743"/>
                    <a:pt x="9851" y="6487"/>
                  </a:cubicBezTo>
                  <a:cubicBezTo>
                    <a:pt x="12793" y="8913"/>
                    <a:pt x="15945" y="9648"/>
                    <a:pt x="18648" y="9648"/>
                  </a:cubicBezTo>
                  <a:cubicBezTo>
                    <a:pt x="22165" y="9648"/>
                    <a:pt x="24923" y="8404"/>
                    <a:pt x="25476" y="8018"/>
                  </a:cubicBezTo>
                  <a:cubicBezTo>
                    <a:pt x="26280" y="8556"/>
                    <a:pt x="27024" y="8750"/>
                    <a:pt x="27689" y="8750"/>
                  </a:cubicBezTo>
                  <a:cubicBezTo>
                    <a:pt x="29157" y="8750"/>
                    <a:pt x="30247" y="7809"/>
                    <a:pt x="30781" y="7541"/>
                  </a:cubicBezTo>
                  <a:cubicBezTo>
                    <a:pt x="32019" y="8391"/>
                    <a:pt x="33070" y="8796"/>
                    <a:pt x="33944" y="8936"/>
                  </a:cubicBezTo>
                  <a:cubicBezTo>
                    <a:pt x="34068" y="8956"/>
                    <a:pt x="34189" y="8966"/>
                    <a:pt x="34304" y="8966"/>
                  </a:cubicBezTo>
                  <a:cubicBezTo>
                    <a:pt x="36519" y="8966"/>
                    <a:pt x="36998" y="5446"/>
                    <a:pt x="34626" y="4948"/>
                  </a:cubicBezTo>
                  <a:lnTo>
                    <a:pt x="34616" y="4946"/>
                  </a:lnTo>
                  <a:cubicBezTo>
                    <a:pt x="34794" y="4467"/>
                    <a:pt x="34870" y="3933"/>
                    <a:pt x="34837" y="3373"/>
                  </a:cubicBezTo>
                  <a:lnTo>
                    <a:pt x="34837" y="3373"/>
                  </a:lnTo>
                  <a:cubicBezTo>
                    <a:pt x="34069" y="4230"/>
                    <a:pt x="32977" y="4705"/>
                    <a:pt x="31989" y="4705"/>
                  </a:cubicBezTo>
                  <a:cubicBezTo>
                    <a:pt x="31346" y="4705"/>
                    <a:pt x="30747" y="4504"/>
                    <a:pt x="30310" y="4076"/>
                  </a:cubicBezTo>
                  <a:cubicBezTo>
                    <a:pt x="29875" y="5485"/>
                    <a:pt x="28343" y="6043"/>
                    <a:pt x="27052" y="6043"/>
                  </a:cubicBezTo>
                  <a:cubicBezTo>
                    <a:pt x="26157" y="6043"/>
                    <a:pt x="25379" y="5775"/>
                    <a:pt x="25160" y="5338"/>
                  </a:cubicBezTo>
                  <a:cubicBezTo>
                    <a:pt x="24189" y="5746"/>
                    <a:pt x="23327" y="5911"/>
                    <a:pt x="22565" y="5911"/>
                  </a:cubicBezTo>
                  <a:cubicBezTo>
                    <a:pt x="19706" y="5911"/>
                    <a:pt x="18250" y="3583"/>
                    <a:pt x="17668" y="2989"/>
                  </a:cubicBezTo>
                  <a:cubicBezTo>
                    <a:pt x="16973" y="3516"/>
                    <a:pt x="15962" y="3736"/>
                    <a:pt x="14903" y="3736"/>
                  </a:cubicBezTo>
                  <a:cubicBezTo>
                    <a:pt x="12804" y="3736"/>
                    <a:pt x="10519" y="2872"/>
                    <a:pt x="10139" y="1827"/>
                  </a:cubicBezTo>
                  <a:cubicBezTo>
                    <a:pt x="9441" y="2112"/>
                    <a:pt x="8817" y="2232"/>
                    <a:pt x="8261" y="2232"/>
                  </a:cubicBezTo>
                  <a:cubicBezTo>
                    <a:pt x="6450" y="2232"/>
                    <a:pt x="5351" y="964"/>
                    <a:pt x="4738" y="1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297;p71">
              <a:extLst>
                <a:ext uri="{FF2B5EF4-FFF2-40B4-BE49-F238E27FC236}">
                  <a16:creationId xmlns:a16="http://schemas.microsoft.com/office/drawing/2014/main" id="{082990A9-7EAD-4D55-AEE9-59754F0A9760}"/>
                </a:ext>
              </a:extLst>
            </p:cNvPr>
            <p:cNvSpPr/>
            <p:nvPr/>
          </p:nvSpPr>
          <p:spPr>
            <a:xfrm>
              <a:off x="6720525" y="3761450"/>
              <a:ext cx="528375" cy="209450"/>
            </a:xfrm>
            <a:custGeom>
              <a:avLst/>
              <a:gdLst/>
              <a:ahLst/>
              <a:cxnLst/>
              <a:rect l="l" t="t" r="r" b="b"/>
              <a:pathLst>
                <a:path w="21135" h="8378" extrusionOk="0">
                  <a:moveTo>
                    <a:pt x="6409" y="0"/>
                  </a:moveTo>
                  <a:cubicBezTo>
                    <a:pt x="6345" y="0"/>
                    <a:pt x="6281" y="2"/>
                    <a:pt x="6216" y="5"/>
                  </a:cubicBezTo>
                  <a:cubicBezTo>
                    <a:pt x="3509" y="126"/>
                    <a:pt x="2867" y="3109"/>
                    <a:pt x="2867" y="3109"/>
                  </a:cubicBezTo>
                  <a:cubicBezTo>
                    <a:pt x="2717" y="3078"/>
                    <a:pt x="2557" y="3063"/>
                    <a:pt x="2392" y="3063"/>
                  </a:cubicBezTo>
                  <a:cubicBezTo>
                    <a:pt x="1299" y="3063"/>
                    <a:pt x="0" y="3737"/>
                    <a:pt x="219" y="5186"/>
                  </a:cubicBezTo>
                  <a:cubicBezTo>
                    <a:pt x="423" y="6548"/>
                    <a:pt x="2172" y="6866"/>
                    <a:pt x="3338" y="6866"/>
                  </a:cubicBezTo>
                  <a:cubicBezTo>
                    <a:pt x="3599" y="6866"/>
                    <a:pt x="3830" y="6850"/>
                    <a:pt x="4009" y="6827"/>
                  </a:cubicBezTo>
                  <a:cubicBezTo>
                    <a:pt x="5410" y="8015"/>
                    <a:pt x="6933" y="8378"/>
                    <a:pt x="8285" y="8378"/>
                  </a:cubicBezTo>
                  <a:cubicBezTo>
                    <a:pt x="9935" y="8378"/>
                    <a:pt x="11329" y="7836"/>
                    <a:pt x="11933" y="7597"/>
                  </a:cubicBezTo>
                  <a:cubicBezTo>
                    <a:pt x="12883" y="8076"/>
                    <a:pt x="13779" y="8255"/>
                    <a:pt x="14582" y="8255"/>
                  </a:cubicBezTo>
                  <a:cubicBezTo>
                    <a:pt x="16490" y="8255"/>
                    <a:pt x="17875" y="7243"/>
                    <a:pt x="18213" y="6820"/>
                  </a:cubicBezTo>
                  <a:cubicBezTo>
                    <a:pt x="18459" y="6866"/>
                    <a:pt x="18687" y="6888"/>
                    <a:pt x="18899" y="6888"/>
                  </a:cubicBezTo>
                  <a:cubicBezTo>
                    <a:pt x="20502" y="6888"/>
                    <a:pt x="21134" y="5651"/>
                    <a:pt x="20974" y="4673"/>
                  </a:cubicBezTo>
                  <a:cubicBezTo>
                    <a:pt x="20802" y="3627"/>
                    <a:pt x="19354" y="3598"/>
                    <a:pt x="19194" y="3598"/>
                  </a:cubicBezTo>
                  <a:cubicBezTo>
                    <a:pt x="19184" y="3598"/>
                    <a:pt x="19179" y="3598"/>
                    <a:pt x="19179" y="3598"/>
                  </a:cubicBezTo>
                  <a:cubicBezTo>
                    <a:pt x="19179" y="3598"/>
                    <a:pt x="18803" y="1068"/>
                    <a:pt x="16858" y="675"/>
                  </a:cubicBezTo>
                  <a:cubicBezTo>
                    <a:pt x="16686" y="641"/>
                    <a:pt x="16521" y="625"/>
                    <a:pt x="16361" y="625"/>
                  </a:cubicBezTo>
                  <a:cubicBezTo>
                    <a:pt x="14712" y="625"/>
                    <a:pt x="13723" y="2312"/>
                    <a:pt x="13723" y="2312"/>
                  </a:cubicBezTo>
                  <a:cubicBezTo>
                    <a:pt x="13723" y="2312"/>
                    <a:pt x="13287" y="1613"/>
                    <a:pt x="12290" y="1554"/>
                  </a:cubicBezTo>
                  <a:cubicBezTo>
                    <a:pt x="12258" y="1553"/>
                    <a:pt x="12226" y="1552"/>
                    <a:pt x="12195" y="1552"/>
                  </a:cubicBezTo>
                  <a:cubicBezTo>
                    <a:pt x="11261" y="1552"/>
                    <a:pt x="10783" y="2381"/>
                    <a:pt x="10783" y="2381"/>
                  </a:cubicBezTo>
                  <a:cubicBezTo>
                    <a:pt x="10783" y="2381"/>
                    <a:pt x="9011" y="0"/>
                    <a:pt x="6409" y="0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298;p71">
              <a:extLst>
                <a:ext uri="{FF2B5EF4-FFF2-40B4-BE49-F238E27FC236}">
                  <a16:creationId xmlns:a16="http://schemas.microsoft.com/office/drawing/2014/main" id="{486699CD-A033-434D-AEFA-80FE969C1953}"/>
                </a:ext>
              </a:extLst>
            </p:cNvPr>
            <p:cNvSpPr/>
            <p:nvPr/>
          </p:nvSpPr>
          <p:spPr>
            <a:xfrm>
              <a:off x="6724175" y="3861875"/>
              <a:ext cx="522550" cy="109050"/>
            </a:xfrm>
            <a:custGeom>
              <a:avLst/>
              <a:gdLst/>
              <a:ahLst/>
              <a:cxnLst/>
              <a:rect l="l" t="t" r="r" b="b"/>
              <a:pathLst>
                <a:path w="20902" h="4362" extrusionOk="0">
                  <a:moveTo>
                    <a:pt x="286" y="0"/>
                  </a:moveTo>
                  <a:cubicBezTo>
                    <a:pt x="94" y="311"/>
                    <a:pt x="1" y="697"/>
                    <a:pt x="73" y="1169"/>
                  </a:cubicBezTo>
                  <a:cubicBezTo>
                    <a:pt x="277" y="2532"/>
                    <a:pt x="2025" y="2849"/>
                    <a:pt x="3191" y="2849"/>
                  </a:cubicBezTo>
                  <a:cubicBezTo>
                    <a:pt x="3452" y="2849"/>
                    <a:pt x="3684" y="2833"/>
                    <a:pt x="3863" y="2810"/>
                  </a:cubicBezTo>
                  <a:cubicBezTo>
                    <a:pt x="5264" y="3999"/>
                    <a:pt x="6788" y="4362"/>
                    <a:pt x="8139" y="4362"/>
                  </a:cubicBezTo>
                  <a:cubicBezTo>
                    <a:pt x="9789" y="4362"/>
                    <a:pt x="11183" y="3820"/>
                    <a:pt x="11787" y="3580"/>
                  </a:cubicBezTo>
                  <a:cubicBezTo>
                    <a:pt x="12737" y="4059"/>
                    <a:pt x="13633" y="4238"/>
                    <a:pt x="14436" y="4238"/>
                  </a:cubicBezTo>
                  <a:cubicBezTo>
                    <a:pt x="16344" y="4238"/>
                    <a:pt x="17729" y="3226"/>
                    <a:pt x="18067" y="2803"/>
                  </a:cubicBezTo>
                  <a:cubicBezTo>
                    <a:pt x="18313" y="2849"/>
                    <a:pt x="18542" y="2871"/>
                    <a:pt x="18753" y="2871"/>
                  </a:cubicBezTo>
                  <a:cubicBezTo>
                    <a:pt x="20252" y="2871"/>
                    <a:pt x="20902" y="1789"/>
                    <a:pt x="20848" y="848"/>
                  </a:cubicBezTo>
                  <a:lnTo>
                    <a:pt x="20848" y="848"/>
                  </a:lnTo>
                  <a:cubicBezTo>
                    <a:pt x="20420" y="1243"/>
                    <a:pt x="19927" y="1396"/>
                    <a:pt x="19423" y="1396"/>
                  </a:cubicBezTo>
                  <a:cubicBezTo>
                    <a:pt x="18762" y="1396"/>
                    <a:pt x="18083" y="1134"/>
                    <a:pt x="17509" y="815"/>
                  </a:cubicBezTo>
                  <a:cubicBezTo>
                    <a:pt x="16836" y="1781"/>
                    <a:pt x="15788" y="2153"/>
                    <a:pt x="14678" y="2153"/>
                  </a:cubicBezTo>
                  <a:cubicBezTo>
                    <a:pt x="13571" y="2153"/>
                    <a:pt x="12402" y="1784"/>
                    <a:pt x="11478" y="1266"/>
                  </a:cubicBezTo>
                  <a:cubicBezTo>
                    <a:pt x="10669" y="1973"/>
                    <a:pt x="9462" y="2246"/>
                    <a:pt x="8241" y="2246"/>
                  </a:cubicBezTo>
                  <a:cubicBezTo>
                    <a:pt x="6429" y="2246"/>
                    <a:pt x="4585" y="1645"/>
                    <a:pt x="3960" y="974"/>
                  </a:cubicBezTo>
                  <a:cubicBezTo>
                    <a:pt x="3523" y="1181"/>
                    <a:pt x="3111" y="1266"/>
                    <a:pt x="2730" y="1266"/>
                  </a:cubicBezTo>
                  <a:cubicBezTo>
                    <a:pt x="1624" y="1266"/>
                    <a:pt x="775" y="549"/>
                    <a:pt x="286" y="0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0D6B4C-ED52-4277-BE8E-981A21229517}"/>
              </a:ext>
            </a:extLst>
          </p:cNvPr>
          <p:cNvSpPr txBox="1"/>
          <p:nvPr/>
        </p:nvSpPr>
        <p:spPr>
          <a:xfrm>
            <a:off x="7703190" y="232913"/>
            <a:ext cx="1555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تمرين(1):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266E1-B70A-4CBA-9F63-2DA971A6547B}"/>
              </a:ext>
            </a:extLst>
          </p:cNvPr>
          <p:cNvSpPr txBox="1"/>
          <p:nvPr/>
        </p:nvSpPr>
        <p:spPr>
          <a:xfrm>
            <a:off x="2427574" y="60619"/>
            <a:ext cx="5400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حوّط الإجابة الصحيحة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27D9A0-16A0-49BA-9275-437FBC55206F}"/>
              </a:ext>
            </a:extLst>
          </p:cNvPr>
          <p:cNvSpPr txBox="1"/>
          <p:nvPr/>
        </p:nvSpPr>
        <p:spPr>
          <a:xfrm>
            <a:off x="1603231" y="694578"/>
            <a:ext cx="6099959" cy="400110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1- جمـــــــــــــــــــيع الأعــــــــــــــــــــــــداد الــــــــــــــــــــــــتالية في الصــــــــــــــــــــــيغة العلـــــــــــــــــــــــمية مـــــــــــــــــــــــــــــــاعدا: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FC465A-6CBC-4700-BEF7-8F2AE0073EDF}"/>
              </a:ext>
            </a:extLst>
          </p:cNvPr>
          <p:cNvSpPr txBox="1"/>
          <p:nvPr/>
        </p:nvSpPr>
        <p:spPr>
          <a:xfrm>
            <a:off x="1620483" y="2062215"/>
            <a:ext cx="6200603" cy="646331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2- تبعد الأرض عن الشمس حوالي 93000000 ميل ،يعبر عن هذه المسافة بالأميال في الصيغة العلمية :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FA78CF-EE00-4F6E-ACBC-335D4F11ECA7}"/>
              </a:ext>
            </a:extLst>
          </p:cNvPr>
          <p:cNvSpPr txBox="1"/>
          <p:nvPr/>
        </p:nvSpPr>
        <p:spPr>
          <a:xfrm>
            <a:off x="1603231" y="3684910"/>
            <a:ext cx="6200603" cy="400110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3- يٌكتب  العـــــــدد 0.00447 في الصــــــــــــــيغة العلــــــــــــــــــــــــمية على الصـــــــــــــــــــــورة: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27F05E7-096C-4FFF-BAA2-45AF41B491D3}"/>
              </a:ext>
            </a:extLst>
          </p:cNvPr>
          <p:cNvSpPr/>
          <p:nvPr/>
        </p:nvSpPr>
        <p:spPr>
          <a:xfrm>
            <a:off x="7225959" y="1311396"/>
            <a:ext cx="330797" cy="4001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C07671-58B2-4637-A84D-B77885BDFBE4}"/>
              </a:ext>
            </a:extLst>
          </p:cNvPr>
          <p:cNvSpPr/>
          <p:nvPr/>
        </p:nvSpPr>
        <p:spPr>
          <a:xfrm>
            <a:off x="2628552" y="1311396"/>
            <a:ext cx="330797" cy="40011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36D3BF-8C5B-4E51-AA6F-DC6DD3A36642}"/>
              </a:ext>
            </a:extLst>
          </p:cNvPr>
          <p:cNvSpPr/>
          <p:nvPr/>
        </p:nvSpPr>
        <p:spPr>
          <a:xfrm>
            <a:off x="4908008" y="1311396"/>
            <a:ext cx="330797" cy="40011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0F4902-1444-4F11-8B5B-1526445961B0}"/>
              </a:ext>
            </a:extLst>
          </p:cNvPr>
          <p:cNvSpPr txBox="1"/>
          <p:nvPr/>
        </p:nvSpPr>
        <p:spPr>
          <a:xfrm>
            <a:off x="3309715" y="1311396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20.12× 10 </a:t>
            </a:r>
            <a:r>
              <a:rPr lang="ar-OM" sz="2000" b="1" baseline="30000" dirty="0"/>
              <a:t>5</a:t>
            </a:r>
            <a:endParaRPr lang="en-US" sz="2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5500C2-2819-4F2F-B8D5-6A19CD1659E8}"/>
              </a:ext>
            </a:extLst>
          </p:cNvPr>
          <p:cNvSpPr txBox="1"/>
          <p:nvPr/>
        </p:nvSpPr>
        <p:spPr>
          <a:xfrm>
            <a:off x="1079496" y="1342142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3.12× 10 </a:t>
            </a:r>
            <a:r>
              <a:rPr lang="ar-OM" sz="2000" b="1" baseline="30000" dirty="0"/>
              <a:t>-3</a:t>
            </a:r>
            <a:r>
              <a:rPr lang="en-US" sz="2000" b="1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AE325A-BA81-46CD-A7A0-256042603FE2}"/>
              </a:ext>
            </a:extLst>
          </p:cNvPr>
          <p:cNvSpPr txBox="1"/>
          <p:nvPr/>
        </p:nvSpPr>
        <p:spPr>
          <a:xfrm>
            <a:off x="5534567" y="1311953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9.008× 10 </a:t>
            </a:r>
            <a:r>
              <a:rPr lang="ar-OM" sz="2000" b="1" baseline="30000" dirty="0"/>
              <a:t>7</a:t>
            </a:r>
            <a:endParaRPr lang="en-US" sz="2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FF58BB-8E39-48CD-9B22-5F0A0C5B2D86}"/>
              </a:ext>
            </a:extLst>
          </p:cNvPr>
          <p:cNvSpPr txBox="1"/>
          <p:nvPr/>
        </p:nvSpPr>
        <p:spPr>
          <a:xfrm>
            <a:off x="7259087" y="1370178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أ</a:t>
            </a:r>
            <a:endParaRPr lang="en-US" sz="1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C3E450-BF27-4681-900A-5E0F7A01A39B}"/>
              </a:ext>
            </a:extLst>
          </p:cNvPr>
          <p:cNvSpPr txBox="1"/>
          <p:nvPr/>
        </p:nvSpPr>
        <p:spPr>
          <a:xfrm>
            <a:off x="4891899" y="1341101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ب</a:t>
            </a:r>
            <a:endParaRPr lang="en-US" sz="18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600311-B09B-4F29-A03F-39273E620D66}"/>
              </a:ext>
            </a:extLst>
          </p:cNvPr>
          <p:cNvSpPr txBox="1"/>
          <p:nvPr/>
        </p:nvSpPr>
        <p:spPr>
          <a:xfrm>
            <a:off x="2604475" y="1311396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ج</a:t>
            </a:r>
            <a:endParaRPr lang="en-US" sz="1800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0369DD5-CD88-4508-9C11-4BBA445E13AC}"/>
              </a:ext>
            </a:extLst>
          </p:cNvPr>
          <p:cNvSpPr/>
          <p:nvPr/>
        </p:nvSpPr>
        <p:spPr>
          <a:xfrm>
            <a:off x="7202953" y="2989872"/>
            <a:ext cx="330797" cy="4001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1E55983-25A2-4D65-A89D-A47FAE6B67A3}"/>
              </a:ext>
            </a:extLst>
          </p:cNvPr>
          <p:cNvSpPr/>
          <p:nvPr/>
        </p:nvSpPr>
        <p:spPr>
          <a:xfrm>
            <a:off x="2605546" y="2989872"/>
            <a:ext cx="330797" cy="40011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4040006-EA1B-4F24-9F85-CC0712A9BFF5}"/>
              </a:ext>
            </a:extLst>
          </p:cNvPr>
          <p:cNvSpPr/>
          <p:nvPr/>
        </p:nvSpPr>
        <p:spPr>
          <a:xfrm>
            <a:off x="4885002" y="2989872"/>
            <a:ext cx="330797" cy="40011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24E497-57BD-43A1-B196-4D808CCC1B92}"/>
              </a:ext>
            </a:extLst>
          </p:cNvPr>
          <p:cNvSpPr txBox="1"/>
          <p:nvPr/>
        </p:nvSpPr>
        <p:spPr>
          <a:xfrm>
            <a:off x="1261854" y="3023106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9.3× 10 </a:t>
            </a:r>
            <a:r>
              <a:rPr lang="ar-OM" sz="2000" b="1" baseline="30000" dirty="0"/>
              <a:t>7</a:t>
            </a:r>
            <a:endParaRPr lang="en-US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D7A8C6-1B18-4CA2-BB22-F8D162F703D2}"/>
              </a:ext>
            </a:extLst>
          </p:cNvPr>
          <p:cNvSpPr txBox="1"/>
          <p:nvPr/>
        </p:nvSpPr>
        <p:spPr>
          <a:xfrm>
            <a:off x="3586537" y="3004547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9.3× 10 </a:t>
            </a:r>
            <a:r>
              <a:rPr lang="ar-OM" sz="2000" b="1" baseline="30000" dirty="0"/>
              <a:t>6</a:t>
            </a:r>
            <a:endParaRPr lang="en-US" sz="2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F652F5-CBBC-44BA-90AC-F396D1220775}"/>
              </a:ext>
            </a:extLst>
          </p:cNvPr>
          <p:cNvSpPr txBox="1"/>
          <p:nvPr/>
        </p:nvSpPr>
        <p:spPr>
          <a:xfrm>
            <a:off x="5511561" y="2990429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93× 10 </a:t>
            </a:r>
            <a:r>
              <a:rPr lang="ar-OM" sz="2000" b="1" baseline="30000" dirty="0"/>
              <a:t>7</a:t>
            </a:r>
            <a:endParaRPr lang="en-US" sz="2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87126C-8988-4161-B7D3-368535BE06D4}"/>
              </a:ext>
            </a:extLst>
          </p:cNvPr>
          <p:cNvSpPr txBox="1"/>
          <p:nvPr/>
        </p:nvSpPr>
        <p:spPr>
          <a:xfrm>
            <a:off x="7236081" y="3048654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أ</a:t>
            </a:r>
            <a:endParaRPr lang="en-US" sz="1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29043D-3EA5-4941-8583-45D8AC5C62F0}"/>
              </a:ext>
            </a:extLst>
          </p:cNvPr>
          <p:cNvSpPr txBox="1"/>
          <p:nvPr/>
        </p:nvSpPr>
        <p:spPr>
          <a:xfrm>
            <a:off x="4868893" y="3019577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ب</a:t>
            </a:r>
            <a:endParaRPr lang="en-US" sz="1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59511D-660F-4298-B2C0-92D922973A93}"/>
              </a:ext>
            </a:extLst>
          </p:cNvPr>
          <p:cNvSpPr txBox="1"/>
          <p:nvPr/>
        </p:nvSpPr>
        <p:spPr>
          <a:xfrm>
            <a:off x="2581469" y="2989872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ج</a:t>
            </a:r>
            <a:endParaRPr lang="en-US" sz="1800" b="1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2A992FF-419A-4169-9BFC-2FA5856FBC79}"/>
              </a:ext>
            </a:extLst>
          </p:cNvPr>
          <p:cNvSpPr/>
          <p:nvPr/>
        </p:nvSpPr>
        <p:spPr>
          <a:xfrm>
            <a:off x="7202953" y="4334527"/>
            <a:ext cx="330797" cy="4001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6CE1D3C-4EC5-4386-87B1-A3230BDBE3C2}"/>
              </a:ext>
            </a:extLst>
          </p:cNvPr>
          <p:cNvSpPr/>
          <p:nvPr/>
        </p:nvSpPr>
        <p:spPr>
          <a:xfrm>
            <a:off x="2605546" y="4334527"/>
            <a:ext cx="330797" cy="40011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0B32AE-AF5E-441C-8125-CB06334E364D}"/>
              </a:ext>
            </a:extLst>
          </p:cNvPr>
          <p:cNvSpPr/>
          <p:nvPr/>
        </p:nvSpPr>
        <p:spPr>
          <a:xfrm>
            <a:off x="4885002" y="4334527"/>
            <a:ext cx="330797" cy="40011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73437E-73CE-4214-9B89-CFA5B2369CC0}"/>
              </a:ext>
            </a:extLst>
          </p:cNvPr>
          <p:cNvSpPr txBox="1"/>
          <p:nvPr/>
        </p:nvSpPr>
        <p:spPr>
          <a:xfrm>
            <a:off x="3286709" y="4334527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4.47× 10 </a:t>
            </a:r>
            <a:r>
              <a:rPr lang="ar-OM" sz="2000" b="1" baseline="30000" dirty="0"/>
              <a:t>3</a:t>
            </a:r>
            <a:endParaRPr lang="en-US" sz="20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E45D4E-5D8B-4589-9868-5F885D083368}"/>
              </a:ext>
            </a:extLst>
          </p:cNvPr>
          <p:cNvSpPr txBox="1"/>
          <p:nvPr/>
        </p:nvSpPr>
        <p:spPr>
          <a:xfrm>
            <a:off x="1056490" y="4365273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4.47× 10 </a:t>
            </a:r>
            <a:r>
              <a:rPr lang="ar-OM" sz="2000" b="1" baseline="30000" dirty="0"/>
              <a:t>-4</a:t>
            </a:r>
            <a:r>
              <a:rPr lang="en-US" sz="2000" b="1" dirty="0"/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4D270B-8276-4511-949F-C93A7359AE37}"/>
              </a:ext>
            </a:extLst>
          </p:cNvPr>
          <p:cNvSpPr txBox="1"/>
          <p:nvPr/>
        </p:nvSpPr>
        <p:spPr>
          <a:xfrm>
            <a:off x="5511561" y="4335084"/>
            <a:ext cx="173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4.47× 10 </a:t>
            </a:r>
            <a:r>
              <a:rPr lang="ar-OM" sz="2000" b="1" baseline="30000" dirty="0"/>
              <a:t>-3</a:t>
            </a:r>
            <a:endParaRPr lang="en-US" sz="2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9AD297-63F1-432F-B535-29FD173D354F}"/>
              </a:ext>
            </a:extLst>
          </p:cNvPr>
          <p:cNvSpPr txBox="1"/>
          <p:nvPr/>
        </p:nvSpPr>
        <p:spPr>
          <a:xfrm>
            <a:off x="7236081" y="4393309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أ</a:t>
            </a:r>
            <a:endParaRPr lang="en-US" sz="1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0ABD2D-D428-4BD9-8C53-E578AF7589E9}"/>
              </a:ext>
            </a:extLst>
          </p:cNvPr>
          <p:cNvSpPr txBox="1"/>
          <p:nvPr/>
        </p:nvSpPr>
        <p:spPr>
          <a:xfrm>
            <a:off x="4868893" y="4364232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ب</a:t>
            </a:r>
            <a:endParaRPr lang="en-US" sz="18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DD2830-044F-4DD0-B572-B2B7212AB00C}"/>
              </a:ext>
            </a:extLst>
          </p:cNvPr>
          <p:cNvSpPr txBox="1"/>
          <p:nvPr/>
        </p:nvSpPr>
        <p:spPr>
          <a:xfrm>
            <a:off x="2581469" y="4334527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ج</a:t>
            </a:r>
            <a:endParaRPr lang="en-US" sz="1800" b="1" dirty="0"/>
          </a:p>
        </p:txBody>
      </p:sp>
      <p:grpSp>
        <p:nvGrpSpPr>
          <p:cNvPr id="37" name="Google Shape;1281;p41">
            <a:extLst>
              <a:ext uri="{FF2B5EF4-FFF2-40B4-BE49-F238E27FC236}">
                <a16:creationId xmlns:a16="http://schemas.microsoft.com/office/drawing/2014/main" id="{720838A3-DF2F-4F43-A8CF-B4B1CC656C77}"/>
              </a:ext>
            </a:extLst>
          </p:cNvPr>
          <p:cNvGrpSpPr/>
          <p:nvPr/>
        </p:nvGrpSpPr>
        <p:grpSpPr>
          <a:xfrm>
            <a:off x="456600" y="441329"/>
            <a:ext cx="670499" cy="438524"/>
            <a:chOff x="7555450" y="377766"/>
            <a:chExt cx="670499" cy="438524"/>
          </a:xfrm>
        </p:grpSpPr>
        <p:sp>
          <p:nvSpPr>
            <p:cNvPr id="38" name="Google Shape;1282;p41">
              <a:extLst>
                <a:ext uri="{FF2B5EF4-FFF2-40B4-BE49-F238E27FC236}">
                  <a16:creationId xmlns:a16="http://schemas.microsoft.com/office/drawing/2014/main" id="{7DD0B390-BABB-4CA3-B598-3AC2C3D3D555}"/>
                </a:ext>
              </a:extLst>
            </p:cNvPr>
            <p:cNvSpPr/>
            <p:nvPr/>
          </p:nvSpPr>
          <p:spPr>
            <a:xfrm>
              <a:off x="7555450" y="562549"/>
              <a:ext cx="279163" cy="253742"/>
            </a:xfrm>
            <a:custGeom>
              <a:avLst/>
              <a:gdLst/>
              <a:ahLst/>
              <a:cxnLst/>
              <a:rect l="l" t="t" r="r" b="b"/>
              <a:pathLst>
                <a:path w="4206" h="3823" extrusionOk="0">
                  <a:moveTo>
                    <a:pt x="3169" y="1"/>
                  </a:moveTo>
                  <a:cubicBezTo>
                    <a:pt x="3073" y="1"/>
                    <a:pt x="2977" y="1"/>
                    <a:pt x="2881" y="20"/>
                  </a:cubicBezTo>
                  <a:cubicBezTo>
                    <a:pt x="2746" y="59"/>
                    <a:pt x="2573" y="97"/>
                    <a:pt x="2362" y="193"/>
                  </a:cubicBezTo>
                  <a:cubicBezTo>
                    <a:pt x="2017" y="347"/>
                    <a:pt x="1690" y="558"/>
                    <a:pt x="1325" y="846"/>
                  </a:cubicBezTo>
                  <a:cubicBezTo>
                    <a:pt x="1210" y="942"/>
                    <a:pt x="1114" y="1019"/>
                    <a:pt x="1018" y="1115"/>
                  </a:cubicBezTo>
                  <a:lnTo>
                    <a:pt x="999" y="1134"/>
                  </a:lnTo>
                  <a:cubicBezTo>
                    <a:pt x="864" y="1230"/>
                    <a:pt x="749" y="1345"/>
                    <a:pt x="615" y="1518"/>
                  </a:cubicBezTo>
                  <a:cubicBezTo>
                    <a:pt x="480" y="1652"/>
                    <a:pt x="384" y="1806"/>
                    <a:pt x="288" y="1979"/>
                  </a:cubicBezTo>
                  <a:cubicBezTo>
                    <a:pt x="192" y="2133"/>
                    <a:pt x="135" y="2325"/>
                    <a:pt x="77" y="2497"/>
                  </a:cubicBezTo>
                  <a:cubicBezTo>
                    <a:pt x="39" y="2670"/>
                    <a:pt x="0" y="2843"/>
                    <a:pt x="0" y="2997"/>
                  </a:cubicBezTo>
                  <a:cubicBezTo>
                    <a:pt x="0" y="3189"/>
                    <a:pt x="58" y="3342"/>
                    <a:pt x="154" y="3458"/>
                  </a:cubicBezTo>
                  <a:cubicBezTo>
                    <a:pt x="173" y="3515"/>
                    <a:pt x="192" y="3534"/>
                    <a:pt x="231" y="3554"/>
                  </a:cubicBezTo>
                  <a:lnTo>
                    <a:pt x="288" y="3630"/>
                  </a:lnTo>
                  <a:cubicBezTo>
                    <a:pt x="384" y="3707"/>
                    <a:pt x="461" y="3726"/>
                    <a:pt x="538" y="3746"/>
                  </a:cubicBezTo>
                  <a:cubicBezTo>
                    <a:pt x="653" y="3803"/>
                    <a:pt x="768" y="3822"/>
                    <a:pt x="941" y="3822"/>
                  </a:cubicBezTo>
                  <a:lnTo>
                    <a:pt x="1191" y="3822"/>
                  </a:lnTo>
                  <a:cubicBezTo>
                    <a:pt x="1383" y="3803"/>
                    <a:pt x="1575" y="3746"/>
                    <a:pt x="1786" y="3669"/>
                  </a:cubicBezTo>
                  <a:cubicBezTo>
                    <a:pt x="1978" y="3611"/>
                    <a:pt x="2170" y="3515"/>
                    <a:pt x="2381" y="3381"/>
                  </a:cubicBezTo>
                  <a:cubicBezTo>
                    <a:pt x="2593" y="3266"/>
                    <a:pt x="2823" y="3131"/>
                    <a:pt x="3015" y="2958"/>
                  </a:cubicBezTo>
                  <a:cubicBezTo>
                    <a:pt x="3207" y="2785"/>
                    <a:pt x="3399" y="2613"/>
                    <a:pt x="3553" y="2459"/>
                  </a:cubicBezTo>
                  <a:cubicBezTo>
                    <a:pt x="3745" y="2267"/>
                    <a:pt x="3879" y="2056"/>
                    <a:pt x="3995" y="1844"/>
                  </a:cubicBezTo>
                  <a:cubicBezTo>
                    <a:pt x="4110" y="1633"/>
                    <a:pt x="4167" y="1422"/>
                    <a:pt x="4187" y="1230"/>
                  </a:cubicBezTo>
                  <a:cubicBezTo>
                    <a:pt x="4206" y="1038"/>
                    <a:pt x="4167" y="846"/>
                    <a:pt x="4091" y="615"/>
                  </a:cubicBezTo>
                  <a:cubicBezTo>
                    <a:pt x="4071" y="500"/>
                    <a:pt x="4033" y="462"/>
                    <a:pt x="3975" y="366"/>
                  </a:cubicBezTo>
                  <a:cubicBezTo>
                    <a:pt x="3918" y="289"/>
                    <a:pt x="3879" y="251"/>
                    <a:pt x="3802" y="193"/>
                  </a:cubicBezTo>
                  <a:cubicBezTo>
                    <a:pt x="3687" y="97"/>
                    <a:pt x="3534" y="59"/>
                    <a:pt x="3361" y="20"/>
                  </a:cubicBezTo>
                  <a:cubicBezTo>
                    <a:pt x="3322" y="20"/>
                    <a:pt x="3246" y="1"/>
                    <a:pt x="316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83;p41">
              <a:extLst>
                <a:ext uri="{FF2B5EF4-FFF2-40B4-BE49-F238E27FC236}">
                  <a16:creationId xmlns:a16="http://schemas.microsoft.com/office/drawing/2014/main" id="{CF5C2F55-AA4E-4DCC-A9B8-7699993ED6A3}"/>
                </a:ext>
              </a:extLst>
            </p:cNvPr>
            <p:cNvSpPr/>
            <p:nvPr/>
          </p:nvSpPr>
          <p:spPr>
            <a:xfrm>
              <a:off x="8005393" y="377766"/>
              <a:ext cx="142767" cy="126240"/>
            </a:xfrm>
            <a:custGeom>
              <a:avLst/>
              <a:gdLst/>
              <a:ahLst/>
              <a:cxnLst/>
              <a:rect l="l" t="t" r="r" b="b"/>
              <a:pathLst>
                <a:path w="2151" h="1902" extrusionOk="0">
                  <a:moveTo>
                    <a:pt x="1556" y="0"/>
                  </a:moveTo>
                  <a:cubicBezTo>
                    <a:pt x="1383" y="0"/>
                    <a:pt x="1229" y="58"/>
                    <a:pt x="999" y="154"/>
                  </a:cubicBezTo>
                  <a:cubicBezTo>
                    <a:pt x="845" y="250"/>
                    <a:pt x="672" y="365"/>
                    <a:pt x="499" y="480"/>
                  </a:cubicBezTo>
                  <a:lnTo>
                    <a:pt x="423" y="557"/>
                  </a:lnTo>
                  <a:lnTo>
                    <a:pt x="346" y="634"/>
                  </a:lnTo>
                  <a:cubicBezTo>
                    <a:pt x="154" y="826"/>
                    <a:pt x="77" y="1018"/>
                    <a:pt x="19" y="1210"/>
                  </a:cubicBezTo>
                  <a:cubicBezTo>
                    <a:pt x="0" y="1402"/>
                    <a:pt x="77" y="1633"/>
                    <a:pt x="211" y="1748"/>
                  </a:cubicBezTo>
                  <a:cubicBezTo>
                    <a:pt x="288" y="1825"/>
                    <a:pt x="365" y="1844"/>
                    <a:pt x="461" y="1882"/>
                  </a:cubicBezTo>
                  <a:cubicBezTo>
                    <a:pt x="499" y="1882"/>
                    <a:pt x="557" y="1902"/>
                    <a:pt x="615" y="1902"/>
                  </a:cubicBezTo>
                  <a:lnTo>
                    <a:pt x="768" y="1902"/>
                  </a:lnTo>
                  <a:lnTo>
                    <a:pt x="1056" y="1825"/>
                  </a:lnTo>
                  <a:cubicBezTo>
                    <a:pt x="1152" y="1806"/>
                    <a:pt x="1229" y="1748"/>
                    <a:pt x="1344" y="1690"/>
                  </a:cubicBezTo>
                  <a:cubicBezTo>
                    <a:pt x="1536" y="1556"/>
                    <a:pt x="1709" y="1421"/>
                    <a:pt x="1844" y="1249"/>
                  </a:cubicBezTo>
                  <a:cubicBezTo>
                    <a:pt x="1940" y="1133"/>
                    <a:pt x="2093" y="961"/>
                    <a:pt x="2132" y="749"/>
                  </a:cubicBezTo>
                  <a:cubicBezTo>
                    <a:pt x="2151" y="653"/>
                    <a:pt x="2151" y="577"/>
                    <a:pt x="2132" y="461"/>
                  </a:cubicBezTo>
                  <a:cubicBezTo>
                    <a:pt x="2112" y="365"/>
                    <a:pt x="2055" y="269"/>
                    <a:pt x="2016" y="192"/>
                  </a:cubicBezTo>
                  <a:cubicBezTo>
                    <a:pt x="1959" y="116"/>
                    <a:pt x="1863" y="77"/>
                    <a:pt x="1805" y="58"/>
                  </a:cubicBezTo>
                  <a:cubicBezTo>
                    <a:pt x="1728" y="20"/>
                    <a:pt x="1652" y="0"/>
                    <a:pt x="155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84;p41">
              <a:extLst>
                <a:ext uri="{FF2B5EF4-FFF2-40B4-BE49-F238E27FC236}">
                  <a16:creationId xmlns:a16="http://schemas.microsoft.com/office/drawing/2014/main" id="{465EF8CD-5D7A-4669-B421-42D445572B60}"/>
                </a:ext>
              </a:extLst>
            </p:cNvPr>
            <p:cNvSpPr/>
            <p:nvPr/>
          </p:nvSpPr>
          <p:spPr>
            <a:xfrm>
              <a:off x="8139200" y="543433"/>
              <a:ext cx="86749" cy="71483"/>
            </a:xfrm>
            <a:custGeom>
              <a:avLst/>
              <a:gdLst/>
              <a:ahLst/>
              <a:cxnLst/>
              <a:rect l="l" t="t" r="r" b="b"/>
              <a:pathLst>
                <a:path w="1307" h="1077" extrusionOk="0">
                  <a:moveTo>
                    <a:pt x="1153" y="1"/>
                  </a:moveTo>
                  <a:cubicBezTo>
                    <a:pt x="1037" y="1"/>
                    <a:pt x="941" y="20"/>
                    <a:pt x="845" y="58"/>
                  </a:cubicBezTo>
                  <a:cubicBezTo>
                    <a:pt x="711" y="97"/>
                    <a:pt x="596" y="154"/>
                    <a:pt x="500" y="212"/>
                  </a:cubicBezTo>
                  <a:cubicBezTo>
                    <a:pt x="461" y="270"/>
                    <a:pt x="384" y="308"/>
                    <a:pt x="327" y="366"/>
                  </a:cubicBezTo>
                  <a:lnTo>
                    <a:pt x="308" y="385"/>
                  </a:lnTo>
                  <a:cubicBezTo>
                    <a:pt x="173" y="539"/>
                    <a:pt x="0" y="750"/>
                    <a:pt x="116" y="942"/>
                  </a:cubicBezTo>
                  <a:cubicBezTo>
                    <a:pt x="173" y="1038"/>
                    <a:pt x="269" y="1076"/>
                    <a:pt x="404" y="1076"/>
                  </a:cubicBezTo>
                  <a:cubicBezTo>
                    <a:pt x="500" y="1076"/>
                    <a:pt x="557" y="1076"/>
                    <a:pt x="615" y="1057"/>
                  </a:cubicBezTo>
                  <a:cubicBezTo>
                    <a:pt x="692" y="1057"/>
                    <a:pt x="769" y="1019"/>
                    <a:pt x="826" y="980"/>
                  </a:cubicBezTo>
                  <a:cubicBezTo>
                    <a:pt x="961" y="923"/>
                    <a:pt x="1076" y="788"/>
                    <a:pt x="1172" y="654"/>
                  </a:cubicBezTo>
                  <a:cubicBezTo>
                    <a:pt x="1268" y="500"/>
                    <a:pt x="1306" y="347"/>
                    <a:pt x="1287" y="193"/>
                  </a:cubicBezTo>
                  <a:cubicBezTo>
                    <a:pt x="1287" y="154"/>
                    <a:pt x="1268" y="97"/>
                    <a:pt x="1249" y="58"/>
                  </a:cubicBezTo>
                  <a:cubicBezTo>
                    <a:pt x="1249" y="20"/>
                    <a:pt x="1191" y="1"/>
                    <a:pt x="115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" name="Picture 2" descr="3-Way Traffic Lights, RWB High Street ? Royal Wootton Bassett Town ">
            <a:extLst>
              <a:ext uri="{FF2B5EF4-FFF2-40B4-BE49-F238E27FC236}">
                <a16:creationId xmlns:a16="http://schemas.microsoft.com/office/drawing/2014/main" id="{620A3319-F9F9-417F-AE39-755A9BA53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646" y="1610134"/>
            <a:ext cx="1430658" cy="13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A155D42-41CA-4C40-AE6A-DBC2D7926294}"/>
              </a:ext>
            </a:extLst>
          </p:cNvPr>
          <p:cNvSpPr txBox="1"/>
          <p:nvPr/>
        </p:nvSpPr>
        <p:spPr>
          <a:xfrm rot="16200000">
            <a:off x="-856981" y="2115152"/>
            <a:ext cx="1946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استراتيجية إشارات المرور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28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E010B619-C7F9-459D-B126-17F91FFCAD84}"/>
              </a:ext>
            </a:extLst>
          </p:cNvPr>
          <p:cNvSpPr txBox="1"/>
          <p:nvPr/>
        </p:nvSpPr>
        <p:spPr>
          <a:xfrm>
            <a:off x="3363156" y="368122"/>
            <a:ext cx="2443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أكمـــــــــــــــــل الجــــــــــــدول الآتــــــــــــــــي: </a:t>
            </a:r>
            <a:endParaRPr lang="en-US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58FFE903-204E-4C81-8F87-957FE5FA1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85848"/>
              </p:ext>
            </p:extLst>
          </p:nvPr>
        </p:nvGraphicFramePr>
        <p:xfrm>
          <a:off x="5129997" y="1079220"/>
          <a:ext cx="3739456" cy="2259838"/>
        </p:xfrm>
        <a:graphic>
          <a:graphicData uri="http://schemas.openxmlformats.org/drawingml/2006/table">
            <a:tbl>
              <a:tblPr firstRow="1" bandRow="1">
                <a:tableStyleId>{C0C77716-90A0-435D-B563-2A456DFE88F2}</a:tableStyleId>
              </a:tblPr>
              <a:tblGrid>
                <a:gridCol w="908494">
                  <a:extLst>
                    <a:ext uri="{9D8B030D-6E8A-4147-A177-3AD203B41FA5}">
                      <a16:colId xmlns:a16="http://schemas.microsoft.com/office/drawing/2014/main" val="32498947"/>
                    </a:ext>
                  </a:extLst>
                </a:gridCol>
                <a:gridCol w="2830962">
                  <a:extLst>
                    <a:ext uri="{9D8B030D-6E8A-4147-A177-3AD203B41FA5}">
                      <a16:colId xmlns:a16="http://schemas.microsoft.com/office/drawing/2014/main" val="2635056313"/>
                    </a:ext>
                  </a:extLst>
                </a:gridCol>
              </a:tblGrid>
              <a:tr h="489839"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النـــــــــــــــــــــــاتج 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العـــــــــــــــــــــــــــــــــــــــبارة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446604"/>
                  </a:ext>
                </a:extLst>
              </a:tr>
              <a:tr h="489839">
                <a:tc>
                  <a:txBody>
                    <a:bodyPr/>
                    <a:lstStyle/>
                    <a:p>
                      <a:pPr algn="ctr"/>
                      <a:r>
                        <a:rPr lang="ar-OM" sz="2000" b="1" dirty="0">
                          <a:solidFill>
                            <a:srgbClr val="7030A0"/>
                          </a:solidFill>
                        </a:rPr>
                        <a:t>87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/>
                        <a:t>8.7 × 10 </a:t>
                      </a:r>
                      <a:r>
                        <a:rPr lang="ar-OM" sz="1800" b="1" baseline="30000" dirty="0"/>
                        <a:t>1</a:t>
                      </a:r>
                      <a:r>
                        <a:rPr lang="ar-OM" sz="1800" b="1" baseline="0" dirty="0"/>
                        <a:t> = 8.7 ×10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039054"/>
                  </a:ext>
                </a:extLst>
              </a:tr>
              <a:tr h="59403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OM" sz="1800" b="1" dirty="0"/>
                        <a:t>8.7 × 10 </a:t>
                      </a:r>
                      <a:r>
                        <a:rPr lang="ar-OM" sz="1800" b="1" baseline="30000" dirty="0"/>
                        <a:t>2</a:t>
                      </a:r>
                      <a:r>
                        <a:rPr lang="ar-OM" sz="1800" b="1" baseline="0" dirty="0"/>
                        <a:t> = 8.7 ×100</a:t>
                      </a:r>
                      <a:endParaRPr lang="en-US" sz="1800" b="1" dirty="0"/>
                    </a:p>
                    <a:p>
                      <a:pPr algn="r"/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44874"/>
                  </a:ext>
                </a:extLst>
              </a:tr>
              <a:tr h="59403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OM" sz="1800" b="1" dirty="0"/>
                        <a:t>8.7 × 10 </a:t>
                      </a:r>
                      <a:r>
                        <a:rPr lang="ar-OM" sz="1800" b="1" baseline="30000" dirty="0"/>
                        <a:t>3</a:t>
                      </a:r>
                      <a:r>
                        <a:rPr lang="ar-OM" sz="1800" b="1" baseline="0" dirty="0"/>
                        <a:t> = 8.7 ×1000</a:t>
                      </a:r>
                      <a:endParaRPr lang="en-US" sz="1800" b="1" dirty="0"/>
                    </a:p>
                    <a:p>
                      <a:pPr algn="r"/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581561"/>
                  </a:ext>
                </a:extLst>
              </a:tr>
            </a:tbl>
          </a:graphicData>
        </a:graphic>
      </p:graphicFrame>
      <p:graphicFrame>
        <p:nvGraphicFramePr>
          <p:cNvPr id="47" name="Table 29">
            <a:extLst>
              <a:ext uri="{FF2B5EF4-FFF2-40B4-BE49-F238E27FC236}">
                <a16:creationId xmlns:a16="http://schemas.microsoft.com/office/drawing/2014/main" id="{A6831F8F-981A-469C-A77D-6C53FA498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9686"/>
              </p:ext>
            </p:extLst>
          </p:nvPr>
        </p:nvGraphicFramePr>
        <p:xfrm>
          <a:off x="317984" y="1079220"/>
          <a:ext cx="3696020" cy="2181668"/>
        </p:xfrm>
        <a:graphic>
          <a:graphicData uri="http://schemas.openxmlformats.org/drawingml/2006/table">
            <a:tbl>
              <a:tblPr firstRow="1" bandRow="1">
                <a:tableStyleId>{C0C77716-90A0-435D-B563-2A456DFE88F2}</a:tableStyleId>
              </a:tblPr>
              <a:tblGrid>
                <a:gridCol w="1106541">
                  <a:extLst>
                    <a:ext uri="{9D8B030D-6E8A-4147-A177-3AD203B41FA5}">
                      <a16:colId xmlns:a16="http://schemas.microsoft.com/office/drawing/2014/main" val="32498947"/>
                    </a:ext>
                  </a:extLst>
                </a:gridCol>
                <a:gridCol w="2589479">
                  <a:extLst>
                    <a:ext uri="{9D8B030D-6E8A-4147-A177-3AD203B41FA5}">
                      <a16:colId xmlns:a16="http://schemas.microsoft.com/office/drawing/2014/main" val="2635056313"/>
                    </a:ext>
                  </a:extLst>
                </a:gridCol>
              </a:tblGrid>
              <a:tr h="518285"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الناتج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العـــــــــــــــــــــــــــــــــــــــــــبارة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446604"/>
                  </a:ext>
                </a:extLst>
              </a:tr>
              <a:tr h="554461">
                <a:tc>
                  <a:txBody>
                    <a:bodyPr/>
                    <a:lstStyle/>
                    <a:p>
                      <a:pPr algn="ctr"/>
                      <a:r>
                        <a:rPr lang="ar-OM" sz="2400" b="1" dirty="0">
                          <a:solidFill>
                            <a:srgbClr val="7030A0"/>
                          </a:solidFill>
                        </a:rPr>
                        <a:t>0.087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039054"/>
                  </a:ext>
                </a:extLst>
              </a:tr>
              <a:tr h="5544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44874"/>
                  </a:ext>
                </a:extLst>
              </a:tr>
              <a:tr h="5544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581561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640D8B89-16AB-4EB0-844D-8B4AD2B7E139}"/>
              </a:ext>
            </a:extLst>
          </p:cNvPr>
          <p:cNvGrpSpPr/>
          <p:nvPr/>
        </p:nvGrpSpPr>
        <p:grpSpPr>
          <a:xfrm>
            <a:off x="1570070" y="1586974"/>
            <a:ext cx="476410" cy="647202"/>
            <a:chOff x="2872546" y="3627685"/>
            <a:chExt cx="476410" cy="64720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A2BF76A-153A-4078-A694-126A290E8374}"/>
                </a:ext>
              </a:extLst>
            </p:cNvPr>
            <p:cNvSpPr txBox="1"/>
            <p:nvPr/>
          </p:nvSpPr>
          <p:spPr>
            <a:xfrm>
              <a:off x="2872547" y="3627685"/>
              <a:ext cx="47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48ACC14-5A0A-4E2F-B272-0064B7D275B8}"/>
                </a:ext>
              </a:extLst>
            </p:cNvPr>
            <p:cNvSpPr txBox="1"/>
            <p:nvPr/>
          </p:nvSpPr>
          <p:spPr>
            <a:xfrm>
              <a:off x="2872546" y="3905555"/>
              <a:ext cx="47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10</a:t>
              </a:r>
              <a:endParaRPr lang="en-US" sz="1800" dirty="0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99C6C15-DEAB-41C6-85FD-BAC05E7691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2249" y="3913728"/>
              <a:ext cx="22155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5263C3-85DA-4837-AA80-22892A45F270}"/>
              </a:ext>
            </a:extLst>
          </p:cNvPr>
          <p:cNvGrpSpPr/>
          <p:nvPr/>
        </p:nvGrpSpPr>
        <p:grpSpPr>
          <a:xfrm>
            <a:off x="1484779" y="2138462"/>
            <a:ext cx="564134" cy="649717"/>
            <a:chOff x="2806592" y="3627685"/>
            <a:chExt cx="564134" cy="64971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AFD95A7-CDFA-4FBF-8221-A9E748F8722A}"/>
                </a:ext>
              </a:extLst>
            </p:cNvPr>
            <p:cNvSpPr txBox="1"/>
            <p:nvPr/>
          </p:nvSpPr>
          <p:spPr>
            <a:xfrm>
              <a:off x="2872547" y="3627685"/>
              <a:ext cx="47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7D001ED-BF98-4425-825C-8EEBCB0C5143}"/>
                </a:ext>
              </a:extLst>
            </p:cNvPr>
            <p:cNvSpPr txBox="1"/>
            <p:nvPr/>
          </p:nvSpPr>
          <p:spPr>
            <a:xfrm>
              <a:off x="2806592" y="3908070"/>
              <a:ext cx="5641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100</a:t>
              </a:r>
              <a:endParaRPr lang="en-US" sz="1800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9CFB39D-5320-4B27-9B72-F8CF02753D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2249" y="3913728"/>
              <a:ext cx="22155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0BEA6C8-0388-4972-8877-78FC5E031BC9}"/>
              </a:ext>
            </a:extLst>
          </p:cNvPr>
          <p:cNvGrpSpPr/>
          <p:nvPr/>
        </p:nvGrpSpPr>
        <p:grpSpPr>
          <a:xfrm>
            <a:off x="1372187" y="2736782"/>
            <a:ext cx="740230" cy="588597"/>
            <a:chOff x="2740636" y="3627685"/>
            <a:chExt cx="740230" cy="58859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C91538F-C4C0-4C90-BD0C-49DC3C62D70C}"/>
                </a:ext>
              </a:extLst>
            </p:cNvPr>
            <p:cNvSpPr txBox="1"/>
            <p:nvPr/>
          </p:nvSpPr>
          <p:spPr>
            <a:xfrm>
              <a:off x="2872547" y="3627685"/>
              <a:ext cx="47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1</a:t>
              </a:r>
              <a:endParaRPr lang="en-US" sz="18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B2F9728-60EA-4481-8CD8-E3C239A387DA}"/>
                </a:ext>
              </a:extLst>
            </p:cNvPr>
            <p:cNvSpPr txBox="1"/>
            <p:nvPr/>
          </p:nvSpPr>
          <p:spPr>
            <a:xfrm>
              <a:off x="2740636" y="3877728"/>
              <a:ext cx="74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dirty="0"/>
                <a:t>1000</a:t>
              </a:r>
              <a:endParaRPr lang="en-US" sz="1600" dirty="0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9E10388-EE32-404D-99C5-C5C71CAA71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2249" y="3913728"/>
              <a:ext cx="22155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39CE4B6-91D9-4BD8-95F0-BA03C8F2E4A4}"/>
              </a:ext>
            </a:extLst>
          </p:cNvPr>
          <p:cNvSpPr txBox="1"/>
          <p:nvPr/>
        </p:nvSpPr>
        <p:spPr>
          <a:xfrm>
            <a:off x="1746999" y="2852989"/>
            <a:ext cx="203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OM" sz="1800" b="1" dirty="0"/>
              <a:t>8.7 × 10 </a:t>
            </a:r>
            <a:r>
              <a:rPr lang="ar-OM" sz="1800" b="1" baseline="30000" dirty="0"/>
              <a:t>-3</a:t>
            </a:r>
            <a:r>
              <a:rPr lang="ar-OM" sz="1800" b="1" baseline="0" dirty="0"/>
              <a:t> = 8.7 ×</a:t>
            </a:r>
            <a:endParaRPr lang="en-US" sz="18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306E8D2-B1FF-4A01-898A-240C90978B55}"/>
              </a:ext>
            </a:extLst>
          </p:cNvPr>
          <p:cNvSpPr txBox="1"/>
          <p:nvPr/>
        </p:nvSpPr>
        <p:spPr>
          <a:xfrm>
            <a:off x="1707138" y="2309968"/>
            <a:ext cx="2182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OM" sz="1800" b="1" dirty="0"/>
              <a:t>8.7 × 10 </a:t>
            </a:r>
            <a:r>
              <a:rPr lang="ar-OM" sz="1800" b="1" baseline="30000" dirty="0"/>
              <a:t>-2</a:t>
            </a:r>
            <a:r>
              <a:rPr lang="ar-OM" sz="1800" b="1" baseline="0" dirty="0"/>
              <a:t> = 8.7 ×</a:t>
            </a:r>
            <a:endParaRPr lang="en-US" sz="18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CB438D-85A0-4665-874A-7B3926A9BA81}"/>
              </a:ext>
            </a:extLst>
          </p:cNvPr>
          <p:cNvSpPr txBox="1"/>
          <p:nvPr/>
        </p:nvSpPr>
        <p:spPr>
          <a:xfrm>
            <a:off x="1391771" y="1756321"/>
            <a:ext cx="2520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OM" sz="1800" b="1" dirty="0"/>
              <a:t>8.7 × 10 </a:t>
            </a:r>
            <a:r>
              <a:rPr lang="ar-OM" sz="1800" b="1" baseline="30000" dirty="0"/>
              <a:t>-1</a:t>
            </a:r>
            <a:r>
              <a:rPr lang="ar-OM" sz="1800" b="1" baseline="0" dirty="0"/>
              <a:t> = 8.7 ×</a:t>
            </a:r>
            <a:endParaRPr lang="en-US" sz="18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3993ED6-08C0-4C8E-9969-0E191AD990BF}"/>
              </a:ext>
            </a:extLst>
          </p:cNvPr>
          <p:cNvSpPr txBox="1"/>
          <p:nvPr/>
        </p:nvSpPr>
        <p:spPr>
          <a:xfrm>
            <a:off x="4028306" y="1654710"/>
            <a:ext cx="1113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لاحـــــــــــــــــــــــــــظ </a:t>
            </a:r>
          </a:p>
          <a:p>
            <a:pPr algn="ctr"/>
            <a:r>
              <a:rPr lang="ar-OM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حـــــــــــــــــــــــــركة</a:t>
            </a:r>
          </a:p>
          <a:p>
            <a:pPr algn="ctr"/>
            <a:r>
              <a:rPr lang="ar-OM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الـــــــــــــــفاصلة العشــــــــــــــرية</a:t>
            </a:r>
            <a:endPara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009504-1607-4C39-9400-E2A4CC10CC92}"/>
              </a:ext>
            </a:extLst>
          </p:cNvPr>
          <p:cNvSpPr txBox="1"/>
          <p:nvPr/>
        </p:nvSpPr>
        <p:spPr>
          <a:xfrm>
            <a:off x="660400" y="3981425"/>
            <a:ext cx="7494961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نلاحظ عند ضرب العدد في 10 مرفوع لقوى( موجبه) فإن الفاصلة العشرية تتحرك بالترتيب جهة </a:t>
            </a:r>
            <a:r>
              <a:rPr lang="ar-OM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اليمين </a:t>
            </a:r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CBB7C69-A227-4A2D-952A-E0989DC64B04}"/>
              </a:ext>
            </a:extLst>
          </p:cNvPr>
          <p:cNvSpPr txBox="1"/>
          <p:nvPr/>
        </p:nvSpPr>
        <p:spPr>
          <a:xfrm>
            <a:off x="660400" y="4558041"/>
            <a:ext cx="7494961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نلاحظ عند ضرب العدد في 10 مرفوع لقوى (سالبة) فإن الفاصلة العشرية تتحرك بالترتيب جهة </a:t>
            </a:r>
            <a:r>
              <a:rPr lang="ar-OM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اليسار </a:t>
            </a:r>
            <a:endParaRPr lang="en-US" sz="1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02A342-1EF9-467D-8CF5-9E3657C6BB25}"/>
              </a:ext>
            </a:extLst>
          </p:cNvPr>
          <p:cNvSpPr txBox="1"/>
          <p:nvPr/>
        </p:nvSpPr>
        <p:spPr>
          <a:xfrm>
            <a:off x="7029295" y="3387911"/>
            <a:ext cx="1126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الأس (موجب)</a:t>
            </a:r>
            <a:endParaRPr lang="en-US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2A960F-ED58-4DD4-9982-ACAA2618645D}"/>
              </a:ext>
            </a:extLst>
          </p:cNvPr>
          <p:cNvSpPr txBox="1"/>
          <p:nvPr/>
        </p:nvSpPr>
        <p:spPr>
          <a:xfrm>
            <a:off x="2469464" y="3320652"/>
            <a:ext cx="1126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الأس (سالب)</a:t>
            </a:r>
            <a:endParaRPr lang="en-US" b="1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36E8C5B-DB92-4530-B7F8-11C8D03F469A}"/>
              </a:ext>
            </a:extLst>
          </p:cNvPr>
          <p:cNvSpPr/>
          <p:nvPr/>
        </p:nvSpPr>
        <p:spPr>
          <a:xfrm>
            <a:off x="6450626" y="3433855"/>
            <a:ext cx="516965" cy="206812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2553CF07-1109-4E39-B874-D6791FD6B206}"/>
              </a:ext>
            </a:extLst>
          </p:cNvPr>
          <p:cNvSpPr/>
          <p:nvPr/>
        </p:nvSpPr>
        <p:spPr>
          <a:xfrm flipH="1">
            <a:off x="1917928" y="3354328"/>
            <a:ext cx="516965" cy="21588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DF6452-A1BF-490C-9147-B46091704580}"/>
              </a:ext>
            </a:extLst>
          </p:cNvPr>
          <p:cNvSpPr txBox="1"/>
          <p:nvPr/>
        </p:nvSpPr>
        <p:spPr>
          <a:xfrm>
            <a:off x="5881860" y="3372039"/>
            <a:ext cx="599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يــمين</a:t>
            </a:r>
            <a:endParaRPr lang="en-US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DD88CCE-BFF9-411A-BEA0-F8CB8A6173AA}"/>
              </a:ext>
            </a:extLst>
          </p:cNvPr>
          <p:cNvSpPr txBox="1"/>
          <p:nvPr/>
        </p:nvSpPr>
        <p:spPr>
          <a:xfrm>
            <a:off x="1368009" y="3287131"/>
            <a:ext cx="599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يســار </a:t>
            </a:r>
            <a:endParaRPr lang="en-US" b="1" dirty="0"/>
          </a:p>
        </p:txBody>
      </p:sp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5B2666A6-98A3-4FBF-99C9-E167DEC25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155361" y="3848000"/>
            <a:ext cx="844318" cy="9439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" name="Google Shape;2560;p45"/>
          <p:cNvGrpSpPr/>
          <p:nvPr/>
        </p:nvGrpSpPr>
        <p:grpSpPr>
          <a:xfrm>
            <a:off x="93779" y="2374323"/>
            <a:ext cx="1331790" cy="2769177"/>
            <a:chOff x="6666861" y="1362154"/>
            <a:chExt cx="1440513" cy="3255019"/>
          </a:xfrm>
        </p:grpSpPr>
        <p:grpSp>
          <p:nvGrpSpPr>
            <p:cNvPr id="2561" name="Google Shape;2561;p45"/>
            <p:cNvGrpSpPr/>
            <p:nvPr/>
          </p:nvGrpSpPr>
          <p:grpSpPr>
            <a:xfrm>
              <a:off x="6666861" y="1362154"/>
              <a:ext cx="1440513" cy="3255019"/>
              <a:chOff x="3285286" y="1421324"/>
              <a:chExt cx="1412406" cy="3191508"/>
            </a:xfrm>
          </p:grpSpPr>
          <p:sp>
            <p:nvSpPr>
              <p:cNvPr id="2562" name="Google Shape;2562;p45"/>
              <p:cNvSpPr/>
              <p:nvPr/>
            </p:nvSpPr>
            <p:spPr>
              <a:xfrm>
                <a:off x="4051378" y="3404189"/>
                <a:ext cx="224634" cy="1047544"/>
              </a:xfrm>
              <a:custGeom>
                <a:avLst/>
                <a:gdLst/>
                <a:ahLst/>
                <a:cxnLst/>
                <a:rect l="l" t="t" r="r" b="b"/>
                <a:pathLst>
                  <a:path w="5008" h="23354" extrusionOk="0">
                    <a:moveTo>
                      <a:pt x="0" y="0"/>
                    </a:moveTo>
                    <a:lnTo>
                      <a:pt x="1489" y="23354"/>
                    </a:lnTo>
                    <a:lnTo>
                      <a:pt x="4414" y="23354"/>
                    </a:lnTo>
                    <a:cubicBezTo>
                      <a:pt x="4611" y="15580"/>
                      <a:pt x="4809" y="7804"/>
                      <a:pt x="5007" y="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3" name="Google Shape;2563;p45"/>
              <p:cNvSpPr/>
              <p:nvPr/>
            </p:nvSpPr>
            <p:spPr>
              <a:xfrm flipH="1">
                <a:off x="4096450" y="4142300"/>
                <a:ext cx="161925" cy="275205"/>
              </a:xfrm>
              <a:custGeom>
                <a:avLst/>
                <a:gdLst/>
                <a:ahLst/>
                <a:cxnLst/>
                <a:rect l="l" t="t" r="r" b="b"/>
                <a:pathLst>
                  <a:path w="6477" h="11287" extrusionOk="0">
                    <a:moveTo>
                      <a:pt x="0" y="47"/>
                    </a:moveTo>
                    <a:lnTo>
                      <a:pt x="381" y="11239"/>
                    </a:lnTo>
                    <a:lnTo>
                      <a:pt x="5668" y="11287"/>
                    </a:lnTo>
                    <a:lnTo>
                      <a:pt x="64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68A3D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564" name="Google Shape;2564;p45"/>
              <p:cNvSpPr/>
              <p:nvPr/>
            </p:nvSpPr>
            <p:spPr>
              <a:xfrm>
                <a:off x="3724391" y="3404862"/>
                <a:ext cx="232035" cy="1046871"/>
              </a:xfrm>
              <a:custGeom>
                <a:avLst/>
                <a:gdLst/>
                <a:ahLst/>
                <a:cxnLst/>
                <a:rect l="l" t="t" r="r" b="b"/>
                <a:pathLst>
                  <a:path w="5173" h="23339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56" y="7779"/>
                      <a:pt x="513" y="15559"/>
                      <a:pt x="769" y="23339"/>
                    </a:cubicBezTo>
                    <a:lnTo>
                      <a:pt x="3695" y="23339"/>
                    </a:lnTo>
                    <a:cubicBezTo>
                      <a:pt x="4188" y="15567"/>
                      <a:pt x="4680" y="7795"/>
                      <a:pt x="5172" y="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5" name="Google Shape;2565;p45"/>
              <p:cNvSpPr/>
              <p:nvPr/>
            </p:nvSpPr>
            <p:spPr>
              <a:xfrm>
                <a:off x="3751650" y="4146475"/>
                <a:ext cx="161925" cy="282175"/>
              </a:xfrm>
              <a:custGeom>
                <a:avLst/>
                <a:gdLst/>
                <a:ahLst/>
                <a:cxnLst/>
                <a:rect l="l" t="t" r="r" b="b"/>
                <a:pathLst>
                  <a:path w="6477" h="11287" extrusionOk="0">
                    <a:moveTo>
                      <a:pt x="0" y="47"/>
                    </a:moveTo>
                    <a:lnTo>
                      <a:pt x="381" y="11239"/>
                    </a:lnTo>
                    <a:lnTo>
                      <a:pt x="5668" y="11287"/>
                    </a:lnTo>
                    <a:lnTo>
                      <a:pt x="64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68A3D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566" name="Google Shape;2566;p45"/>
              <p:cNvSpPr/>
              <p:nvPr/>
            </p:nvSpPr>
            <p:spPr>
              <a:xfrm flipH="1">
                <a:off x="3285286" y="3184135"/>
                <a:ext cx="247510" cy="235848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5258" extrusionOk="0">
                    <a:moveTo>
                      <a:pt x="2722" y="1"/>
                    </a:moveTo>
                    <a:lnTo>
                      <a:pt x="0" y="2302"/>
                    </a:lnTo>
                    <a:cubicBezTo>
                      <a:pt x="0" y="2302"/>
                      <a:pt x="370" y="2923"/>
                      <a:pt x="667" y="3826"/>
                    </a:cubicBezTo>
                    <a:cubicBezTo>
                      <a:pt x="945" y="4676"/>
                      <a:pt x="1481" y="5257"/>
                      <a:pt x="1792" y="5257"/>
                    </a:cubicBezTo>
                    <a:cubicBezTo>
                      <a:pt x="1812" y="5257"/>
                      <a:pt x="1830" y="5255"/>
                      <a:pt x="1848" y="5251"/>
                    </a:cubicBezTo>
                    <a:cubicBezTo>
                      <a:pt x="2147" y="5172"/>
                      <a:pt x="1976" y="4846"/>
                      <a:pt x="1907" y="4473"/>
                    </a:cubicBezTo>
                    <a:cubicBezTo>
                      <a:pt x="1836" y="4100"/>
                      <a:pt x="1892" y="4105"/>
                      <a:pt x="2112" y="3947"/>
                    </a:cubicBezTo>
                    <a:cubicBezTo>
                      <a:pt x="2138" y="3929"/>
                      <a:pt x="2173" y="3921"/>
                      <a:pt x="2216" y="3921"/>
                    </a:cubicBezTo>
                    <a:cubicBezTo>
                      <a:pt x="2560" y="3921"/>
                      <a:pt x="3435" y="4423"/>
                      <a:pt x="4148" y="4673"/>
                    </a:cubicBezTo>
                    <a:cubicBezTo>
                      <a:pt x="4395" y="4760"/>
                      <a:pt x="4579" y="4799"/>
                      <a:pt x="4721" y="4799"/>
                    </a:cubicBezTo>
                    <a:cubicBezTo>
                      <a:pt x="5042" y="4799"/>
                      <a:pt x="5151" y="4601"/>
                      <a:pt x="5301" y="4314"/>
                    </a:cubicBezTo>
                    <a:cubicBezTo>
                      <a:pt x="5518" y="3902"/>
                      <a:pt x="3991" y="1872"/>
                      <a:pt x="3669" y="1439"/>
                    </a:cubicBezTo>
                    <a:cubicBezTo>
                      <a:pt x="3347" y="1004"/>
                      <a:pt x="2722" y="1"/>
                      <a:pt x="2722" y="1"/>
                    </a:cubicBez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45"/>
              <p:cNvSpPr/>
              <p:nvPr/>
            </p:nvSpPr>
            <p:spPr>
              <a:xfrm>
                <a:off x="3717125" y="3397730"/>
                <a:ext cx="246703" cy="1061224"/>
              </a:xfrm>
              <a:custGeom>
                <a:avLst/>
                <a:gdLst/>
                <a:ahLst/>
                <a:cxnLst/>
                <a:rect l="l" t="t" r="r" b="b"/>
                <a:pathLst>
                  <a:path w="5500" h="23659" extrusionOk="0">
                    <a:moveTo>
                      <a:pt x="327" y="320"/>
                    </a:moveTo>
                    <a:lnTo>
                      <a:pt x="5165" y="342"/>
                    </a:lnTo>
                    <a:lnTo>
                      <a:pt x="5165" y="342"/>
                    </a:lnTo>
                    <a:lnTo>
                      <a:pt x="4025" y="18338"/>
                    </a:lnTo>
                    <a:cubicBezTo>
                      <a:pt x="3920" y="20006"/>
                      <a:pt x="3814" y="21673"/>
                      <a:pt x="3708" y="23339"/>
                    </a:cubicBezTo>
                    <a:lnTo>
                      <a:pt x="1086" y="23339"/>
                    </a:lnTo>
                    <a:cubicBezTo>
                      <a:pt x="888" y="17334"/>
                      <a:pt x="690" y="11330"/>
                      <a:pt x="491" y="5325"/>
                    </a:cubicBezTo>
                    <a:cubicBezTo>
                      <a:pt x="436" y="3656"/>
                      <a:pt x="382" y="1988"/>
                      <a:pt x="327" y="320"/>
                    </a:cubicBezTo>
                    <a:close/>
                    <a:moveTo>
                      <a:pt x="162" y="0"/>
                    </a:moveTo>
                    <a:cubicBezTo>
                      <a:pt x="79" y="0"/>
                      <a:pt x="0" y="73"/>
                      <a:pt x="3" y="159"/>
                    </a:cubicBezTo>
                    <a:lnTo>
                      <a:pt x="602" y="18332"/>
                    </a:lnTo>
                    <a:cubicBezTo>
                      <a:pt x="659" y="20054"/>
                      <a:pt x="716" y="21776"/>
                      <a:pt x="773" y="23498"/>
                    </a:cubicBezTo>
                    <a:cubicBezTo>
                      <a:pt x="774" y="23585"/>
                      <a:pt x="845" y="23657"/>
                      <a:pt x="931" y="23658"/>
                    </a:cubicBezTo>
                    <a:lnTo>
                      <a:pt x="3857" y="23658"/>
                    </a:lnTo>
                    <a:cubicBezTo>
                      <a:pt x="3947" y="23658"/>
                      <a:pt x="4012" y="23585"/>
                      <a:pt x="4017" y="23499"/>
                    </a:cubicBezTo>
                    <a:cubicBezTo>
                      <a:pt x="4400" y="17447"/>
                      <a:pt x="4784" y="11396"/>
                      <a:pt x="5168" y="5343"/>
                    </a:cubicBezTo>
                    <a:lnTo>
                      <a:pt x="5495" y="184"/>
                    </a:lnTo>
                    <a:cubicBezTo>
                      <a:pt x="5499" y="112"/>
                      <a:pt x="5463" y="65"/>
                      <a:pt x="5413" y="44"/>
                    </a:cubicBezTo>
                    <a:lnTo>
                      <a:pt x="5413" y="44"/>
                    </a:lnTo>
                    <a:cubicBezTo>
                      <a:pt x="5392" y="31"/>
                      <a:pt x="5365" y="24"/>
                      <a:pt x="5334" y="23"/>
                    </a:cubicBez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45"/>
              <p:cNvSpPr/>
              <p:nvPr/>
            </p:nvSpPr>
            <p:spPr>
              <a:xfrm>
                <a:off x="4044022" y="3397057"/>
                <a:ext cx="239257" cy="1061897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23674" extrusionOk="0">
                    <a:moveTo>
                      <a:pt x="335" y="320"/>
                    </a:moveTo>
                    <a:lnTo>
                      <a:pt x="5008" y="347"/>
                    </a:lnTo>
                    <a:lnTo>
                      <a:pt x="5008" y="347"/>
                    </a:lnTo>
                    <a:lnTo>
                      <a:pt x="4550" y="18351"/>
                    </a:lnTo>
                    <a:lnTo>
                      <a:pt x="4424" y="23353"/>
                    </a:lnTo>
                    <a:lnTo>
                      <a:pt x="1802" y="23353"/>
                    </a:lnTo>
                    <a:cubicBezTo>
                      <a:pt x="1418" y="17336"/>
                      <a:pt x="1035" y="11318"/>
                      <a:pt x="652" y="5299"/>
                    </a:cubicBezTo>
                    <a:cubicBezTo>
                      <a:pt x="546" y="3639"/>
                      <a:pt x="440" y="1979"/>
                      <a:pt x="335" y="320"/>
                    </a:cubicBezTo>
                    <a:close/>
                    <a:moveTo>
                      <a:pt x="163" y="0"/>
                    </a:moveTo>
                    <a:cubicBezTo>
                      <a:pt x="130" y="0"/>
                      <a:pt x="103" y="8"/>
                      <a:pt x="81" y="22"/>
                    </a:cubicBezTo>
                    <a:lnTo>
                      <a:pt x="81" y="22"/>
                    </a:lnTo>
                    <a:cubicBezTo>
                      <a:pt x="34" y="44"/>
                      <a:pt x="1" y="90"/>
                      <a:pt x="5" y="159"/>
                    </a:cubicBezTo>
                    <a:cubicBezTo>
                      <a:pt x="392" y="6230"/>
                      <a:pt x="779" y="12302"/>
                      <a:pt x="1165" y="18373"/>
                    </a:cubicBezTo>
                    <a:lnTo>
                      <a:pt x="1493" y="23513"/>
                    </a:lnTo>
                    <a:cubicBezTo>
                      <a:pt x="1498" y="23599"/>
                      <a:pt x="1562" y="23673"/>
                      <a:pt x="1653" y="23673"/>
                    </a:cubicBezTo>
                    <a:lnTo>
                      <a:pt x="4578" y="23673"/>
                    </a:lnTo>
                    <a:cubicBezTo>
                      <a:pt x="4666" y="23671"/>
                      <a:pt x="4736" y="23600"/>
                      <a:pt x="4737" y="23513"/>
                    </a:cubicBezTo>
                    <a:lnTo>
                      <a:pt x="5199" y="5350"/>
                    </a:lnTo>
                    <a:lnTo>
                      <a:pt x="5331" y="188"/>
                    </a:lnTo>
                    <a:cubicBezTo>
                      <a:pt x="5333" y="102"/>
                      <a:pt x="5256" y="29"/>
                      <a:pt x="5171" y="29"/>
                    </a:cubicBezTo>
                    <a:lnTo>
                      <a:pt x="164" y="0"/>
                    </a:lnTo>
                    <a:cubicBezTo>
                      <a:pt x="164" y="0"/>
                      <a:pt x="163" y="0"/>
                      <a:pt x="1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9" name="Google Shape;2569;p45"/>
              <p:cNvSpPr/>
              <p:nvPr/>
            </p:nvSpPr>
            <p:spPr>
              <a:xfrm>
                <a:off x="3671867" y="3262315"/>
                <a:ext cx="645463" cy="553556"/>
              </a:xfrm>
              <a:custGeom>
                <a:avLst/>
                <a:gdLst/>
                <a:ahLst/>
                <a:cxnLst/>
                <a:rect l="l" t="t" r="r" b="b"/>
                <a:pathLst>
                  <a:path w="14390" h="12341" extrusionOk="0">
                    <a:moveTo>
                      <a:pt x="513" y="0"/>
                    </a:moveTo>
                    <a:lnTo>
                      <a:pt x="0" y="12163"/>
                    </a:lnTo>
                    <a:lnTo>
                      <a:pt x="6811" y="12335"/>
                    </a:lnTo>
                    <a:lnTo>
                      <a:pt x="7185" y="6183"/>
                    </a:lnTo>
                    <a:lnTo>
                      <a:pt x="7611" y="12341"/>
                    </a:lnTo>
                    <a:lnTo>
                      <a:pt x="14390" y="12123"/>
                    </a:lnTo>
                    <a:lnTo>
                      <a:pt x="13804" y="61"/>
                    </a:lnTo>
                    <a:cubicBezTo>
                      <a:pt x="12183" y="81"/>
                      <a:pt x="10548" y="92"/>
                      <a:pt x="8901" y="92"/>
                    </a:cubicBezTo>
                    <a:cubicBezTo>
                      <a:pt x="8261" y="92"/>
                      <a:pt x="7618" y="90"/>
                      <a:pt x="6974" y="87"/>
                    </a:cubicBezTo>
                    <a:cubicBezTo>
                      <a:pt x="4797" y="77"/>
                      <a:pt x="2643" y="48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0" name="Google Shape;2570;p45"/>
              <p:cNvSpPr/>
              <p:nvPr/>
            </p:nvSpPr>
            <p:spPr>
              <a:xfrm>
                <a:off x="3664556" y="3255229"/>
                <a:ext cx="660131" cy="567864"/>
              </a:xfrm>
              <a:custGeom>
                <a:avLst/>
                <a:gdLst/>
                <a:ahLst/>
                <a:cxnLst/>
                <a:rect l="l" t="t" r="r" b="b"/>
                <a:pathLst>
                  <a:path w="14717" h="12660" extrusionOk="0">
                    <a:moveTo>
                      <a:pt x="828" y="322"/>
                    </a:moveTo>
                    <a:cubicBezTo>
                      <a:pt x="3572" y="380"/>
                      <a:pt x="6315" y="409"/>
                      <a:pt x="9059" y="409"/>
                    </a:cubicBezTo>
                    <a:cubicBezTo>
                      <a:pt x="10645" y="409"/>
                      <a:pt x="12230" y="399"/>
                      <a:pt x="13816" y="380"/>
                    </a:cubicBezTo>
                    <a:lnTo>
                      <a:pt x="13816" y="380"/>
                    </a:lnTo>
                    <a:cubicBezTo>
                      <a:pt x="14006" y="4296"/>
                      <a:pt x="14196" y="8212"/>
                      <a:pt x="14386" y="12129"/>
                    </a:cubicBezTo>
                    <a:lnTo>
                      <a:pt x="14386" y="12129"/>
                    </a:lnTo>
                    <a:lnTo>
                      <a:pt x="7923" y="12336"/>
                    </a:lnTo>
                    <a:lnTo>
                      <a:pt x="7923" y="12336"/>
                    </a:lnTo>
                    <a:lnTo>
                      <a:pt x="7562" y="7110"/>
                    </a:lnTo>
                    <a:lnTo>
                      <a:pt x="7509" y="6344"/>
                    </a:lnTo>
                    <a:cubicBezTo>
                      <a:pt x="7501" y="6241"/>
                      <a:pt x="7424" y="6189"/>
                      <a:pt x="7348" y="6189"/>
                    </a:cubicBezTo>
                    <a:cubicBezTo>
                      <a:pt x="7271" y="6189"/>
                      <a:pt x="7195" y="6240"/>
                      <a:pt x="7189" y="6344"/>
                    </a:cubicBezTo>
                    <a:lnTo>
                      <a:pt x="6861" y="11727"/>
                    </a:lnTo>
                    <a:lnTo>
                      <a:pt x="6824" y="12331"/>
                    </a:lnTo>
                    <a:lnTo>
                      <a:pt x="6824" y="12331"/>
                    </a:lnTo>
                    <a:lnTo>
                      <a:pt x="329" y="12167"/>
                    </a:lnTo>
                    <a:lnTo>
                      <a:pt x="329" y="12167"/>
                    </a:lnTo>
                    <a:cubicBezTo>
                      <a:pt x="495" y="8218"/>
                      <a:pt x="662" y="4270"/>
                      <a:pt x="828" y="322"/>
                    </a:cubicBezTo>
                    <a:close/>
                    <a:moveTo>
                      <a:pt x="673" y="0"/>
                    </a:moveTo>
                    <a:cubicBezTo>
                      <a:pt x="586" y="0"/>
                      <a:pt x="520" y="77"/>
                      <a:pt x="516" y="160"/>
                    </a:cubicBezTo>
                    <a:lnTo>
                      <a:pt x="5" y="12322"/>
                    </a:lnTo>
                    <a:cubicBezTo>
                      <a:pt x="0" y="12410"/>
                      <a:pt x="81" y="12480"/>
                      <a:pt x="164" y="12482"/>
                    </a:cubicBezTo>
                    <a:lnTo>
                      <a:pt x="6974" y="12653"/>
                    </a:lnTo>
                    <a:cubicBezTo>
                      <a:pt x="6975" y="12653"/>
                      <a:pt x="6977" y="12653"/>
                      <a:pt x="6978" y="12653"/>
                    </a:cubicBezTo>
                    <a:cubicBezTo>
                      <a:pt x="7066" y="12653"/>
                      <a:pt x="7129" y="12577"/>
                      <a:pt x="7135" y="12494"/>
                    </a:cubicBezTo>
                    <a:lnTo>
                      <a:pt x="7359" y="8799"/>
                    </a:lnTo>
                    <a:lnTo>
                      <a:pt x="7562" y="11733"/>
                    </a:lnTo>
                    <a:lnTo>
                      <a:pt x="7615" y="12500"/>
                    </a:lnTo>
                    <a:cubicBezTo>
                      <a:pt x="7621" y="12582"/>
                      <a:pt x="7682" y="12659"/>
                      <a:pt x="7770" y="12659"/>
                    </a:cubicBezTo>
                    <a:cubicBezTo>
                      <a:pt x="7772" y="12659"/>
                      <a:pt x="7774" y="12659"/>
                      <a:pt x="7775" y="12659"/>
                    </a:cubicBezTo>
                    <a:lnTo>
                      <a:pt x="14554" y="12443"/>
                    </a:lnTo>
                    <a:cubicBezTo>
                      <a:pt x="14587" y="12442"/>
                      <a:pt x="14615" y="12433"/>
                      <a:pt x="14637" y="12418"/>
                    </a:cubicBezTo>
                    <a:lnTo>
                      <a:pt x="14637" y="12418"/>
                    </a:lnTo>
                    <a:cubicBezTo>
                      <a:pt x="14683" y="12396"/>
                      <a:pt x="14716" y="12350"/>
                      <a:pt x="14713" y="12281"/>
                    </a:cubicBezTo>
                    <a:cubicBezTo>
                      <a:pt x="14518" y="8260"/>
                      <a:pt x="14322" y="4239"/>
                      <a:pt x="14127" y="219"/>
                    </a:cubicBezTo>
                    <a:cubicBezTo>
                      <a:pt x="14123" y="134"/>
                      <a:pt x="14059" y="60"/>
                      <a:pt x="13973" y="60"/>
                    </a:cubicBezTo>
                    <a:cubicBezTo>
                      <a:pt x="13971" y="60"/>
                      <a:pt x="13970" y="60"/>
                      <a:pt x="13969" y="60"/>
                    </a:cubicBezTo>
                    <a:cubicBezTo>
                      <a:pt x="12337" y="81"/>
                      <a:pt x="10706" y="91"/>
                      <a:pt x="9074" y="91"/>
                    </a:cubicBezTo>
                    <a:cubicBezTo>
                      <a:pt x="6275" y="91"/>
                      <a:pt x="3476" y="61"/>
                      <a:pt x="677" y="0"/>
                    </a:cubicBezTo>
                    <a:cubicBezTo>
                      <a:pt x="676" y="0"/>
                      <a:pt x="674" y="0"/>
                      <a:pt x="6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45"/>
              <p:cNvSpPr/>
              <p:nvPr/>
            </p:nvSpPr>
            <p:spPr>
              <a:xfrm>
                <a:off x="3707750" y="3719827"/>
                <a:ext cx="268681" cy="45"/>
              </a:xfrm>
              <a:custGeom>
                <a:avLst/>
                <a:gdLst/>
                <a:ahLst/>
                <a:cxnLst/>
                <a:rect l="l" t="t" r="r" b="b"/>
                <a:pathLst>
                  <a:path w="5990" h="1" extrusionOk="0">
                    <a:moveTo>
                      <a:pt x="0" y="1"/>
                    </a:moveTo>
                    <a:lnTo>
                      <a:pt x="5989" y="1"/>
                    </a:lnTo>
                  </a:path>
                </a:pathLst>
              </a:custGeom>
              <a:solidFill>
                <a:srgbClr val="D548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45"/>
              <p:cNvSpPr/>
              <p:nvPr/>
            </p:nvSpPr>
            <p:spPr>
              <a:xfrm>
                <a:off x="3698511" y="3712696"/>
                <a:ext cx="287117" cy="14354"/>
              </a:xfrm>
              <a:custGeom>
                <a:avLst/>
                <a:gdLst/>
                <a:ahLst/>
                <a:cxnLst/>
                <a:rect l="l" t="t" r="r" b="b"/>
                <a:pathLst>
                  <a:path w="6401" h="320" extrusionOk="0">
                    <a:moveTo>
                      <a:pt x="206" y="0"/>
                    </a:moveTo>
                    <a:cubicBezTo>
                      <a:pt x="2" y="0"/>
                      <a:pt x="1" y="319"/>
                      <a:pt x="206" y="319"/>
                    </a:cubicBezTo>
                    <a:lnTo>
                      <a:pt x="6195" y="319"/>
                    </a:lnTo>
                    <a:cubicBezTo>
                      <a:pt x="6401" y="319"/>
                      <a:pt x="6401" y="0"/>
                      <a:pt x="619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45"/>
              <p:cNvSpPr/>
              <p:nvPr/>
            </p:nvSpPr>
            <p:spPr>
              <a:xfrm>
                <a:off x="4007735" y="3719827"/>
                <a:ext cx="272808" cy="45"/>
              </a:xfrm>
              <a:custGeom>
                <a:avLst/>
                <a:gdLst/>
                <a:ahLst/>
                <a:cxnLst/>
                <a:rect l="l" t="t" r="r" b="b"/>
                <a:pathLst>
                  <a:path w="6082" h="1" extrusionOk="0">
                    <a:moveTo>
                      <a:pt x="1" y="1"/>
                    </a:moveTo>
                    <a:lnTo>
                      <a:pt x="6082" y="1"/>
                    </a:lnTo>
                  </a:path>
                </a:pathLst>
              </a:custGeom>
              <a:solidFill>
                <a:srgbClr val="D548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45"/>
              <p:cNvSpPr/>
              <p:nvPr/>
            </p:nvSpPr>
            <p:spPr>
              <a:xfrm>
                <a:off x="3998539" y="3712696"/>
                <a:ext cx="291244" cy="14354"/>
              </a:xfrm>
              <a:custGeom>
                <a:avLst/>
                <a:gdLst/>
                <a:ahLst/>
                <a:cxnLst/>
                <a:rect l="l" t="t" r="r" b="b"/>
                <a:pathLst>
                  <a:path w="6493" h="320" extrusionOk="0">
                    <a:moveTo>
                      <a:pt x="206" y="0"/>
                    </a:moveTo>
                    <a:cubicBezTo>
                      <a:pt x="1" y="0"/>
                      <a:pt x="0" y="319"/>
                      <a:pt x="206" y="319"/>
                    </a:cubicBezTo>
                    <a:lnTo>
                      <a:pt x="6287" y="319"/>
                    </a:lnTo>
                    <a:cubicBezTo>
                      <a:pt x="6493" y="319"/>
                      <a:pt x="6493" y="0"/>
                      <a:pt x="62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45"/>
              <p:cNvSpPr/>
              <p:nvPr/>
            </p:nvSpPr>
            <p:spPr>
              <a:xfrm>
                <a:off x="3651907" y="3229662"/>
                <a:ext cx="672735" cy="67596"/>
              </a:xfrm>
              <a:custGeom>
                <a:avLst/>
                <a:gdLst/>
                <a:ahLst/>
                <a:cxnLst/>
                <a:rect l="l" t="t" r="r" b="b"/>
                <a:pathLst>
                  <a:path w="14998" h="1507" extrusionOk="0">
                    <a:moveTo>
                      <a:pt x="14992" y="1"/>
                    </a:moveTo>
                    <a:lnTo>
                      <a:pt x="1" y="168"/>
                    </a:lnTo>
                    <a:lnTo>
                      <a:pt x="1" y="1507"/>
                    </a:lnTo>
                    <a:lnTo>
                      <a:pt x="14998" y="1507"/>
                    </a:lnTo>
                    <a:lnTo>
                      <a:pt x="1499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45"/>
              <p:cNvSpPr/>
              <p:nvPr/>
            </p:nvSpPr>
            <p:spPr>
              <a:xfrm>
                <a:off x="3644775" y="3222530"/>
                <a:ext cx="687044" cy="81905"/>
              </a:xfrm>
              <a:custGeom>
                <a:avLst/>
                <a:gdLst/>
                <a:ahLst/>
                <a:cxnLst/>
                <a:rect l="l" t="t" r="r" b="b"/>
                <a:pathLst>
                  <a:path w="15317" h="1826" extrusionOk="0">
                    <a:moveTo>
                      <a:pt x="14993" y="322"/>
                    </a:moveTo>
                    <a:lnTo>
                      <a:pt x="14998" y="1506"/>
                    </a:lnTo>
                    <a:lnTo>
                      <a:pt x="320" y="1506"/>
                    </a:lnTo>
                    <a:lnTo>
                      <a:pt x="320" y="485"/>
                    </a:lnTo>
                    <a:lnTo>
                      <a:pt x="320" y="485"/>
                    </a:lnTo>
                    <a:lnTo>
                      <a:pt x="5242" y="430"/>
                    </a:lnTo>
                    <a:lnTo>
                      <a:pt x="13301" y="340"/>
                    </a:lnTo>
                    <a:lnTo>
                      <a:pt x="14993" y="322"/>
                    </a:lnTo>
                    <a:close/>
                    <a:moveTo>
                      <a:pt x="15151" y="1"/>
                    </a:moveTo>
                    <a:lnTo>
                      <a:pt x="10069" y="57"/>
                    </a:lnTo>
                    <a:lnTo>
                      <a:pt x="2011" y="147"/>
                    </a:lnTo>
                    <a:lnTo>
                      <a:pt x="160" y="168"/>
                    </a:lnTo>
                    <a:cubicBezTo>
                      <a:pt x="115" y="169"/>
                      <a:pt x="81" y="184"/>
                      <a:pt x="56" y="207"/>
                    </a:cubicBezTo>
                    <a:lnTo>
                      <a:pt x="56" y="207"/>
                    </a:lnTo>
                    <a:cubicBezTo>
                      <a:pt x="23" y="233"/>
                      <a:pt x="0" y="273"/>
                      <a:pt x="0" y="327"/>
                    </a:cubicBezTo>
                    <a:lnTo>
                      <a:pt x="0" y="1666"/>
                    </a:lnTo>
                    <a:cubicBezTo>
                      <a:pt x="1" y="1754"/>
                      <a:pt x="72" y="1824"/>
                      <a:pt x="160" y="1825"/>
                    </a:cubicBezTo>
                    <a:lnTo>
                      <a:pt x="15157" y="1825"/>
                    </a:lnTo>
                    <a:cubicBezTo>
                      <a:pt x="15244" y="1824"/>
                      <a:pt x="15315" y="1754"/>
                      <a:pt x="15316" y="1666"/>
                    </a:cubicBezTo>
                    <a:lnTo>
                      <a:pt x="15310" y="160"/>
                    </a:lnTo>
                    <a:cubicBezTo>
                      <a:pt x="15309" y="72"/>
                      <a:pt x="15239" y="2"/>
                      <a:pt x="1515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45"/>
              <p:cNvSpPr/>
              <p:nvPr/>
            </p:nvSpPr>
            <p:spPr>
              <a:xfrm>
                <a:off x="3652311" y="2391518"/>
                <a:ext cx="671928" cy="847535"/>
              </a:xfrm>
              <a:custGeom>
                <a:avLst/>
                <a:gdLst/>
                <a:ahLst/>
                <a:cxnLst/>
                <a:rect l="l" t="t" r="r" b="b"/>
                <a:pathLst>
                  <a:path w="14980" h="18895" extrusionOk="0">
                    <a:moveTo>
                      <a:pt x="6364" y="0"/>
                    </a:moveTo>
                    <a:cubicBezTo>
                      <a:pt x="5376" y="190"/>
                      <a:pt x="3443" y="733"/>
                      <a:pt x="2153" y="2550"/>
                    </a:cubicBezTo>
                    <a:cubicBezTo>
                      <a:pt x="1301" y="3749"/>
                      <a:pt x="1083" y="5006"/>
                      <a:pt x="953" y="5834"/>
                    </a:cubicBezTo>
                    <a:cubicBezTo>
                      <a:pt x="195" y="10699"/>
                      <a:pt x="41" y="16594"/>
                      <a:pt x="1" y="18895"/>
                    </a:cubicBezTo>
                    <a:lnTo>
                      <a:pt x="14979" y="18895"/>
                    </a:lnTo>
                    <a:cubicBezTo>
                      <a:pt x="14959" y="16591"/>
                      <a:pt x="14846" y="10715"/>
                      <a:pt x="14027" y="5834"/>
                    </a:cubicBezTo>
                    <a:cubicBezTo>
                      <a:pt x="13833" y="4679"/>
                      <a:pt x="13585" y="3488"/>
                      <a:pt x="12735" y="2461"/>
                    </a:cubicBezTo>
                    <a:cubicBezTo>
                      <a:pt x="11307" y="735"/>
                      <a:pt x="8617" y="0"/>
                      <a:pt x="861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5"/>
              <p:cNvSpPr/>
              <p:nvPr/>
            </p:nvSpPr>
            <p:spPr>
              <a:xfrm>
                <a:off x="3422434" y="2465796"/>
                <a:ext cx="367004" cy="804160"/>
              </a:xfrm>
              <a:custGeom>
                <a:avLst/>
                <a:gdLst/>
                <a:ahLst/>
                <a:cxnLst/>
                <a:rect l="l" t="t" r="r" b="b"/>
                <a:pathLst>
                  <a:path w="8182" h="17928" extrusionOk="0">
                    <a:moveTo>
                      <a:pt x="8181" y="0"/>
                    </a:moveTo>
                    <a:lnTo>
                      <a:pt x="8181" y="0"/>
                    </a:lnTo>
                    <a:cubicBezTo>
                      <a:pt x="8181" y="0"/>
                      <a:pt x="4425" y="3386"/>
                      <a:pt x="2654" y="8876"/>
                    </a:cubicBezTo>
                    <a:lnTo>
                      <a:pt x="1" y="15579"/>
                    </a:lnTo>
                    <a:cubicBezTo>
                      <a:pt x="1" y="15579"/>
                      <a:pt x="318" y="16362"/>
                      <a:pt x="616" y="16503"/>
                    </a:cubicBezTo>
                    <a:cubicBezTo>
                      <a:pt x="915" y="16644"/>
                      <a:pt x="2691" y="17927"/>
                      <a:pt x="2691" y="17927"/>
                    </a:cubicBezTo>
                    <a:cubicBezTo>
                      <a:pt x="2691" y="17927"/>
                      <a:pt x="3282" y="17300"/>
                      <a:pt x="3317" y="17249"/>
                    </a:cubicBezTo>
                    <a:cubicBezTo>
                      <a:pt x="3353" y="17197"/>
                      <a:pt x="6138" y="12997"/>
                      <a:pt x="6138" y="12997"/>
                    </a:cubicBezTo>
                    <a:lnTo>
                      <a:pt x="5403" y="9705"/>
                    </a:lnTo>
                    <a:lnTo>
                      <a:pt x="6871" y="3015"/>
                    </a:lnTo>
                    <a:lnTo>
                      <a:pt x="81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5"/>
              <p:cNvSpPr/>
              <p:nvPr/>
            </p:nvSpPr>
            <p:spPr>
              <a:xfrm>
                <a:off x="3288051" y="2412689"/>
                <a:ext cx="597065" cy="1014755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22623" extrusionOk="0">
                    <a:moveTo>
                      <a:pt x="13126" y="1"/>
                    </a:moveTo>
                    <a:cubicBezTo>
                      <a:pt x="13119" y="1"/>
                      <a:pt x="13113" y="1"/>
                      <a:pt x="13106" y="2"/>
                    </a:cubicBezTo>
                    <a:lnTo>
                      <a:pt x="13107" y="4"/>
                    </a:lnTo>
                    <a:cubicBezTo>
                      <a:pt x="12763" y="40"/>
                      <a:pt x="12423" y="186"/>
                      <a:pt x="12115" y="335"/>
                    </a:cubicBezTo>
                    <a:cubicBezTo>
                      <a:pt x="11228" y="767"/>
                      <a:pt x="10460" y="1438"/>
                      <a:pt x="9802" y="2165"/>
                    </a:cubicBezTo>
                    <a:cubicBezTo>
                      <a:pt x="8574" y="3518"/>
                      <a:pt x="7659" y="5137"/>
                      <a:pt x="6912" y="6795"/>
                    </a:cubicBezTo>
                    <a:cubicBezTo>
                      <a:pt x="6051" y="8705"/>
                      <a:pt x="5278" y="10655"/>
                      <a:pt x="4516" y="12605"/>
                    </a:cubicBezTo>
                    <a:cubicBezTo>
                      <a:pt x="3988" y="13961"/>
                      <a:pt x="3504" y="15342"/>
                      <a:pt x="2918" y="16674"/>
                    </a:cubicBezTo>
                    <a:cubicBezTo>
                      <a:pt x="2699" y="17177"/>
                      <a:pt x="2370" y="17617"/>
                      <a:pt x="2046" y="18056"/>
                    </a:cubicBezTo>
                    <a:cubicBezTo>
                      <a:pt x="1581" y="18685"/>
                      <a:pt x="1097" y="19302"/>
                      <a:pt x="673" y="19961"/>
                    </a:cubicBezTo>
                    <a:cubicBezTo>
                      <a:pt x="384" y="20411"/>
                      <a:pt x="0" y="20984"/>
                      <a:pt x="20" y="21545"/>
                    </a:cubicBezTo>
                    <a:cubicBezTo>
                      <a:pt x="35" y="22000"/>
                      <a:pt x="362" y="22131"/>
                      <a:pt x="724" y="22131"/>
                    </a:cubicBezTo>
                    <a:cubicBezTo>
                      <a:pt x="920" y="22131"/>
                      <a:pt x="1127" y="22092"/>
                      <a:pt x="1300" y="22047"/>
                    </a:cubicBezTo>
                    <a:cubicBezTo>
                      <a:pt x="1762" y="21924"/>
                      <a:pt x="2207" y="21737"/>
                      <a:pt x="2646" y="21551"/>
                    </a:cubicBezTo>
                    <a:cubicBezTo>
                      <a:pt x="2742" y="21511"/>
                      <a:pt x="3105" y="21301"/>
                      <a:pt x="3310" y="21301"/>
                    </a:cubicBezTo>
                    <a:cubicBezTo>
                      <a:pt x="3368" y="21301"/>
                      <a:pt x="3413" y="21318"/>
                      <a:pt x="3437" y="21359"/>
                    </a:cubicBezTo>
                    <a:cubicBezTo>
                      <a:pt x="3508" y="21486"/>
                      <a:pt x="3382" y="21801"/>
                      <a:pt x="3359" y="21935"/>
                    </a:cubicBezTo>
                    <a:cubicBezTo>
                      <a:pt x="3331" y="22096"/>
                      <a:pt x="3291" y="22295"/>
                      <a:pt x="3380" y="22447"/>
                    </a:cubicBezTo>
                    <a:cubicBezTo>
                      <a:pt x="3453" y="22573"/>
                      <a:pt x="3545" y="22622"/>
                      <a:pt x="3645" y="22622"/>
                    </a:cubicBezTo>
                    <a:cubicBezTo>
                      <a:pt x="3929" y="22622"/>
                      <a:pt x="4275" y="22223"/>
                      <a:pt x="4404" y="22050"/>
                    </a:cubicBezTo>
                    <a:cubicBezTo>
                      <a:pt x="4646" y="21727"/>
                      <a:pt x="4840" y="21369"/>
                      <a:pt x="4997" y="20997"/>
                    </a:cubicBezTo>
                    <a:cubicBezTo>
                      <a:pt x="5107" y="20736"/>
                      <a:pt x="5145" y="20402"/>
                      <a:pt x="5275" y="20163"/>
                    </a:cubicBezTo>
                    <a:cubicBezTo>
                      <a:pt x="5355" y="20016"/>
                      <a:pt x="5490" y="19880"/>
                      <a:pt x="5592" y="19746"/>
                    </a:cubicBezTo>
                    <a:cubicBezTo>
                      <a:pt x="5782" y="19493"/>
                      <a:pt x="5972" y="19239"/>
                      <a:pt x="6160" y="18984"/>
                    </a:cubicBezTo>
                    <a:cubicBezTo>
                      <a:pt x="6642" y="18333"/>
                      <a:pt x="7118" y="17676"/>
                      <a:pt x="7574" y="17007"/>
                    </a:cubicBezTo>
                    <a:cubicBezTo>
                      <a:pt x="7783" y="16702"/>
                      <a:pt x="7987" y="16395"/>
                      <a:pt x="8181" y="16081"/>
                    </a:cubicBezTo>
                    <a:cubicBezTo>
                      <a:pt x="8256" y="15959"/>
                      <a:pt x="8146" y="15844"/>
                      <a:pt x="8035" y="15844"/>
                    </a:cubicBezTo>
                    <a:cubicBezTo>
                      <a:pt x="7986" y="15844"/>
                      <a:pt x="7938" y="15866"/>
                      <a:pt x="7905" y="15919"/>
                    </a:cubicBezTo>
                    <a:cubicBezTo>
                      <a:pt x="7148" y="17144"/>
                      <a:pt x="6280" y="18303"/>
                      <a:pt x="5416" y="19452"/>
                    </a:cubicBezTo>
                    <a:cubicBezTo>
                      <a:pt x="5296" y="19611"/>
                      <a:pt x="5176" y="19772"/>
                      <a:pt x="5055" y="19930"/>
                    </a:cubicBezTo>
                    <a:cubicBezTo>
                      <a:pt x="4948" y="20070"/>
                      <a:pt x="4936" y="20188"/>
                      <a:pt x="4885" y="20365"/>
                    </a:cubicBezTo>
                    <a:cubicBezTo>
                      <a:pt x="4769" y="20769"/>
                      <a:pt x="4593" y="21155"/>
                      <a:pt x="4378" y="21515"/>
                    </a:cubicBezTo>
                    <a:cubicBezTo>
                      <a:pt x="4250" y="21729"/>
                      <a:pt x="4000" y="22208"/>
                      <a:pt x="3728" y="22275"/>
                    </a:cubicBezTo>
                    <a:cubicBezTo>
                      <a:pt x="3715" y="22278"/>
                      <a:pt x="3705" y="22280"/>
                      <a:pt x="3695" y="22280"/>
                    </a:cubicBezTo>
                    <a:cubicBezTo>
                      <a:pt x="3592" y="22280"/>
                      <a:pt x="3651" y="22107"/>
                      <a:pt x="3670" y="21998"/>
                    </a:cubicBezTo>
                    <a:cubicBezTo>
                      <a:pt x="3704" y="21809"/>
                      <a:pt x="3762" y="21616"/>
                      <a:pt x="3760" y="21421"/>
                    </a:cubicBezTo>
                    <a:cubicBezTo>
                      <a:pt x="3755" y="21105"/>
                      <a:pt x="3567" y="21000"/>
                      <a:pt x="3338" y="21000"/>
                    </a:cubicBezTo>
                    <a:cubicBezTo>
                      <a:pt x="3202" y="21000"/>
                      <a:pt x="3051" y="21038"/>
                      <a:pt x="2916" y="21090"/>
                    </a:cubicBezTo>
                    <a:cubicBezTo>
                      <a:pt x="2466" y="21266"/>
                      <a:pt x="2031" y="21474"/>
                      <a:pt x="1573" y="21629"/>
                    </a:cubicBezTo>
                    <a:cubicBezTo>
                      <a:pt x="1358" y="21702"/>
                      <a:pt x="1017" y="21840"/>
                      <a:pt x="734" y="21840"/>
                    </a:cubicBezTo>
                    <a:cubicBezTo>
                      <a:pt x="641" y="21840"/>
                      <a:pt x="554" y="21825"/>
                      <a:pt x="481" y="21788"/>
                    </a:cubicBezTo>
                    <a:cubicBezTo>
                      <a:pt x="19" y="21557"/>
                      <a:pt x="690" y="20536"/>
                      <a:pt x="848" y="20281"/>
                    </a:cubicBezTo>
                    <a:cubicBezTo>
                      <a:pt x="1230" y="19661"/>
                      <a:pt x="1675" y="19082"/>
                      <a:pt x="2110" y="18499"/>
                    </a:cubicBezTo>
                    <a:cubicBezTo>
                      <a:pt x="2462" y="18028"/>
                      <a:pt x="2851" y="17553"/>
                      <a:pt x="3110" y="17020"/>
                    </a:cubicBezTo>
                    <a:cubicBezTo>
                      <a:pt x="3622" y="15962"/>
                      <a:pt x="3996" y="14825"/>
                      <a:pt x="4419" y="13729"/>
                    </a:cubicBezTo>
                    <a:cubicBezTo>
                      <a:pt x="5131" y="11889"/>
                      <a:pt x="5851" y="10053"/>
                      <a:pt x="6626" y="8239"/>
                    </a:cubicBezTo>
                    <a:cubicBezTo>
                      <a:pt x="7377" y="6481"/>
                      <a:pt x="8186" y="4742"/>
                      <a:pt x="9347" y="3211"/>
                    </a:cubicBezTo>
                    <a:cubicBezTo>
                      <a:pt x="10250" y="2018"/>
                      <a:pt x="11538" y="638"/>
                      <a:pt x="13082" y="326"/>
                    </a:cubicBezTo>
                    <a:cubicBezTo>
                      <a:pt x="13108" y="321"/>
                      <a:pt x="13120" y="319"/>
                      <a:pt x="13122" y="319"/>
                    </a:cubicBezTo>
                    <a:lnTo>
                      <a:pt x="13122" y="319"/>
                    </a:lnTo>
                    <a:cubicBezTo>
                      <a:pt x="13123" y="319"/>
                      <a:pt x="13117" y="320"/>
                      <a:pt x="13106" y="322"/>
                    </a:cubicBezTo>
                    <a:cubicBezTo>
                      <a:pt x="13301" y="300"/>
                      <a:pt x="13311" y="1"/>
                      <a:pt x="13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5"/>
              <p:cNvSpPr/>
              <p:nvPr/>
            </p:nvSpPr>
            <p:spPr>
              <a:xfrm>
                <a:off x="3400186" y="3150090"/>
                <a:ext cx="166547" cy="161074"/>
              </a:xfrm>
              <a:custGeom>
                <a:avLst/>
                <a:gdLst/>
                <a:ahLst/>
                <a:cxnLst/>
                <a:rect l="l" t="t" r="r" b="b"/>
                <a:pathLst>
                  <a:path w="3713" h="3591" extrusionOk="0">
                    <a:moveTo>
                      <a:pt x="535" y="0"/>
                    </a:moveTo>
                    <a:lnTo>
                      <a:pt x="0" y="1022"/>
                    </a:lnTo>
                    <a:cubicBezTo>
                      <a:pt x="0" y="1022"/>
                      <a:pt x="1287" y="2722"/>
                      <a:pt x="2997" y="3590"/>
                    </a:cubicBezTo>
                    <a:lnTo>
                      <a:pt x="3713" y="2490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5"/>
              <p:cNvSpPr/>
              <p:nvPr/>
            </p:nvSpPr>
            <p:spPr>
              <a:xfrm>
                <a:off x="3391888" y="3143004"/>
                <a:ext cx="182650" cy="175248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3907" extrusionOk="0">
                    <a:moveTo>
                      <a:pt x="773" y="400"/>
                    </a:moveTo>
                    <a:lnTo>
                      <a:pt x="3393" y="2454"/>
                    </a:lnTo>
                    <a:lnTo>
                      <a:pt x="3686" y="2683"/>
                    </a:lnTo>
                    <a:lnTo>
                      <a:pt x="3686" y="2683"/>
                    </a:lnTo>
                    <a:lnTo>
                      <a:pt x="3128" y="3539"/>
                    </a:lnTo>
                    <a:lnTo>
                      <a:pt x="3128" y="3539"/>
                    </a:lnTo>
                    <a:cubicBezTo>
                      <a:pt x="2397" y="3141"/>
                      <a:pt x="1744" y="2612"/>
                      <a:pt x="1155" y="2025"/>
                    </a:cubicBezTo>
                    <a:cubicBezTo>
                      <a:pt x="940" y="1811"/>
                      <a:pt x="734" y="1588"/>
                      <a:pt x="535" y="1356"/>
                    </a:cubicBezTo>
                    <a:cubicBezTo>
                      <a:pt x="480" y="1292"/>
                      <a:pt x="427" y="1228"/>
                      <a:pt x="374" y="1163"/>
                    </a:cubicBezTo>
                    <a:lnTo>
                      <a:pt x="374" y="1163"/>
                    </a:lnTo>
                    <a:lnTo>
                      <a:pt x="773" y="400"/>
                    </a:lnTo>
                    <a:close/>
                    <a:moveTo>
                      <a:pt x="709" y="1"/>
                    </a:moveTo>
                    <a:cubicBezTo>
                      <a:pt x="658" y="1"/>
                      <a:pt x="610" y="23"/>
                      <a:pt x="581" y="77"/>
                    </a:cubicBezTo>
                    <a:lnTo>
                      <a:pt x="52" y="1091"/>
                    </a:lnTo>
                    <a:lnTo>
                      <a:pt x="52" y="1091"/>
                    </a:lnTo>
                    <a:cubicBezTo>
                      <a:pt x="13" y="1134"/>
                      <a:pt x="1" y="1197"/>
                      <a:pt x="49" y="1260"/>
                    </a:cubicBezTo>
                    <a:cubicBezTo>
                      <a:pt x="852" y="2319"/>
                      <a:pt x="1920" y="3278"/>
                      <a:pt x="3102" y="3886"/>
                    </a:cubicBezTo>
                    <a:cubicBezTo>
                      <a:pt x="3127" y="3900"/>
                      <a:pt x="3154" y="3906"/>
                      <a:pt x="3181" y="3906"/>
                    </a:cubicBezTo>
                    <a:cubicBezTo>
                      <a:pt x="3236" y="3906"/>
                      <a:pt x="3289" y="3878"/>
                      <a:pt x="3320" y="3828"/>
                    </a:cubicBezTo>
                    <a:lnTo>
                      <a:pt x="4036" y="2729"/>
                    </a:lnTo>
                    <a:cubicBezTo>
                      <a:pt x="4071" y="2675"/>
                      <a:pt x="4065" y="2576"/>
                      <a:pt x="4012" y="2535"/>
                    </a:cubicBezTo>
                    <a:lnTo>
                      <a:pt x="1225" y="352"/>
                    </a:lnTo>
                    <a:lnTo>
                      <a:pt x="833" y="45"/>
                    </a:lnTo>
                    <a:cubicBezTo>
                      <a:pt x="798" y="18"/>
                      <a:pt x="753" y="1"/>
                      <a:pt x="7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5"/>
              <p:cNvSpPr/>
              <p:nvPr/>
            </p:nvSpPr>
            <p:spPr>
              <a:xfrm>
                <a:off x="3860165" y="2384700"/>
                <a:ext cx="255584" cy="135911"/>
              </a:xfrm>
              <a:custGeom>
                <a:avLst/>
                <a:gdLst/>
                <a:ahLst/>
                <a:cxnLst/>
                <a:rect l="l" t="t" r="r" b="b"/>
                <a:pathLst>
                  <a:path w="5698" h="3030" extrusionOk="0">
                    <a:moveTo>
                      <a:pt x="2850" y="1"/>
                    </a:moveTo>
                    <a:cubicBezTo>
                      <a:pt x="1276" y="1"/>
                      <a:pt x="1" y="680"/>
                      <a:pt x="1" y="1516"/>
                    </a:cubicBezTo>
                    <a:cubicBezTo>
                      <a:pt x="1" y="2352"/>
                      <a:pt x="1276" y="3030"/>
                      <a:pt x="2850" y="3030"/>
                    </a:cubicBezTo>
                    <a:cubicBezTo>
                      <a:pt x="4423" y="3030"/>
                      <a:pt x="5697" y="2352"/>
                      <a:pt x="5697" y="1516"/>
                    </a:cubicBezTo>
                    <a:cubicBezTo>
                      <a:pt x="5697" y="680"/>
                      <a:pt x="4423" y="1"/>
                      <a:pt x="28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5"/>
              <p:cNvSpPr/>
              <p:nvPr/>
            </p:nvSpPr>
            <p:spPr>
              <a:xfrm>
                <a:off x="3842896" y="2377254"/>
                <a:ext cx="280075" cy="150713"/>
              </a:xfrm>
              <a:custGeom>
                <a:avLst/>
                <a:gdLst/>
                <a:ahLst/>
                <a:cxnLst/>
                <a:rect l="l" t="t" r="r" b="b"/>
                <a:pathLst>
                  <a:path w="6244" h="3360" extrusionOk="0">
                    <a:moveTo>
                      <a:pt x="3184" y="324"/>
                    </a:moveTo>
                    <a:cubicBezTo>
                      <a:pt x="3369" y="324"/>
                      <a:pt x="3551" y="333"/>
                      <a:pt x="3726" y="349"/>
                    </a:cubicBezTo>
                    <a:cubicBezTo>
                      <a:pt x="4445" y="416"/>
                      <a:pt x="5893" y="735"/>
                      <a:pt x="5923" y="1682"/>
                    </a:cubicBezTo>
                    <a:cubicBezTo>
                      <a:pt x="5898" y="2489"/>
                      <a:pt x="4783" y="2836"/>
                      <a:pt x="4146" y="2956"/>
                    </a:cubicBezTo>
                    <a:cubicBezTo>
                      <a:pt x="3840" y="3013"/>
                      <a:pt x="3516" y="3045"/>
                      <a:pt x="3189" y="3045"/>
                    </a:cubicBezTo>
                    <a:cubicBezTo>
                      <a:pt x="2494" y="3045"/>
                      <a:pt x="1786" y="2902"/>
                      <a:pt x="1205" y="2561"/>
                    </a:cubicBezTo>
                    <a:cubicBezTo>
                      <a:pt x="921" y="2394"/>
                      <a:pt x="616" y="2142"/>
                      <a:pt x="555" y="1797"/>
                    </a:cubicBezTo>
                    <a:cubicBezTo>
                      <a:pt x="497" y="1465"/>
                      <a:pt x="707" y="1174"/>
                      <a:pt x="953" y="974"/>
                    </a:cubicBezTo>
                    <a:cubicBezTo>
                      <a:pt x="1550" y="488"/>
                      <a:pt x="2399" y="324"/>
                      <a:pt x="3184" y="324"/>
                    </a:cubicBezTo>
                    <a:close/>
                    <a:moveTo>
                      <a:pt x="3170" y="0"/>
                    </a:moveTo>
                    <a:cubicBezTo>
                      <a:pt x="2351" y="0"/>
                      <a:pt x="1510" y="183"/>
                      <a:pt x="866" y="642"/>
                    </a:cubicBezTo>
                    <a:cubicBezTo>
                      <a:pt x="198" y="1118"/>
                      <a:pt x="0" y="1925"/>
                      <a:pt x="631" y="2530"/>
                    </a:cubicBezTo>
                    <a:cubicBezTo>
                      <a:pt x="1273" y="3146"/>
                      <a:pt x="2268" y="3359"/>
                      <a:pt x="3177" y="3359"/>
                    </a:cubicBezTo>
                    <a:cubicBezTo>
                      <a:pt x="3399" y="3359"/>
                      <a:pt x="3616" y="3347"/>
                      <a:pt x="3821" y="3324"/>
                    </a:cubicBezTo>
                    <a:cubicBezTo>
                      <a:pt x="4711" y="3226"/>
                      <a:pt x="6184" y="2816"/>
                      <a:pt x="6242" y="1708"/>
                    </a:cubicBezTo>
                    <a:lnTo>
                      <a:pt x="6242" y="1708"/>
                    </a:lnTo>
                    <a:cubicBezTo>
                      <a:pt x="6243" y="1700"/>
                      <a:pt x="6243" y="1691"/>
                      <a:pt x="6243" y="1682"/>
                    </a:cubicBezTo>
                    <a:lnTo>
                      <a:pt x="6243" y="1682"/>
                    </a:lnTo>
                    <a:cubicBezTo>
                      <a:pt x="6243" y="1682"/>
                      <a:pt x="6243" y="1682"/>
                      <a:pt x="6243" y="1682"/>
                    </a:cubicBezTo>
                    <a:cubicBezTo>
                      <a:pt x="6243" y="1672"/>
                      <a:pt x="6243" y="1662"/>
                      <a:pt x="6242" y="1653"/>
                    </a:cubicBezTo>
                    <a:lnTo>
                      <a:pt x="6242" y="1653"/>
                    </a:lnTo>
                    <a:cubicBezTo>
                      <a:pt x="6189" y="712"/>
                      <a:pt x="5061" y="266"/>
                      <a:pt x="4275" y="109"/>
                    </a:cubicBezTo>
                    <a:cubicBezTo>
                      <a:pt x="3926" y="40"/>
                      <a:pt x="3550" y="0"/>
                      <a:pt x="31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4" name="Google Shape;2584;p45"/>
              <p:cNvSpPr/>
              <p:nvPr/>
            </p:nvSpPr>
            <p:spPr>
              <a:xfrm>
                <a:off x="4189663" y="2465796"/>
                <a:ext cx="366959" cy="804160"/>
              </a:xfrm>
              <a:custGeom>
                <a:avLst/>
                <a:gdLst/>
                <a:ahLst/>
                <a:cxnLst/>
                <a:rect l="l" t="t" r="r" b="b"/>
                <a:pathLst>
                  <a:path w="8181" h="17928" extrusionOk="0">
                    <a:moveTo>
                      <a:pt x="1" y="0"/>
                    </a:moveTo>
                    <a:lnTo>
                      <a:pt x="1312" y="3015"/>
                    </a:lnTo>
                    <a:lnTo>
                      <a:pt x="2779" y="9705"/>
                    </a:lnTo>
                    <a:lnTo>
                      <a:pt x="2043" y="12997"/>
                    </a:lnTo>
                    <a:cubicBezTo>
                      <a:pt x="2043" y="12997"/>
                      <a:pt x="4829" y="17197"/>
                      <a:pt x="4864" y="17249"/>
                    </a:cubicBezTo>
                    <a:cubicBezTo>
                      <a:pt x="4901" y="17300"/>
                      <a:pt x="5492" y="17927"/>
                      <a:pt x="5492" y="17927"/>
                    </a:cubicBezTo>
                    <a:cubicBezTo>
                      <a:pt x="5492" y="17927"/>
                      <a:pt x="7268" y="16644"/>
                      <a:pt x="7566" y="16503"/>
                    </a:cubicBezTo>
                    <a:cubicBezTo>
                      <a:pt x="7863" y="16362"/>
                      <a:pt x="8181" y="15579"/>
                      <a:pt x="8181" y="15579"/>
                    </a:cubicBezTo>
                    <a:lnTo>
                      <a:pt x="5528" y="8876"/>
                    </a:lnTo>
                    <a:cubicBezTo>
                      <a:pt x="3757" y="3386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5" name="Google Shape;2585;p45"/>
              <p:cNvSpPr/>
              <p:nvPr/>
            </p:nvSpPr>
            <p:spPr>
              <a:xfrm>
                <a:off x="4445286" y="3184135"/>
                <a:ext cx="247510" cy="235848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5258" extrusionOk="0">
                    <a:moveTo>
                      <a:pt x="2722" y="1"/>
                    </a:moveTo>
                    <a:lnTo>
                      <a:pt x="0" y="2302"/>
                    </a:lnTo>
                    <a:cubicBezTo>
                      <a:pt x="0" y="2302"/>
                      <a:pt x="370" y="2923"/>
                      <a:pt x="667" y="3826"/>
                    </a:cubicBezTo>
                    <a:cubicBezTo>
                      <a:pt x="945" y="4676"/>
                      <a:pt x="1481" y="5257"/>
                      <a:pt x="1792" y="5257"/>
                    </a:cubicBezTo>
                    <a:cubicBezTo>
                      <a:pt x="1812" y="5257"/>
                      <a:pt x="1830" y="5255"/>
                      <a:pt x="1848" y="5251"/>
                    </a:cubicBezTo>
                    <a:cubicBezTo>
                      <a:pt x="2147" y="5172"/>
                      <a:pt x="1976" y="4846"/>
                      <a:pt x="1907" y="4473"/>
                    </a:cubicBezTo>
                    <a:cubicBezTo>
                      <a:pt x="1836" y="4100"/>
                      <a:pt x="1892" y="4105"/>
                      <a:pt x="2112" y="3947"/>
                    </a:cubicBezTo>
                    <a:cubicBezTo>
                      <a:pt x="2138" y="3929"/>
                      <a:pt x="2173" y="3921"/>
                      <a:pt x="2216" y="3921"/>
                    </a:cubicBezTo>
                    <a:cubicBezTo>
                      <a:pt x="2560" y="3921"/>
                      <a:pt x="3435" y="4423"/>
                      <a:pt x="4148" y="4673"/>
                    </a:cubicBezTo>
                    <a:cubicBezTo>
                      <a:pt x="4395" y="4760"/>
                      <a:pt x="4579" y="4799"/>
                      <a:pt x="4721" y="4799"/>
                    </a:cubicBezTo>
                    <a:cubicBezTo>
                      <a:pt x="5042" y="4799"/>
                      <a:pt x="5151" y="4601"/>
                      <a:pt x="5301" y="4314"/>
                    </a:cubicBezTo>
                    <a:cubicBezTo>
                      <a:pt x="5518" y="3902"/>
                      <a:pt x="3991" y="1872"/>
                      <a:pt x="3669" y="1439"/>
                    </a:cubicBezTo>
                    <a:cubicBezTo>
                      <a:pt x="3347" y="1004"/>
                      <a:pt x="2722" y="1"/>
                      <a:pt x="2722" y="1"/>
                    </a:cubicBez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5"/>
              <p:cNvSpPr/>
              <p:nvPr/>
            </p:nvSpPr>
            <p:spPr>
              <a:xfrm>
                <a:off x="4093944" y="2412779"/>
                <a:ext cx="603748" cy="1014351"/>
              </a:xfrm>
              <a:custGeom>
                <a:avLst/>
                <a:gdLst/>
                <a:ahLst/>
                <a:cxnLst/>
                <a:rect l="l" t="t" r="r" b="b"/>
                <a:pathLst>
                  <a:path w="13460" h="22614" extrusionOk="0">
                    <a:moveTo>
                      <a:pt x="190" y="319"/>
                    </a:moveTo>
                    <a:cubicBezTo>
                      <a:pt x="191" y="319"/>
                      <a:pt x="196" y="319"/>
                      <a:pt x="205" y="321"/>
                    </a:cubicBezTo>
                    <a:lnTo>
                      <a:pt x="205" y="321"/>
                    </a:lnTo>
                    <a:cubicBezTo>
                      <a:pt x="192" y="320"/>
                      <a:pt x="188" y="319"/>
                      <a:pt x="190" y="319"/>
                    </a:cubicBezTo>
                    <a:close/>
                    <a:moveTo>
                      <a:pt x="186" y="1"/>
                    </a:moveTo>
                    <a:cubicBezTo>
                      <a:pt x="1" y="1"/>
                      <a:pt x="9" y="301"/>
                      <a:pt x="205" y="322"/>
                    </a:cubicBezTo>
                    <a:lnTo>
                      <a:pt x="205" y="321"/>
                    </a:lnTo>
                    <a:lnTo>
                      <a:pt x="205" y="321"/>
                    </a:lnTo>
                    <a:cubicBezTo>
                      <a:pt x="212" y="322"/>
                      <a:pt x="222" y="324"/>
                      <a:pt x="234" y="326"/>
                    </a:cubicBezTo>
                    <a:cubicBezTo>
                      <a:pt x="294" y="340"/>
                      <a:pt x="354" y="353"/>
                      <a:pt x="414" y="370"/>
                    </a:cubicBezTo>
                    <a:cubicBezTo>
                      <a:pt x="639" y="434"/>
                      <a:pt x="857" y="519"/>
                      <a:pt x="1066" y="624"/>
                    </a:cubicBezTo>
                    <a:cubicBezTo>
                      <a:pt x="1919" y="1046"/>
                      <a:pt x="2650" y="1688"/>
                      <a:pt x="3285" y="2389"/>
                    </a:cubicBezTo>
                    <a:cubicBezTo>
                      <a:pt x="4465" y="3690"/>
                      <a:pt x="5349" y="5250"/>
                      <a:pt x="6073" y="6842"/>
                    </a:cubicBezTo>
                    <a:cubicBezTo>
                      <a:pt x="6920" y="8699"/>
                      <a:pt x="7672" y="10599"/>
                      <a:pt x="8414" y="12499"/>
                    </a:cubicBezTo>
                    <a:cubicBezTo>
                      <a:pt x="8937" y="13837"/>
                      <a:pt x="9433" y="15187"/>
                      <a:pt x="9982" y="16514"/>
                    </a:cubicBezTo>
                    <a:cubicBezTo>
                      <a:pt x="10427" y="17587"/>
                      <a:pt x="11188" y="18457"/>
                      <a:pt x="11862" y="19392"/>
                    </a:cubicBezTo>
                    <a:cubicBezTo>
                      <a:pt x="12247" y="19926"/>
                      <a:pt x="12677" y="20495"/>
                      <a:pt x="12895" y="21124"/>
                    </a:cubicBezTo>
                    <a:cubicBezTo>
                      <a:pt x="12966" y="21331"/>
                      <a:pt x="13073" y="21692"/>
                      <a:pt x="12805" y="21799"/>
                    </a:cubicBezTo>
                    <a:cubicBezTo>
                      <a:pt x="12736" y="21825"/>
                      <a:pt x="12659" y="21837"/>
                      <a:pt x="12578" y="21837"/>
                    </a:cubicBezTo>
                    <a:cubicBezTo>
                      <a:pt x="12296" y="21837"/>
                      <a:pt x="11963" y="21703"/>
                      <a:pt x="11739" y="21628"/>
                    </a:cubicBezTo>
                    <a:cubicBezTo>
                      <a:pt x="11280" y="21473"/>
                      <a:pt x="10845" y="21265"/>
                      <a:pt x="10396" y="21090"/>
                    </a:cubicBezTo>
                    <a:cubicBezTo>
                      <a:pt x="10268" y="21040"/>
                      <a:pt x="10107" y="20981"/>
                      <a:pt x="9955" y="20981"/>
                    </a:cubicBezTo>
                    <a:cubicBezTo>
                      <a:pt x="9878" y="20981"/>
                      <a:pt x="9804" y="20996"/>
                      <a:pt x="9738" y="21034"/>
                    </a:cubicBezTo>
                    <a:cubicBezTo>
                      <a:pt x="9413" y="21221"/>
                      <a:pt x="9591" y="21714"/>
                      <a:pt x="9641" y="21996"/>
                    </a:cubicBezTo>
                    <a:cubicBezTo>
                      <a:pt x="9660" y="22104"/>
                      <a:pt x="9719" y="22278"/>
                      <a:pt x="9615" y="22278"/>
                    </a:cubicBezTo>
                    <a:cubicBezTo>
                      <a:pt x="9605" y="22278"/>
                      <a:pt x="9595" y="22276"/>
                      <a:pt x="9583" y="22273"/>
                    </a:cubicBezTo>
                    <a:cubicBezTo>
                      <a:pt x="9312" y="22206"/>
                      <a:pt x="9060" y="21726"/>
                      <a:pt x="8933" y="21513"/>
                    </a:cubicBezTo>
                    <a:cubicBezTo>
                      <a:pt x="8718" y="21153"/>
                      <a:pt x="8541" y="20766"/>
                      <a:pt x="8426" y="20363"/>
                    </a:cubicBezTo>
                    <a:cubicBezTo>
                      <a:pt x="8375" y="20185"/>
                      <a:pt x="8362" y="20068"/>
                      <a:pt x="8256" y="19928"/>
                    </a:cubicBezTo>
                    <a:cubicBezTo>
                      <a:pt x="7470" y="18895"/>
                      <a:pt x="6695" y="17849"/>
                      <a:pt x="5965" y="16775"/>
                    </a:cubicBezTo>
                    <a:cubicBezTo>
                      <a:pt x="5773" y="16493"/>
                      <a:pt x="5585" y="16208"/>
                      <a:pt x="5406" y="15917"/>
                    </a:cubicBezTo>
                    <a:cubicBezTo>
                      <a:pt x="5373" y="15864"/>
                      <a:pt x="5324" y="15842"/>
                      <a:pt x="5276" y="15842"/>
                    </a:cubicBezTo>
                    <a:cubicBezTo>
                      <a:pt x="5165" y="15842"/>
                      <a:pt x="5055" y="15957"/>
                      <a:pt x="5130" y="16079"/>
                    </a:cubicBezTo>
                    <a:cubicBezTo>
                      <a:pt x="5915" y="17350"/>
                      <a:pt x="6821" y="18552"/>
                      <a:pt x="7720" y="19745"/>
                    </a:cubicBezTo>
                    <a:cubicBezTo>
                      <a:pt x="7820" y="19878"/>
                      <a:pt x="7959" y="20014"/>
                      <a:pt x="8035" y="20162"/>
                    </a:cubicBezTo>
                    <a:cubicBezTo>
                      <a:pt x="8162" y="20405"/>
                      <a:pt x="8203" y="20733"/>
                      <a:pt x="8315" y="20996"/>
                    </a:cubicBezTo>
                    <a:cubicBezTo>
                      <a:pt x="8472" y="21367"/>
                      <a:pt x="8665" y="21726"/>
                      <a:pt x="8906" y="22049"/>
                    </a:cubicBezTo>
                    <a:cubicBezTo>
                      <a:pt x="9057" y="22251"/>
                      <a:pt x="9249" y="22500"/>
                      <a:pt x="9499" y="22584"/>
                    </a:cubicBezTo>
                    <a:cubicBezTo>
                      <a:pt x="9559" y="22604"/>
                      <a:pt x="9612" y="22613"/>
                      <a:pt x="9659" y="22613"/>
                    </a:cubicBezTo>
                    <a:cubicBezTo>
                      <a:pt x="9969" y="22613"/>
                      <a:pt x="10001" y="22208"/>
                      <a:pt x="9952" y="21933"/>
                    </a:cubicBezTo>
                    <a:cubicBezTo>
                      <a:pt x="9929" y="21801"/>
                      <a:pt x="9799" y="21472"/>
                      <a:pt x="9876" y="21347"/>
                    </a:cubicBezTo>
                    <a:cubicBezTo>
                      <a:pt x="9899" y="21311"/>
                      <a:pt x="9941" y="21297"/>
                      <a:pt x="9995" y="21297"/>
                    </a:cubicBezTo>
                    <a:cubicBezTo>
                      <a:pt x="10199" y="21297"/>
                      <a:pt x="10569" y="21508"/>
                      <a:pt x="10666" y="21549"/>
                    </a:cubicBezTo>
                    <a:cubicBezTo>
                      <a:pt x="11118" y="21741"/>
                      <a:pt x="11577" y="21935"/>
                      <a:pt x="12054" y="22056"/>
                    </a:cubicBezTo>
                    <a:cubicBezTo>
                      <a:pt x="12228" y="22100"/>
                      <a:pt x="12423" y="22144"/>
                      <a:pt x="12613" y="22144"/>
                    </a:cubicBezTo>
                    <a:cubicBezTo>
                      <a:pt x="12725" y="22144"/>
                      <a:pt x="12834" y="22129"/>
                      <a:pt x="12936" y="22090"/>
                    </a:cubicBezTo>
                    <a:cubicBezTo>
                      <a:pt x="13459" y="21887"/>
                      <a:pt x="13290" y="21230"/>
                      <a:pt x="13122" y="20839"/>
                    </a:cubicBezTo>
                    <a:cubicBezTo>
                      <a:pt x="12547" y="19494"/>
                      <a:pt x="11444" y="18438"/>
                      <a:pt x="10674" y="17209"/>
                    </a:cubicBezTo>
                    <a:cubicBezTo>
                      <a:pt x="10433" y="16824"/>
                      <a:pt x="10272" y="16395"/>
                      <a:pt x="10105" y="15974"/>
                    </a:cubicBezTo>
                    <a:cubicBezTo>
                      <a:pt x="9830" y="15284"/>
                      <a:pt x="9566" y="14593"/>
                      <a:pt x="9299" y="13901"/>
                    </a:cubicBezTo>
                    <a:cubicBezTo>
                      <a:pt x="8571" y="12020"/>
                      <a:pt x="7836" y="10141"/>
                      <a:pt x="7048" y="8284"/>
                    </a:cubicBezTo>
                    <a:cubicBezTo>
                      <a:pt x="6262" y="6430"/>
                      <a:pt x="5420" y="4592"/>
                      <a:pt x="4190" y="2984"/>
                    </a:cubicBezTo>
                    <a:cubicBezTo>
                      <a:pt x="3488" y="2067"/>
                      <a:pt x="2667" y="1209"/>
                      <a:pt x="1677" y="600"/>
                    </a:cubicBezTo>
                    <a:cubicBezTo>
                      <a:pt x="1271" y="350"/>
                      <a:pt x="787" y="86"/>
                      <a:pt x="305" y="17"/>
                    </a:cubicBezTo>
                    <a:cubicBezTo>
                      <a:pt x="272" y="11"/>
                      <a:pt x="238" y="5"/>
                      <a:pt x="205" y="2"/>
                    </a:cubicBezTo>
                    <a:cubicBezTo>
                      <a:pt x="198" y="1"/>
                      <a:pt x="192" y="1"/>
                      <a:pt x="18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5"/>
              <p:cNvSpPr/>
              <p:nvPr/>
            </p:nvSpPr>
            <p:spPr>
              <a:xfrm>
                <a:off x="4412274" y="3150090"/>
                <a:ext cx="166591" cy="161074"/>
              </a:xfrm>
              <a:custGeom>
                <a:avLst/>
                <a:gdLst/>
                <a:ahLst/>
                <a:cxnLst/>
                <a:rect l="l" t="t" r="r" b="b"/>
                <a:pathLst>
                  <a:path w="3714" h="3591" extrusionOk="0">
                    <a:moveTo>
                      <a:pt x="3180" y="0"/>
                    </a:moveTo>
                    <a:lnTo>
                      <a:pt x="1" y="2490"/>
                    </a:lnTo>
                    <a:lnTo>
                      <a:pt x="718" y="3590"/>
                    </a:lnTo>
                    <a:cubicBezTo>
                      <a:pt x="2427" y="2722"/>
                      <a:pt x="3713" y="1022"/>
                      <a:pt x="3713" y="1022"/>
                    </a:cubicBezTo>
                    <a:lnTo>
                      <a:pt x="318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5"/>
              <p:cNvSpPr/>
              <p:nvPr/>
            </p:nvSpPr>
            <p:spPr>
              <a:xfrm>
                <a:off x="4404514" y="3143048"/>
                <a:ext cx="182739" cy="175248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907" extrusionOk="0">
                    <a:moveTo>
                      <a:pt x="3299" y="400"/>
                    </a:moveTo>
                    <a:lnTo>
                      <a:pt x="3698" y="1162"/>
                    </a:lnTo>
                    <a:lnTo>
                      <a:pt x="3698" y="1162"/>
                    </a:lnTo>
                    <a:cubicBezTo>
                      <a:pt x="3645" y="1227"/>
                      <a:pt x="3592" y="1292"/>
                      <a:pt x="3537" y="1356"/>
                    </a:cubicBezTo>
                    <a:cubicBezTo>
                      <a:pt x="3339" y="1587"/>
                      <a:pt x="3132" y="1810"/>
                      <a:pt x="2916" y="2024"/>
                    </a:cubicBezTo>
                    <a:cubicBezTo>
                      <a:pt x="2327" y="2611"/>
                      <a:pt x="1676" y="3140"/>
                      <a:pt x="943" y="3539"/>
                    </a:cubicBezTo>
                    <a:lnTo>
                      <a:pt x="943" y="3539"/>
                    </a:lnTo>
                    <a:lnTo>
                      <a:pt x="386" y="2682"/>
                    </a:lnTo>
                    <a:lnTo>
                      <a:pt x="3072" y="577"/>
                    </a:lnTo>
                    <a:lnTo>
                      <a:pt x="3299" y="400"/>
                    </a:lnTo>
                    <a:close/>
                    <a:moveTo>
                      <a:pt x="3363" y="1"/>
                    </a:moveTo>
                    <a:cubicBezTo>
                      <a:pt x="3319" y="1"/>
                      <a:pt x="3274" y="17"/>
                      <a:pt x="3240" y="45"/>
                    </a:cubicBezTo>
                    <a:lnTo>
                      <a:pt x="453" y="2228"/>
                    </a:lnTo>
                    <a:lnTo>
                      <a:pt x="61" y="2535"/>
                    </a:lnTo>
                    <a:cubicBezTo>
                      <a:pt x="9" y="2576"/>
                      <a:pt x="1" y="2674"/>
                      <a:pt x="36" y="2729"/>
                    </a:cubicBezTo>
                    <a:lnTo>
                      <a:pt x="752" y="3828"/>
                    </a:lnTo>
                    <a:cubicBezTo>
                      <a:pt x="783" y="3879"/>
                      <a:pt x="837" y="3907"/>
                      <a:pt x="892" y="3907"/>
                    </a:cubicBezTo>
                    <a:cubicBezTo>
                      <a:pt x="918" y="3907"/>
                      <a:pt x="946" y="3900"/>
                      <a:pt x="971" y="3886"/>
                    </a:cubicBezTo>
                    <a:cubicBezTo>
                      <a:pt x="2154" y="3278"/>
                      <a:pt x="3221" y="2319"/>
                      <a:pt x="4025" y="1260"/>
                    </a:cubicBezTo>
                    <a:cubicBezTo>
                      <a:pt x="4074" y="1195"/>
                      <a:pt x="4060" y="1131"/>
                      <a:pt x="4018" y="1087"/>
                    </a:cubicBezTo>
                    <a:lnTo>
                      <a:pt x="4018" y="1087"/>
                    </a:lnTo>
                    <a:lnTo>
                      <a:pt x="3490" y="77"/>
                    </a:lnTo>
                    <a:cubicBezTo>
                      <a:pt x="3462" y="23"/>
                      <a:pt x="3413" y="1"/>
                      <a:pt x="336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5"/>
              <p:cNvSpPr/>
              <p:nvPr/>
            </p:nvSpPr>
            <p:spPr>
              <a:xfrm>
                <a:off x="3644192" y="2729269"/>
                <a:ext cx="689690" cy="516954"/>
              </a:xfrm>
              <a:custGeom>
                <a:avLst/>
                <a:gdLst/>
                <a:ahLst/>
                <a:cxnLst/>
                <a:rect l="l" t="t" r="r" b="b"/>
                <a:pathLst>
                  <a:path w="15376" h="11525" extrusionOk="0">
                    <a:moveTo>
                      <a:pt x="14568" y="1"/>
                    </a:moveTo>
                    <a:cubicBezTo>
                      <a:pt x="14476" y="1"/>
                      <a:pt x="14372" y="80"/>
                      <a:pt x="14390" y="200"/>
                    </a:cubicBezTo>
                    <a:cubicBezTo>
                      <a:pt x="14897" y="3615"/>
                      <a:pt x="15023" y="7096"/>
                      <a:pt x="15009" y="10544"/>
                    </a:cubicBezTo>
                    <a:cubicBezTo>
                      <a:pt x="15008" y="10764"/>
                      <a:pt x="15007" y="10984"/>
                      <a:pt x="15004" y="11204"/>
                    </a:cubicBezTo>
                    <a:lnTo>
                      <a:pt x="338" y="11204"/>
                    </a:lnTo>
                    <a:cubicBezTo>
                      <a:pt x="290" y="8704"/>
                      <a:pt x="376" y="6192"/>
                      <a:pt x="569" y="3700"/>
                    </a:cubicBezTo>
                    <a:cubicBezTo>
                      <a:pt x="658" y="2554"/>
                      <a:pt x="774" y="1408"/>
                      <a:pt x="942" y="270"/>
                    </a:cubicBezTo>
                    <a:cubicBezTo>
                      <a:pt x="959" y="149"/>
                      <a:pt x="855" y="69"/>
                      <a:pt x="763" y="69"/>
                    </a:cubicBezTo>
                    <a:cubicBezTo>
                      <a:pt x="702" y="69"/>
                      <a:pt x="646" y="104"/>
                      <a:pt x="634" y="185"/>
                    </a:cubicBezTo>
                    <a:cubicBezTo>
                      <a:pt x="133" y="3602"/>
                      <a:pt x="0" y="7079"/>
                      <a:pt x="14" y="10530"/>
                    </a:cubicBezTo>
                    <a:cubicBezTo>
                      <a:pt x="15" y="10808"/>
                      <a:pt x="17" y="11087"/>
                      <a:pt x="22" y="11365"/>
                    </a:cubicBezTo>
                    <a:cubicBezTo>
                      <a:pt x="24" y="11453"/>
                      <a:pt x="94" y="11523"/>
                      <a:pt x="182" y="11524"/>
                    </a:cubicBezTo>
                    <a:lnTo>
                      <a:pt x="15160" y="11524"/>
                    </a:lnTo>
                    <a:cubicBezTo>
                      <a:pt x="15248" y="11523"/>
                      <a:pt x="15319" y="11453"/>
                      <a:pt x="15320" y="11365"/>
                    </a:cubicBezTo>
                    <a:cubicBezTo>
                      <a:pt x="15375" y="8743"/>
                      <a:pt x="15286" y="6107"/>
                      <a:pt x="15076" y="3494"/>
                    </a:cubicBezTo>
                    <a:cubicBezTo>
                      <a:pt x="14985" y="2364"/>
                      <a:pt x="14865" y="1237"/>
                      <a:pt x="14697" y="116"/>
                    </a:cubicBezTo>
                    <a:cubicBezTo>
                      <a:pt x="14685" y="35"/>
                      <a:pt x="14629" y="1"/>
                      <a:pt x="145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5"/>
              <p:cNvSpPr/>
              <p:nvPr/>
            </p:nvSpPr>
            <p:spPr>
              <a:xfrm>
                <a:off x="3632261" y="4408338"/>
                <a:ext cx="292410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519" h="4378" extrusionOk="0">
                    <a:moveTo>
                      <a:pt x="2285" y="0"/>
                    </a:moveTo>
                    <a:cubicBezTo>
                      <a:pt x="2039" y="0"/>
                      <a:pt x="1833" y="203"/>
                      <a:pt x="1810" y="470"/>
                    </a:cubicBezTo>
                    <a:lnTo>
                      <a:pt x="1697" y="1731"/>
                    </a:lnTo>
                    <a:cubicBezTo>
                      <a:pt x="1688" y="1844"/>
                      <a:pt x="1643" y="1953"/>
                      <a:pt x="1568" y="2041"/>
                    </a:cubicBezTo>
                    <a:lnTo>
                      <a:pt x="291" y="3497"/>
                    </a:lnTo>
                    <a:cubicBezTo>
                      <a:pt x="1" y="3828"/>
                      <a:pt x="216" y="4378"/>
                      <a:pt x="635" y="4378"/>
                    </a:cubicBezTo>
                    <a:lnTo>
                      <a:pt x="6043" y="4378"/>
                    </a:lnTo>
                    <a:cubicBezTo>
                      <a:pt x="6306" y="4378"/>
                      <a:pt x="6518" y="4145"/>
                      <a:pt x="6518" y="3858"/>
                    </a:cubicBezTo>
                    <a:lnTo>
                      <a:pt x="6518" y="520"/>
                    </a:lnTo>
                    <a:cubicBezTo>
                      <a:pt x="6518" y="232"/>
                      <a:pt x="6305" y="0"/>
                      <a:pt x="6043" y="0"/>
                    </a:cubicBezTo>
                    <a:close/>
                  </a:path>
                </a:pathLst>
              </a:custGeom>
              <a:solidFill>
                <a:srgbClr val="4077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5"/>
              <p:cNvSpPr/>
              <p:nvPr/>
            </p:nvSpPr>
            <p:spPr>
              <a:xfrm>
                <a:off x="3627776" y="4399905"/>
                <a:ext cx="306046" cy="211985"/>
              </a:xfrm>
              <a:custGeom>
                <a:avLst/>
                <a:gdLst/>
                <a:ahLst/>
                <a:cxnLst/>
                <a:rect l="l" t="t" r="r" b="b"/>
                <a:pathLst>
                  <a:path w="6823" h="4726" extrusionOk="0">
                    <a:moveTo>
                      <a:pt x="3013" y="318"/>
                    </a:moveTo>
                    <a:cubicBezTo>
                      <a:pt x="3429" y="318"/>
                      <a:pt x="3852" y="348"/>
                      <a:pt x="4258" y="348"/>
                    </a:cubicBezTo>
                    <a:lnTo>
                      <a:pt x="6143" y="348"/>
                    </a:lnTo>
                    <a:cubicBezTo>
                      <a:pt x="6513" y="381"/>
                      <a:pt x="6460" y="785"/>
                      <a:pt x="6460" y="1047"/>
                    </a:cubicBezTo>
                    <a:lnTo>
                      <a:pt x="6460" y="2100"/>
                    </a:lnTo>
                    <a:cubicBezTo>
                      <a:pt x="6460" y="2733"/>
                      <a:pt x="6493" y="3377"/>
                      <a:pt x="6460" y="4009"/>
                    </a:cubicBezTo>
                    <a:cubicBezTo>
                      <a:pt x="6441" y="4380"/>
                      <a:pt x="6194" y="4407"/>
                      <a:pt x="5923" y="4407"/>
                    </a:cubicBezTo>
                    <a:cubicBezTo>
                      <a:pt x="5877" y="4407"/>
                      <a:pt x="5830" y="4407"/>
                      <a:pt x="5784" y="4407"/>
                    </a:cubicBezTo>
                    <a:lnTo>
                      <a:pt x="1345" y="4407"/>
                    </a:lnTo>
                    <a:cubicBezTo>
                      <a:pt x="1215" y="4407"/>
                      <a:pt x="1075" y="4419"/>
                      <a:pt x="939" y="4419"/>
                    </a:cubicBezTo>
                    <a:cubicBezTo>
                      <a:pt x="870" y="4419"/>
                      <a:pt x="803" y="4416"/>
                      <a:pt x="738" y="4407"/>
                    </a:cubicBezTo>
                    <a:cubicBezTo>
                      <a:pt x="453" y="4366"/>
                      <a:pt x="336" y="4069"/>
                      <a:pt x="482" y="3827"/>
                    </a:cubicBezTo>
                    <a:cubicBezTo>
                      <a:pt x="525" y="3754"/>
                      <a:pt x="597" y="3692"/>
                      <a:pt x="652" y="3628"/>
                    </a:cubicBezTo>
                    <a:lnTo>
                      <a:pt x="1400" y="2776"/>
                    </a:lnTo>
                    <a:cubicBezTo>
                      <a:pt x="1562" y="2590"/>
                      <a:pt x="1788" y="2394"/>
                      <a:pt x="1894" y="2166"/>
                    </a:cubicBezTo>
                    <a:cubicBezTo>
                      <a:pt x="2014" y="1906"/>
                      <a:pt x="1990" y="1537"/>
                      <a:pt x="2015" y="1259"/>
                    </a:cubicBezTo>
                    <a:cubicBezTo>
                      <a:pt x="2043" y="951"/>
                      <a:pt x="1987" y="393"/>
                      <a:pt x="2399" y="348"/>
                    </a:cubicBezTo>
                    <a:cubicBezTo>
                      <a:pt x="2600" y="326"/>
                      <a:pt x="2806" y="318"/>
                      <a:pt x="3013" y="318"/>
                    </a:cubicBezTo>
                    <a:close/>
                    <a:moveTo>
                      <a:pt x="3645" y="1"/>
                    </a:moveTo>
                    <a:cubicBezTo>
                      <a:pt x="3229" y="1"/>
                      <a:pt x="2813" y="8"/>
                      <a:pt x="2400" y="28"/>
                    </a:cubicBezTo>
                    <a:cubicBezTo>
                      <a:pt x="1534" y="70"/>
                      <a:pt x="1738" y="1277"/>
                      <a:pt x="1644" y="1861"/>
                    </a:cubicBezTo>
                    <a:cubicBezTo>
                      <a:pt x="1595" y="2158"/>
                      <a:pt x="1328" y="2374"/>
                      <a:pt x="1137" y="2592"/>
                    </a:cubicBezTo>
                    <a:cubicBezTo>
                      <a:pt x="876" y="2890"/>
                      <a:pt x="612" y="3186"/>
                      <a:pt x="355" y="3485"/>
                    </a:cubicBezTo>
                    <a:cubicBezTo>
                      <a:pt x="124" y="3753"/>
                      <a:pt x="0" y="4090"/>
                      <a:pt x="204" y="4420"/>
                    </a:cubicBezTo>
                    <a:cubicBezTo>
                      <a:pt x="370" y="4688"/>
                      <a:pt x="637" y="4725"/>
                      <a:pt x="922" y="4725"/>
                    </a:cubicBezTo>
                    <a:lnTo>
                      <a:pt x="5867" y="4725"/>
                    </a:lnTo>
                    <a:cubicBezTo>
                      <a:pt x="6244" y="4725"/>
                      <a:pt x="6621" y="4681"/>
                      <a:pt x="6749" y="4252"/>
                    </a:cubicBezTo>
                    <a:cubicBezTo>
                      <a:pt x="6823" y="4004"/>
                      <a:pt x="6779" y="3694"/>
                      <a:pt x="6779" y="3440"/>
                    </a:cubicBezTo>
                    <a:lnTo>
                      <a:pt x="6779" y="1978"/>
                    </a:lnTo>
                    <a:cubicBezTo>
                      <a:pt x="6779" y="1594"/>
                      <a:pt x="6784" y="1208"/>
                      <a:pt x="6779" y="822"/>
                    </a:cubicBezTo>
                    <a:cubicBezTo>
                      <a:pt x="6775" y="426"/>
                      <a:pt x="6604" y="94"/>
                      <a:pt x="6191" y="34"/>
                    </a:cubicBezTo>
                    <a:lnTo>
                      <a:pt x="6191" y="34"/>
                    </a:lnTo>
                    <a:cubicBezTo>
                      <a:pt x="6177" y="30"/>
                      <a:pt x="6160" y="28"/>
                      <a:pt x="6143" y="28"/>
                    </a:cubicBezTo>
                    <a:cubicBezTo>
                      <a:pt x="5314" y="28"/>
                      <a:pt x="4478" y="1"/>
                      <a:pt x="36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5"/>
              <p:cNvSpPr/>
              <p:nvPr/>
            </p:nvSpPr>
            <p:spPr>
              <a:xfrm>
                <a:off x="3702189" y="4444535"/>
                <a:ext cx="74998" cy="14398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321" extrusionOk="0">
                    <a:moveTo>
                      <a:pt x="206" y="0"/>
                    </a:moveTo>
                    <a:cubicBezTo>
                      <a:pt x="2" y="0"/>
                      <a:pt x="1" y="320"/>
                      <a:pt x="206" y="320"/>
                    </a:cubicBezTo>
                    <a:lnTo>
                      <a:pt x="1466" y="320"/>
                    </a:lnTo>
                    <a:cubicBezTo>
                      <a:pt x="1672" y="320"/>
                      <a:pt x="1672" y="0"/>
                      <a:pt x="14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45"/>
              <p:cNvSpPr/>
              <p:nvPr/>
            </p:nvSpPr>
            <p:spPr>
              <a:xfrm>
                <a:off x="3701157" y="4487685"/>
                <a:ext cx="74998" cy="14309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319" extrusionOk="0">
                    <a:moveTo>
                      <a:pt x="206" y="0"/>
                    </a:moveTo>
                    <a:cubicBezTo>
                      <a:pt x="1" y="0"/>
                      <a:pt x="1" y="319"/>
                      <a:pt x="206" y="319"/>
                    </a:cubicBezTo>
                    <a:lnTo>
                      <a:pt x="1466" y="319"/>
                    </a:lnTo>
                    <a:cubicBezTo>
                      <a:pt x="1671" y="319"/>
                      <a:pt x="1672" y="0"/>
                      <a:pt x="14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45"/>
              <p:cNvSpPr/>
              <p:nvPr/>
            </p:nvSpPr>
            <p:spPr>
              <a:xfrm>
                <a:off x="3852629" y="4506479"/>
                <a:ext cx="72037" cy="98232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2190" extrusionOk="0">
                    <a:moveTo>
                      <a:pt x="1564" y="0"/>
                    </a:moveTo>
                    <a:cubicBezTo>
                      <a:pt x="700" y="0"/>
                      <a:pt x="0" y="723"/>
                      <a:pt x="1" y="1616"/>
                    </a:cubicBezTo>
                    <a:cubicBezTo>
                      <a:pt x="1" y="1811"/>
                      <a:pt x="36" y="2006"/>
                      <a:pt x="104" y="2190"/>
                    </a:cubicBezTo>
                    <a:lnTo>
                      <a:pt x="1130" y="2190"/>
                    </a:lnTo>
                    <a:cubicBezTo>
                      <a:pt x="1392" y="2190"/>
                      <a:pt x="1605" y="1957"/>
                      <a:pt x="1605" y="1669"/>
                    </a:cubicBezTo>
                    <a:lnTo>
                      <a:pt x="1605" y="3"/>
                    </a:lnTo>
                    <a:cubicBezTo>
                      <a:pt x="1592" y="3"/>
                      <a:pt x="1578" y="0"/>
                      <a:pt x="1564" y="0"/>
                    </a:cubicBezTo>
                    <a:close/>
                  </a:path>
                </a:pathLst>
              </a:custGeom>
              <a:solidFill>
                <a:srgbClr val="A1CC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5"/>
              <p:cNvSpPr/>
              <p:nvPr/>
            </p:nvSpPr>
            <p:spPr>
              <a:xfrm>
                <a:off x="3841416" y="4499302"/>
                <a:ext cx="90428" cy="112676"/>
              </a:xfrm>
              <a:custGeom>
                <a:avLst/>
                <a:gdLst/>
                <a:ahLst/>
                <a:cxnLst/>
                <a:rect l="l" t="t" r="r" b="b"/>
                <a:pathLst>
                  <a:path w="2016" h="2512" extrusionOk="0">
                    <a:moveTo>
                      <a:pt x="1697" y="326"/>
                    </a:moveTo>
                    <a:lnTo>
                      <a:pt x="1697" y="1478"/>
                    </a:lnTo>
                    <a:cubicBezTo>
                      <a:pt x="1697" y="1632"/>
                      <a:pt x="1728" y="1838"/>
                      <a:pt x="1667" y="1985"/>
                    </a:cubicBezTo>
                    <a:cubicBezTo>
                      <a:pt x="1590" y="2169"/>
                      <a:pt x="1427" y="2192"/>
                      <a:pt x="1260" y="2192"/>
                    </a:cubicBezTo>
                    <a:cubicBezTo>
                      <a:pt x="1202" y="2192"/>
                      <a:pt x="1143" y="2189"/>
                      <a:pt x="1088" y="2189"/>
                    </a:cubicBezTo>
                    <a:lnTo>
                      <a:pt x="471" y="2189"/>
                    </a:lnTo>
                    <a:cubicBezTo>
                      <a:pt x="349" y="1743"/>
                      <a:pt x="423" y="1268"/>
                      <a:pt x="701" y="888"/>
                    </a:cubicBezTo>
                    <a:cubicBezTo>
                      <a:pt x="938" y="566"/>
                      <a:pt x="1302" y="363"/>
                      <a:pt x="1697" y="326"/>
                    </a:cubicBezTo>
                    <a:close/>
                    <a:moveTo>
                      <a:pt x="1805" y="1"/>
                    </a:moveTo>
                    <a:cubicBezTo>
                      <a:pt x="1800" y="1"/>
                      <a:pt x="1795" y="1"/>
                      <a:pt x="1790" y="1"/>
                    </a:cubicBezTo>
                    <a:lnTo>
                      <a:pt x="1790" y="1"/>
                    </a:lnTo>
                    <a:cubicBezTo>
                      <a:pt x="1254" y="13"/>
                      <a:pt x="763" y="274"/>
                      <a:pt x="442" y="704"/>
                    </a:cubicBezTo>
                    <a:cubicBezTo>
                      <a:pt x="83" y="1185"/>
                      <a:pt x="1" y="1830"/>
                      <a:pt x="201" y="2392"/>
                    </a:cubicBezTo>
                    <a:cubicBezTo>
                      <a:pt x="224" y="2458"/>
                      <a:pt x="280" y="2509"/>
                      <a:pt x="354" y="2509"/>
                    </a:cubicBezTo>
                    <a:lnTo>
                      <a:pt x="1027" y="2509"/>
                    </a:lnTo>
                    <a:cubicBezTo>
                      <a:pt x="1095" y="2509"/>
                      <a:pt x="1163" y="2511"/>
                      <a:pt x="1230" y="2511"/>
                    </a:cubicBezTo>
                    <a:cubicBezTo>
                      <a:pt x="1431" y="2511"/>
                      <a:pt x="1625" y="2493"/>
                      <a:pt x="1790" y="2349"/>
                    </a:cubicBezTo>
                    <a:cubicBezTo>
                      <a:pt x="2003" y="2162"/>
                      <a:pt x="2016" y="1902"/>
                      <a:pt x="2016" y="1642"/>
                    </a:cubicBezTo>
                    <a:lnTo>
                      <a:pt x="2016" y="163"/>
                    </a:lnTo>
                    <a:cubicBezTo>
                      <a:pt x="2016" y="73"/>
                      <a:pt x="1943" y="8"/>
                      <a:pt x="1857" y="3"/>
                    </a:cubicBezTo>
                    <a:lnTo>
                      <a:pt x="1838" y="2"/>
                    </a:lnTo>
                    <a:lnTo>
                      <a:pt x="1838" y="2"/>
                    </a:lnTo>
                    <a:cubicBezTo>
                      <a:pt x="1831" y="2"/>
                      <a:pt x="1824" y="1"/>
                      <a:pt x="1816" y="1"/>
                    </a:cubicBezTo>
                    <a:cubicBezTo>
                      <a:pt x="1816" y="1"/>
                      <a:pt x="1815" y="1"/>
                      <a:pt x="1815" y="1"/>
                    </a:cubicBezTo>
                    <a:lnTo>
                      <a:pt x="1815" y="1"/>
                    </a:lnTo>
                    <a:cubicBezTo>
                      <a:pt x="1812" y="1"/>
                      <a:pt x="1808" y="1"/>
                      <a:pt x="18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5"/>
              <p:cNvSpPr/>
              <p:nvPr/>
            </p:nvSpPr>
            <p:spPr>
              <a:xfrm>
                <a:off x="4083628" y="4408338"/>
                <a:ext cx="292410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519" h="4378" extrusionOk="0">
                    <a:moveTo>
                      <a:pt x="478" y="0"/>
                    </a:moveTo>
                    <a:cubicBezTo>
                      <a:pt x="214" y="0"/>
                      <a:pt x="1" y="232"/>
                      <a:pt x="1" y="520"/>
                    </a:cubicBezTo>
                    <a:lnTo>
                      <a:pt x="1" y="3858"/>
                    </a:lnTo>
                    <a:cubicBezTo>
                      <a:pt x="1" y="4145"/>
                      <a:pt x="213" y="4378"/>
                      <a:pt x="476" y="4378"/>
                    </a:cubicBezTo>
                    <a:lnTo>
                      <a:pt x="5884" y="4378"/>
                    </a:lnTo>
                    <a:cubicBezTo>
                      <a:pt x="6303" y="4378"/>
                      <a:pt x="6518" y="3828"/>
                      <a:pt x="6228" y="3497"/>
                    </a:cubicBezTo>
                    <a:lnTo>
                      <a:pt x="4951" y="2041"/>
                    </a:lnTo>
                    <a:cubicBezTo>
                      <a:pt x="4876" y="1953"/>
                      <a:pt x="4831" y="1844"/>
                      <a:pt x="4822" y="1731"/>
                    </a:cubicBezTo>
                    <a:lnTo>
                      <a:pt x="4709" y="470"/>
                    </a:lnTo>
                    <a:cubicBezTo>
                      <a:pt x="4686" y="203"/>
                      <a:pt x="4480" y="0"/>
                      <a:pt x="4234" y="0"/>
                    </a:cubicBezTo>
                    <a:close/>
                  </a:path>
                </a:pathLst>
              </a:custGeom>
              <a:solidFill>
                <a:srgbClr val="4077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5"/>
              <p:cNvSpPr/>
              <p:nvPr/>
            </p:nvSpPr>
            <p:spPr>
              <a:xfrm>
                <a:off x="4068557" y="4400578"/>
                <a:ext cx="313850" cy="212254"/>
              </a:xfrm>
              <a:custGeom>
                <a:avLst/>
                <a:gdLst/>
                <a:ahLst/>
                <a:cxnLst/>
                <a:rect l="l" t="t" r="r" b="b"/>
                <a:pathLst>
                  <a:path w="6997" h="4732" extrusionOk="0">
                    <a:moveTo>
                      <a:pt x="4442" y="326"/>
                    </a:moveTo>
                    <a:cubicBezTo>
                      <a:pt x="4481" y="326"/>
                      <a:pt x="4519" y="328"/>
                      <a:pt x="4556" y="333"/>
                    </a:cubicBezTo>
                    <a:cubicBezTo>
                      <a:pt x="4796" y="361"/>
                      <a:pt x="4874" y="538"/>
                      <a:pt x="4896" y="748"/>
                    </a:cubicBezTo>
                    <a:cubicBezTo>
                      <a:pt x="4932" y="1091"/>
                      <a:pt x="4955" y="1436"/>
                      <a:pt x="4987" y="1781"/>
                    </a:cubicBezTo>
                    <a:cubicBezTo>
                      <a:pt x="5042" y="2367"/>
                      <a:pt x="5585" y="2793"/>
                      <a:pt x="5956" y="3216"/>
                    </a:cubicBezTo>
                    <a:cubicBezTo>
                      <a:pt x="6121" y="3405"/>
                      <a:pt x="6342" y="3596"/>
                      <a:pt x="6473" y="3811"/>
                    </a:cubicBezTo>
                    <a:cubicBezTo>
                      <a:pt x="6619" y="4051"/>
                      <a:pt x="6503" y="4352"/>
                      <a:pt x="6219" y="4390"/>
                    </a:cubicBezTo>
                    <a:cubicBezTo>
                      <a:pt x="6196" y="4394"/>
                      <a:pt x="6171" y="4395"/>
                      <a:pt x="6147" y="4395"/>
                    </a:cubicBezTo>
                    <a:cubicBezTo>
                      <a:pt x="6098" y="4395"/>
                      <a:pt x="6048" y="4390"/>
                      <a:pt x="6001" y="4390"/>
                    </a:cubicBezTo>
                    <a:lnTo>
                      <a:pt x="2392" y="4390"/>
                    </a:lnTo>
                    <a:cubicBezTo>
                      <a:pt x="2048" y="4390"/>
                      <a:pt x="1687" y="4419"/>
                      <a:pt x="1334" y="4419"/>
                    </a:cubicBezTo>
                    <a:cubicBezTo>
                      <a:pt x="1157" y="4419"/>
                      <a:pt x="983" y="4412"/>
                      <a:pt x="812" y="4390"/>
                    </a:cubicBezTo>
                    <a:cubicBezTo>
                      <a:pt x="423" y="4342"/>
                      <a:pt x="495" y="3892"/>
                      <a:pt x="495" y="3609"/>
                    </a:cubicBezTo>
                    <a:lnTo>
                      <a:pt x="495" y="1158"/>
                    </a:lnTo>
                    <a:cubicBezTo>
                      <a:pt x="495" y="879"/>
                      <a:pt x="414" y="367"/>
                      <a:pt x="812" y="333"/>
                    </a:cubicBezTo>
                    <a:cubicBezTo>
                      <a:pt x="812" y="333"/>
                      <a:pt x="812" y="333"/>
                      <a:pt x="812" y="333"/>
                    </a:cubicBezTo>
                    <a:lnTo>
                      <a:pt x="812" y="333"/>
                    </a:lnTo>
                    <a:cubicBezTo>
                      <a:pt x="813" y="333"/>
                      <a:pt x="813" y="333"/>
                      <a:pt x="814" y="333"/>
                    </a:cubicBezTo>
                    <a:lnTo>
                      <a:pt x="4211" y="333"/>
                    </a:lnTo>
                    <a:cubicBezTo>
                      <a:pt x="4286" y="333"/>
                      <a:pt x="4365" y="326"/>
                      <a:pt x="4442" y="326"/>
                    </a:cubicBezTo>
                    <a:close/>
                    <a:moveTo>
                      <a:pt x="4347" y="1"/>
                    </a:moveTo>
                    <a:cubicBezTo>
                      <a:pt x="4197" y="1"/>
                      <a:pt x="4047" y="13"/>
                      <a:pt x="3912" y="13"/>
                    </a:cubicBezTo>
                    <a:lnTo>
                      <a:pt x="844" y="13"/>
                    </a:lnTo>
                    <a:cubicBezTo>
                      <a:pt x="839" y="12"/>
                      <a:pt x="834" y="12"/>
                      <a:pt x="828" y="12"/>
                    </a:cubicBezTo>
                    <a:cubicBezTo>
                      <a:pt x="823" y="12"/>
                      <a:pt x="818" y="12"/>
                      <a:pt x="812" y="13"/>
                    </a:cubicBezTo>
                    <a:cubicBezTo>
                      <a:pt x="812" y="13"/>
                      <a:pt x="812" y="13"/>
                      <a:pt x="812" y="13"/>
                    </a:cubicBezTo>
                    <a:lnTo>
                      <a:pt x="812" y="13"/>
                    </a:lnTo>
                    <a:cubicBezTo>
                      <a:pt x="799" y="13"/>
                      <a:pt x="787" y="14"/>
                      <a:pt x="776" y="17"/>
                    </a:cubicBezTo>
                    <a:lnTo>
                      <a:pt x="776" y="17"/>
                    </a:lnTo>
                    <a:cubicBezTo>
                      <a:pt x="0" y="116"/>
                      <a:pt x="176" y="1106"/>
                      <a:pt x="176" y="1670"/>
                    </a:cubicBezTo>
                    <a:cubicBezTo>
                      <a:pt x="176" y="2426"/>
                      <a:pt x="166" y="3183"/>
                      <a:pt x="176" y="3939"/>
                    </a:cubicBezTo>
                    <a:cubicBezTo>
                      <a:pt x="181" y="4280"/>
                      <a:pt x="322" y="4620"/>
                      <a:pt x="692" y="4698"/>
                    </a:cubicBezTo>
                    <a:cubicBezTo>
                      <a:pt x="818" y="4724"/>
                      <a:pt x="951" y="4732"/>
                      <a:pt x="1086" y="4732"/>
                    </a:cubicBezTo>
                    <a:cubicBezTo>
                      <a:pt x="1307" y="4732"/>
                      <a:pt x="1533" y="4710"/>
                      <a:pt x="1740" y="4710"/>
                    </a:cubicBezTo>
                    <a:lnTo>
                      <a:pt x="5559" y="4710"/>
                    </a:lnTo>
                    <a:cubicBezTo>
                      <a:pt x="5704" y="4710"/>
                      <a:pt x="5852" y="4716"/>
                      <a:pt x="6000" y="4716"/>
                    </a:cubicBezTo>
                    <a:cubicBezTo>
                      <a:pt x="6074" y="4716"/>
                      <a:pt x="6147" y="4715"/>
                      <a:pt x="6220" y="4710"/>
                    </a:cubicBezTo>
                    <a:cubicBezTo>
                      <a:pt x="6697" y="4680"/>
                      <a:pt x="6996" y="4173"/>
                      <a:pt x="6792" y="3733"/>
                    </a:cubicBezTo>
                    <a:cubicBezTo>
                      <a:pt x="6671" y="3474"/>
                      <a:pt x="6404" y="3246"/>
                      <a:pt x="6219" y="3036"/>
                    </a:cubicBezTo>
                    <a:cubicBezTo>
                      <a:pt x="5965" y="2746"/>
                      <a:pt x="5705" y="2460"/>
                      <a:pt x="5457" y="2165"/>
                    </a:cubicBezTo>
                    <a:cubicBezTo>
                      <a:pt x="5260" y="1932"/>
                      <a:pt x="5290" y="1595"/>
                      <a:pt x="5263" y="1304"/>
                    </a:cubicBezTo>
                    <a:cubicBezTo>
                      <a:pt x="5234" y="980"/>
                      <a:pt x="5269" y="524"/>
                      <a:pt x="5055" y="256"/>
                    </a:cubicBezTo>
                    <a:cubicBezTo>
                      <a:pt x="4884" y="39"/>
                      <a:pt x="4616" y="1"/>
                      <a:pt x="434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5"/>
              <p:cNvSpPr/>
              <p:nvPr/>
            </p:nvSpPr>
            <p:spPr>
              <a:xfrm>
                <a:off x="4231108" y="4444580"/>
                <a:ext cx="74998" cy="1435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320" extrusionOk="0">
                    <a:moveTo>
                      <a:pt x="206" y="0"/>
                    </a:moveTo>
                    <a:cubicBezTo>
                      <a:pt x="1" y="0"/>
                      <a:pt x="0" y="319"/>
                      <a:pt x="206" y="319"/>
                    </a:cubicBezTo>
                    <a:lnTo>
                      <a:pt x="1466" y="319"/>
                    </a:lnTo>
                    <a:cubicBezTo>
                      <a:pt x="1670" y="319"/>
                      <a:pt x="1671" y="0"/>
                      <a:pt x="14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5"/>
              <p:cNvSpPr/>
              <p:nvPr/>
            </p:nvSpPr>
            <p:spPr>
              <a:xfrm>
                <a:off x="4232140" y="4487685"/>
                <a:ext cx="74998" cy="14398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321" extrusionOk="0">
                    <a:moveTo>
                      <a:pt x="206" y="0"/>
                    </a:moveTo>
                    <a:cubicBezTo>
                      <a:pt x="2" y="0"/>
                      <a:pt x="0" y="320"/>
                      <a:pt x="206" y="320"/>
                    </a:cubicBezTo>
                    <a:lnTo>
                      <a:pt x="1466" y="320"/>
                    </a:lnTo>
                    <a:cubicBezTo>
                      <a:pt x="1671" y="320"/>
                      <a:pt x="1671" y="0"/>
                      <a:pt x="14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5"/>
              <p:cNvSpPr/>
              <p:nvPr/>
            </p:nvSpPr>
            <p:spPr>
              <a:xfrm>
                <a:off x="4083628" y="4506479"/>
                <a:ext cx="72037" cy="98232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2190" extrusionOk="0">
                    <a:moveTo>
                      <a:pt x="42" y="0"/>
                    </a:moveTo>
                    <a:cubicBezTo>
                      <a:pt x="28" y="0"/>
                      <a:pt x="15" y="3"/>
                      <a:pt x="1" y="3"/>
                    </a:cubicBezTo>
                    <a:lnTo>
                      <a:pt x="1" y="1669"/>
                    </a:lnTo>
                    <a:cubicBezTo>
                      <a:pt x="1" y="1957"/>
                      <a:pt x="214" y="2190"/>
                      <a:pt x="476" y="2190"/>
                    </a:cubicBezTo>
                    <a:lnTo>
                      <a:pt x="1502" y="2190"/>
                    </a:lnTo>
                    <a:cubicBezTo>
                      <a:pt x="1570" y="2006"/>
                      <a:pt x="1605" y="1811"/>
                      <a:pt x="1605" y="1616"/>
                    </a:cubicBezTo>
                    <a:cubicBezTo>
                      <a:pt x="1606" y="723"/>
                      <a:pt x="906" y="0"/>
                      <a:pt x="42" y="0"/>
                    </a:cubicBezTo>
                    <a:close/>
                  </a:path>
                </a:pathLst>
              </a:custGeom>
              <a:solidFill>
                <a:srgbClr val="A1CC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5"/>
              <p:cNvSpPr/>
              <p:nvPr/>
            </p:nvSpPr>
            <p:spPr>
              <a:xfrm>
                <a:off x="4075599" y="4499302"/>
                <a:ext cx="91325" cy="112631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2511" extrusionOk="0">
                    <a:moveTo>
                      <a:pt x="339" y="326"/>
                    </a:moveTo>
                    <a:cubicBezTo>
                      <a:pt x="734" y="363"/>
                      <a:pt x="1097" y="566"/>
                      <a:pt x="1336" y="888"/>
                    </a:cubicBezTo>
                    <a:cubicBezTo>
                      <a:pt x="1614" y="1268"/>
                      <a:pt x="1687" y="1743"/>
                      <a:pt x="1564" y="2189"/>
                    </a:cubicBezTo>
                    <a:lnTo>
                      <a:pt x="1061" y="2189"/>
                    </a:lnTo>
                    <a:cubicBezTo>
                      <a:pt x="982" y="2189"/>
                      <a:pt x="885" y="2199"/>
                      <a:pt x="788" y="2199"/>
                    </a:cubicBezTo>
                    <a:cubicBezTo>
                      <a:pt x="656" y="2199"/>
                      <a:pt x="524" y="2181"/>
                      <a:pt x="441" y="2095"/>
                    </a:cubicBezTo>
                    <a:cubicBezTo>
                      <a:pt x="307" y="1955"/>
                      <a:pt x="339" y="1741"/>
                      <a:pt x="339" y="1565"/>
                    </a:cubicBezTo>
                    <a:lnTo>
                      <a:pt x="339" y="326"/>
                    </a:lnTo>
                    <a:close/>
                    <a:moveTo>
                      <a:pt x="231" y="1"/>
                    </a:moveTo>
                    <a:cubicBezTo>
                      <a:pt x="228" y="1"/>
                      <a:pt x="225" y="1"/>
                      <a:pt x="221" y="1"/>
                    </a:cubicBezTo>
                    <a:cubicBezTo>
                      <a:pt x="220" y="1"/>
                      <a:pt x="220" y="1"/>
                      <a:pt x="219" y="1"/>
                    </a:cubicBezTo>
                    <a:cubicBezTo>
                      <a:pt x="211" y="1"/>
                      <a:pt x="204" y="2"/>
                      <a:pt x="196" y="2"/>
                    </a:cubicBezTo>
                    <a:lnTo>
                      <a:pt x="196" y="2"/>
                    </a:lnTo>
                    <a:lnTo>
                      <a:pt x="180" y="3"/>
                    </a:lnTo>
                    <a:cubicBezTo>
                      <a:pt x="93" y="8"/>
                      <a:pt x="20" y="73"/>
                      <a:pt x="20" y="163"/>
                    </a:cubicBezTo>
                    <a:lnTo>
                      <a:pt x="20" y="1557"/>
                    </a:lnTo>
                    <a:cubicBezTo>
                      <a:pt x="20" y="1786"/>
                      <a:pt x="1" y="2020"/>
                      <a:pt x="137" y="2222"/>
                    </a:cubicBezTo>
                    <a:cubicBezTo>
                      <a:pt x="252" y="2397"/>
                      <a:pt x="448" y="2505"/>
                      <a:pt x="658" y="2509"/>
                    </a:cubicBezTo>
                    <a:cubicBezTo>
                      <a:pt x="685" y="2510"/>
                      <a:pt x="713" y="2510"/>
                      <a:pt x="741" y="2510"/>
                    </a:cubicBezTo>
                    <a:cubicBezTo>
                      <a:pt x="797" y="2510"/>
                      <a:pt x="853" y="2509"/>
                      <a:pt x="909" y="2509"/>
                    </a:cubicBezTo>
                    <a:lnTo>
                      <a:pt x="1682" y="2509"/>
                    </a:lnTo>
                    <a:cubicBezTo>
                      <a:pt x="1756" y="2509"/>
                      <a:pt x="1811" y="2458"/>
                      <a:pt x="1836" y="2392"/>
                    </a:cubicBezTo>
                    <a:cubicBezTo>
                      <a:pt x="2035" y="1830"/>
                      <a:pt x="1952" y="1185"/>
                      <a:pt x="1594" y="704"/>
                    </a:cubicBezTo>
                    <a:cubicBezTo>
                      <a:pt x="1274" y="276"/>
                      <a:pt x="782" y="14"/>
                      <a:pt x="246" y="1"/>
                    </a:cubicBezTo>
                    <a:lnTo>
                      <a:pt x="246" y="1"/>
                    </a:lnTo>
                    <a:cubicBezTo>
                      <a:pt x="241" y="1"/>
                      <a:pt x="236" y="1"/>
                      <a:pt x="2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5"/>
              <p:cNvSpPr/>
              <p:nvPr/>
            </p:nvSpPr>
            <p:spPr>
              <a:xfrm>
                <a:off x="3742871" y="4180300"/>
                <a:ext cx="172467" cy="14354"/>
              </a:xfrm>
              <a:custGeom>
                <a:avLst/>
                <a:gdLst/>
                <a:ahLst/>
                <a:cxnLst/>
                <a:rect l="l" t="t" r="r" b="b"/>
                <a:pathLst>
                  <a:path w="3845" h="320" extrusionOk="0">
                    <a:moveTo>
                      <a:pt x="206" y="1"/>
                    </a:moveTo>
                    <a:cubicBezTo>
                      <a:pt x="1" y="1"/>
                      <a:pt x="0" y="319"/>
                      <a:pt x="206" y="319"/>
                    </a:cubicBezTo>
                    <a:lnTo>
                      <a:pt x="3639" y="319"/>
                    </a:lnTo>
                    <a:cubicBezTo>
                      <a:pt x="3843" y="319"/>
                      <a:pt x="3845" y="1"/>
                      <a:pt x="363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5"/>
              <p:cNvSpPr/>
              <p:nvPr/>
            </p:nvSpPr>
            <p:spPr>
              <a:xfrm>
                <a:off x="3988986" y="3404189"/>
                <a:ext cx="45" cy="4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BFAF7"/>
              </a:solidFill>
              <a:ln w="75" cap="flat" cmpd="sng">
                <a:solidFill>
                  <a:srgbClr val="66514F"/>
                </a:solidFill>
                <a:prstDash val="solid"/>
                <a:miter lim="1154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5"/>
              <p:cNvSpPr/>
              <p:nvPr/>
            </p:nvSpPr>
            <p:spPr>
              <a:xfrm>
                <a:off x="3744576" y="4139707"/>
                <a:ext cx="172423" cy="14354"/>
              </a:xfrm>
              <a:custGeom>
                <a:avLst/>
                <a:gdLst/>
                <a:ahLst/>
                <a:cxnLst/>
                <a:rect l="l" t="t" r="r" b="b"/>
                <a:pathLst>
                  <a:path w="3844" h="320" extrusionOk="0">
                    <a:moveTo>
                      <a:pt x="206" y="0"/>
                    </a:moveTo>
                    <a:cubicBezTo>
                      <a:pt x="0" y="0"/>
                      <a:pt x="0" y="319"/>
                      <a:pt x="206" y="319"/>
                    </a:cubicBezTo>
                    <a:lnTo>
                      <a:pt x="3638" y="319"/>
                    </a:lnTo>
                    <a:cubicBezTo>
                      <a:pt x="3844" y="319"/>
                      <a:pt x="3844" y="0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5"/>
              <p:cNvSpPr/>
              <p:nvPr/>
            </p:nvSpPr>
            <p:spPr>
              <a:xfrm>
                <a:off x="4091612" y="4177922"/>
                <a:ext cx="172467" cy="14398"/>
              </a:xfrm>
              <a:custGeom>
                <a:avLst/>
                <a:gdLst/>
                <a:ahLst/>
                <a:cxnLst/>
                <a:rect l="l" t="t" r="r" b="b"/>
                <a:pathLst>
                  <a:path w="3845" h="321" extrusionOk="0">
                    <a:moveTo>
                      <a:pt x="206" y="1"/>
                    </a:moveTo>
                    <a:cubicBezTo>
                      <a:pt x="0" y="1"/>
                      <a:pt x="0" y="321"/>
                      <a:pt x="206" y="321"/>
                    </a:cubicBezTo>
                    <a:lnTo>
                      <a:pt x="3638" y="321"/>
                    </a:lnTo>
                    <a:cubicBezTo>
                      <a:pt x="3844" y="321"/>
                      <a:pt x="3845" y="1"/>
                      <a:pt x="363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5"/>
              <p:cNvSpPr/>
              <p:nvPr/>
            </p:nvSpPr>
            <p:spPr>
              <a:xfrm>
                <a:off x="4093316" y="4137329"/>
                <a:ext cx="172423" cy="14354"/>
              </a:xfrm>
              <a:custGeom>
                <a:avLst/>
                <a:gdLst/>
                <a:ahLst/>
                <a:cxnLst/>
                <a:rect l="l" t="t" r="r" b="b"/>
                <a:pathLst>
                  <a:path w="3844" h="320" extrusionOk="0">
                    <a:moveTo>
                      <a:pt x="206" y="0"/>
                    </a:moveTo>
                    <a:cubicBezTo>
                      <a:pt x="1" y="0"/>
                      <a:pt x="1" y="319"/>
                      <a:pt x="206" y="319"/>
                    </a:cubicBezTo>
                    <a:lnTo>
                      <a:pt x="3638" y="319"/>
                    </a:lnTo>
                    <a:cubicBezTo>
                      <a:pt x="3844" y="319"/>
                      <a:pt x="3844" y="0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5"/>
              <p:cNvSpPr/>
              <p:nvPr/>
            </p:nvSpPr>
            <p:spPr>
              <a:xfrm>
                <a:off x="3934264" y="2316970"/>
                <a:ext cx="108190" cy="119404"/>
              </a:xfrm>
              <a:custGeom>
                <a:avLst/>
                <a:gdLst/>
                <a:ahLst/>
                <a:cxnLst/>
                <a:rect l="l" t="t" r="r" b="b"/>
                <a:pathLst>
                  <a:path w="2412" h="2662" extrusionOk="0">
                    <a:moveTo>
                      <a:pt x="1161" y="0"/>
                    </a:moveTo>
                    <a:cubicBezTo>
                      <a:pt x="518" y="0"/>
                      <a:pt x="0" y="519"/>
                      <a:pt x="0" y="1162"/>
                    </a:cubicBezTo>
                    <a:lnTo>
                      <a:pt x="0" y="1501"/>
                    </a:lnTo>
                    <a:cubicBezTo>
                      <a:pt x="0" y="2144"/>
                      <a:pt x="518" y="2661"/>
                      <a:pt x="1161" y="2661"/>
                    </a:cubicBezTo>
                    <a:lnTo>
                      <a:pt x="1251" y="2661"/>
                    </a:lnTo>
                    <a:cubicBezTo>
                      <a:pt x="1894" y="2661"/>
                      <a:pt x="2411" y="2144"/>
                      <a:pt x="2411" y="1501"/>
                    </a:cubicBezTo>
                    <a:lnTo>
                      <a:pt x="2411" y="1162"/>
                    </a:lnTo>
                    <a:cubicBezTo>
                      <a:pt x="2411" y="519"/>
                      <a:pt x="1894" y="0"/>
                      <a:pt x="1251" y="0"/>
                    </a:cubicBez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5"/>
              <p:cNvSpPr/>
              <p:nvPr/>
            </p:nvSpPr>
            <p:spPr>
              <a:xfrm>
                <a:off x="3926549" y="2309704"/>
                <a:ext cx="124831" cy="133802"/>
              </a:xfrm>
              <a:custGeom>
                <a:avLst/>
                <a:gdLst/>
                <a:ahLst/>
                <a:cxnLst/>
                <a:rect l="l" t="t" r="r" b="b"/>
                <a:pathLst>
                  <a:path w="2783" h="2983" extrusionOk="0">
                    <a:moveTo>
                      <a:pt x="1389" y="316"/>
                    </a:moveTo>
                    <a:cubicBezTo>
                      <a:pt x="1562" y="316"/>
                      <a:pt x="1735" y="355"/>
                      <a:pt x="1888" y="437"/>
                    </a:cubicBezTo>
                    <a:cubicBezTo>
                      <a:pt x="2118" y="559"/>
                      <a:pt x="2294" y="765"/>
                      <a:pt x="2374" y="1012"/>
                    </a:cubicBezTo>
                    <a:cubicBezTo>
                      <a:pt x="2436" y="1202"/>
                      <a:pt x="2424" y="1395"/>
                      <a:pt x="2424" y="1589"/>
                    </a:cubicBezTo>
                    <a:cubicBezTo>
                      <a:pt x="2424" y="1847"/>
                      <a:pt x="2367" y="2090"/>
                      <a:pt x="2200" y="2294"/>
                    </a:cubicBezTo>
                    <a:cubicBezTo>
                      <a:pt x="2007" y="2530"/>
                      <a:pt x="1724" y="2659"/>
                      <a:pt x="1423" y="2664"/>
                    </a:cubicBezTo>
                    <a:cubicBezTo>
                      <a:pt x="1190" y="2664"/>
                      <a:pt x="978" y="2627"/>
                      <a:pt x="779" y="2497"/>
                    </a:cubicBezTo>
                    <a:cubicBezTo>
                      <a:pt x="561" y="2352"/>
                      <a:pt x="408" y="2127"/>
                      <a:pt x="354" y="1872"/>
                    </a:cubicBezTo>
                    <a:cubicBezTo>
                      <a:pt x="315" y="1702"/>
                      <a:pt x="330" y="1517"/>
                      <a:pt x="332" y="1345"/>
                    </a:cubicBezTo>
                    <a:cubicBezTo>
                      <a:pt x="333" y="1107"/>
                      <a:pt x="404" y="877"/>
                      <a:pt x="556" y="692"/>
                    </a:cubicBezTo>
                    <a:cubicBezTo>
                      <a:pt x="756" y="447"/>
                      <a:pt x="1073" y="316"/>
                      <a:pt x="1389" y="316"/>
                    </a:cubicBezTo>
                    <a:close/>
                    <a:moveTo>
                      <a:pt x="1373" y="0"/>
                    </a:moveTo>
                    <a:cubicBezTo>
                      <a:pt x="1073" y="0"/>
                      <a:pt x="774" y="91"/>
                      <a:pt x="534" y="274"/>
                    </a:cubicBezTo>
                    <a:cubicBezTo>
                      <a:pt x="272" y="475"/>
                      <a:pt x="86" y="772"/>
                      <a:pt x="33" y="1100"/>
                    </a:cubicBezTo>
                    <a:cubicBezTo>
                      <a:pt x="0" y="1300"/>
                      <a:pt x="5" y="1516"/>
                      <a:pt x="14" y="1718"/>
                    </a:cubicBezTo>
                    <a:cubicBezTo>
                      <a:pt x="31" y="2086"/>
                      <a:pt x="201" y="2442"/>
                      <a:pt x="489" y="2676"/>
                    </a:cubicBezTo>
                    <a:cubicBezTo>
                      <a:pt x="758" y="2898"/>
                      <a:pt x="1072" y="2981"/>
                      <a:pt x="1416" y="2982"/>
                    </a:cubicBezTo>
                    <a:lnTo>
                      <a:pt x="1416" y="2982"/>
                    </a:lnTo>
                    <a:cubicBezTo>
                      <a:pt x="1417" y="2982"/>
                      <a:pt x="1418" y="2982"/>
                      <a:pt x="1420" y="2982"/>
                    </a:cubicBezTo>
                    <a:cubicBezTo>
                      <a:pt x="1421" y="2982"/>
                      <a:pt x="1422" y="2982"/>
                      <a:pt x="1423" y="2982"/>
                    </a:cubicBezTo>
                    <a:cubicBezTo>
                      <a:pt x="1423" y="2982"/>
                      <a:pt x="1424" y="2982"/>
                      <a:pt x="1424" y="2982"/>
                    </a:cubicBezTo>
                    <a:cubicBezTo>
                      <a:pt x="1427" y="2982"/>
                      <a:pt x="1430" y="2982"/>
                      <a:pt x="1432" y="2982"/>
                    </a:cubicBezTo>
                    <a:lnTo>
                      <a:pt x="1432" y="2982"/>
                    </a:lnTo>
                    <a:cubicBezTo>
                      <a:pt x="2117" y="2967"/>
                      <a:pt x="2686" y="2441"/>
                      <a:pt x="2739" y="1754"/>
                    </a:cubicBezTo>
                    <a:cubicBezTo>
                      <a:pt x="2782" y="1214"/>
                      <a:pt x="2701" y="658"/>
                      <a:pt x="2254" y="299"/>
                    </a:cubicBezTo>
                    <a:cubicBezTo>
                      <a:pt x="2007" y="101"/>
                      <a:pt x="1690" y="0"/>
                      <a:pt x="13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5"/>
              <p:cNvSpPr/>
              <p:nvPr/>
            </p:nvSpPr>
            <p:spPr>
              <a:xfrm>
                <a:off x="3534569" y="1428455"/>
                <a:ext cx="908583" cy="644880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14377" extrusionOk="0">
                    <a:moveTo>
                      <a:pt x="10128" y="0"/>
                    </a:moveTo>
                    <a:cubicBezTo>
                      <a:pt x="4535" y="0"/>
                      <a:pt x="1" y="4320"/>
                      <a:pt x="1" y="9650"/>
                    </a:cubicBezTo>
                    <a:cubicBezTo>
                      <a:pt x="1" y="11367"/>
                      <a:pt x="474" y="12979"/>
                      <a:pt x="1300" y="14376"/>
                    </a:cubicBezTo>
                    <a:lnTo>
                      <a:pt x="18957" y="14376"/>
                    </a:lnTo>
                    <a:cubicBezTo>
                      <a:pt x="19782" y="12979"/>
                      <a:pt x="20256" y="11367"/>
                      <a:pt x="20256" y="9650"/>
                    </a:cubicBezTo>
                    <a:cubicBezTo>
                      <a:pt x="20256" y="6116"/>
                      <a:pt x="18260" y="3028"/>
                      <a:pt x="15287" y="1347"/>
                    </a:cubicBezTo>
                    <a:cubicBezTo>
                      <a:pt x="15287" y="1347"/>
                      <a:pt x="13154" y="0"/>
                      <a:pt x="101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5"/>
              <p:cNvSpPr/>
              <p:nvPr/>
            </p:nvSpPr>
            <p:spPr>
              <a:xfrm>
                <a:off x="3513577" y="1421324"/>
                <a:ext cx="940340" cy="659413"/>
              </a:xfrm>
              <a:custGeom>
                <a:avLst/>
                <a:gdLst/>
                <a:ahLst/>
                <a:cxnLst/>
                <a:rect l="l" t="t" r="r" b="b"/>
                <a:pathLst>
                  <a:path w="20964" h="14701" extrusionOk="0">
                    <a:moveTo>
                      <a:pt x="10610" y="321"/>
                    </a:moveTo>
                    <a:cubicBezTo>
                      <a:pt x="11013" y="321"/>
                      <a:pt x="11417" y="345"/>
                      <a:pt x="11819" y="392"/>
                    </a:cubicBezTo>
                    <a:cubicBezTo>
                      <a:pt x="13126" y="548"/>
                      <a:pt x="14533" y="931"/>
                      <a:pt x="15661" y="1635"/>
                    </a:cubicBezTo>
                    <a:lnTo>
                      <a:pt x="15661" y="1635"/>
                    </a:lnTo>
                    <a:cubicBezTo>
                      <a:pt x="15665" y="1638"/>
                      <a:pt x="15669" y="1641"/>
                      <a:pt x="15674" y="1643"/>
                    </a:cubicBezTo>
                    <a:cubicBezTo>
                      <a:pt x="15674" y="1643"/>
                      <a:pt x="15674" y="1643"/>
                      <a:pt x="15674" y="1643"/>
                    </a:cubicBezTo>
                    <a:lnTo>
                      <a:pt x="15674" y="1643"/>
                    </a:lnTo>
                    <a:cubicBezTo>
                      <a:pt x="15679" y="1646"/>
                      <a:pt x="15683" y="1649"/>
                      <a:pt x="15688" y="1651"/>
                    </a:cubicBezTo>
                    <a:lnTo>
                      <a:pt x="15688" y="1651"/>
                    </a:lnTo>
                    <a:cubicBezTo>
                      <a:pt x="18959" y="3526"/>
                      <a:pt x="20963" y="7149"/>
                      <a:pt x="20495" y="10937"/>
                    </a:cubicBezTo>
                    <a:cubicBezTo>
                      <a:pt x="20345" y="12150"/>
                      <a:pt x="19938" y="13315"/>
                      <a:pt x="19333" y="14375"/>
                    </a:cubicBezTo>
                    <a:lnTo>
                      <a:pt x="1860" y="14375"/>
                    </a:lnTo>
                    <a:cubicBezTo>
                      <a:pt x="0" y="11114"/>
                      <a:pt x="306" y="7017"/>
                      <a:pt x="2648" y="4080"/>
                    </a:cubicBezTo>
                    <a:cubicBezTo>
                      <a:pt x="4569" y="1671"/>
                      <a:pt x="7562" y="321"/>
                      <a:pt x="10610" y="321"/>
                    </a:cubicBezTo>
                    <a:close/>
                    <a:moveTo>
                      <a:pt x="10580" y="1"/>
                    </a:moveTo>
                    <a:cubicBezTo>
                      <a:pt x="10341" y="1"/>
                      <a:pt x="10103" y="9"/>
                      <a:pt x="9864" y="25"/>
                    </a:cubicBezTo>
                    <a:cubicBezTo>
                      <a:pt x="7378" y="194"/>
                      <a:pt x="4981" y="1237"/>
                      <a:pt x="3201" y="2990"/>
                    </a:cubicBezTo>
                    <a:cubicBezTo>
                      <a:pt x="1489" y="4677"/>
                      <a:pt x="432" y="6964"/>
                      <a:pt x="319" y="9372"/>
                    </a:cubicBezTo>
                    <a:cubicBezTo>
                      <a:pt x="246" y="10913"/>
                      <a:pt x="562" y="12458"/>
                      <a:pt x="1223" y="13850"/>
                    </a:cubicBezTo>
                    <a:cubicBezTo>
                      <a:pt x="1340" y="14096"/>
                      <a:pt x="1502" y="14651"/>
                      <a:pt x="1797" y="14695"/>
                    </a:cubicBezTo>
                    <a:cubicBezTo>
                      <a:pt x="1825" y="14699"/>
                      <a:pt x="1855" y="14700"/>
                      <a:pt x="1885" y="14700"/>
                    </a:cubicBezTo>
                    <a:cubicBezTo>
                      <a:pt x="1946" y="14700"/>
                      <a:pt x="2008" y="14695"/>
                      <a:pt x="2066" y="14695"/>
                    </a:cubicBezTo>
                    <a:lnTo>
                      <a:pt x="19107" y="14695"/>
                    </a:lnTo>
                    <a:cubicBezTo>
                      <a:pt x="19168" y="14695"/>
                      <a:pt x="19232" y="14700"/>
                      <a:pt x="19295" y="14700"/>
                    </a:cubicBezTo>
                    <a:cubicBezTo>
                      <a:pt x="19327" y="14700"/>
                      <a:pt x="19358" y="14698"/>
                      <a:pt x="19388" y="14695"/>
                    </a:cubicBezTo>
                    <a:cubicBezTo>
                      <a:pt x="19670" y="14656"/>
                      <a:pt x="19809" y="14180"/>
                      <a:pt x="19922" y="13949"/>
                    </a:cubicBezTo>
                    <a:cubicBezTo>
                      <a:pt x="20607" y="12545"/>
                      <a:pt x="20940" y="10982"/>
                      <a:pt x="20875" y="9422"/>
                    </a:cubicBezTo>
                    <a:cubicBezTo>
                      <a:pt x="20764" y="6740"/>
                      <a:pt x="19477" y="4214"/>
                      <a:pt x="17435" y="2484"/>
                    </a:cubicBezTo>
                    <a:cubicBezTo>
                      <a:pt x="16937" y="2063"/>
                      <a:pt x="16402" y="1690"/>
                      <a:pt x="15836" y="1368"/>
                    </a:cubicBezTo>
                    <a:cubicBezTo>
                      <a:pt x="15833" y="1367"/>
                      <a:pt x="15830" y="1365"/>
                      <a:pt x="15827" y="1364"/>
                    </a:cubicBezTo>
                    <a:lnTo>
                      <a:pt x="15827" y="1364"/>
                    </a:lnTo>
                    <a:cubicBezTo>
                      <a:pt x="15284" y="1023"/>
                      <a:pt x="14664" y="780"/>
                      <a:pt x="14060" y="576"/>
                    </a:cubicBezTo>
                    <a:cubicBezTo>
                      <a:pt x="12941" y="199"/>
                      <a:pt x="11761" y="1"/>
                      <a:pt x="10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45"/>
              <p:cNvSpPr/>
              <p:nvPr/>
            </p:nvSpPr>
            <p:spPr>
              <a:xfrm>
                <a:off x="3504875" y="1918442"/>
                <a:ext cx="161343" cy="161299"/>
              </a:xfrm>
              <a:custGeom>
                <a:avLst/>
                <a:gdLst/>
                <a:ahLst/>
                <a:cxnLst/>
                <a:rect l="l" t="t" r="r" b="b"/>
                <a:pathLst>
                  <a:path w="3597" h="3596" extrusionOk="0">
                    <a:moveTo>
                      <a:pt x="1798" y="1"/>
                    </a:moveTo>
                    <a:cubicBezTo>
                      <a:pt x="805" y="1"/>
                      <a:pt x="0" y="805"/>
                      <a:pt x="0" y="1799"/>
                    </a:cubicBezTo>
                    <a:cubicBezTo>
                      <a:pt x="0" y="2790"/>
                      <a:pt x="805" y="3595"/>
                      <a:pt x="1798" y="3595"/>
                    </a:cubicBezTo>
                    <a:cubicBezTo>
                      <a:pt x="2791" y="3595"/>
                      <a:pt x="3596" y="2790"/>
                      <a:pt x="3596" y="1799"/>
                    </a:cubicBezTo>
                    <a:cubicBezTo>
                      <a:pt x="3596" y="805"/>
                      <a:pt x="2791" y="1"/>
                      <a:pt x="1798" y="1"/>
                    </a:cubicBez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2" name="Google Shape;2612;p45"/>
              <p:cNvSpPr/>
              <p:nvPr/>
            </p:nvSpPr>
            <p:spPr>
              <a:xfrm>
                <a:off x="3491195" y="1911355"/>
                <a:ext cx="182156" cy="175428"/>
              </a:xfrm>
              <a:custGeom>
                <a:avLst/>
                <a:gdLst/>
                <a:ahLst/>
                <a:cxnLst/>
                <a:rect l="l" t="t" r="r" b="b"/>
                <a:pathLst>
                  <a:path w="4061" h="3911" extrusionOk="0">
                    <a:moveTo>
                      <a:pt x="2107" y="317"/>
                    </a:moveTo>
                    <a:cubicBezTo>
                      <a:pt x="2206" y="317"/>
                      <a:pt x="2306" y="327"/>
                      <a:pt x="2404" y="346"/>
                    </a:cubicBezTo>
                    <a:cubicBezTo>
                      <a:pt x="3179" y="493"/>
                      <a:pt x="3730" y="1174"/>
                      <a:pt x="3741" y="1957"/>
                    </a:cubicBezTo>
                    <a:cubicBezTo>
                      <a:pt x="3741" y="1962"/>
                      <a:pt x="3741" y="1967"/>
                      <a:pt x="3741" y="1972"/>
                    </a:cubicBezTo>
                    <a:lnTo>
                      <a:pt x="3741" y="1972"/>
                    </a:lnTo>
                    <a:cubicBezTo>
                      <a:pt x="3725" y="2648"/>
                      <a:pt x="3305" y="3267"/>
                      <a:pt x="2661" y="3497"/>
                    </a:cubicBezTo>
                    <a:cubicBezTo>
                      <a:pt x="2480" y="3561"/>
                      <a:pt x="2294" y="3592"/>
                      <a:pt x="2109" y="3592"/>
                    </a:cubicBezTo>
                    <a:cubicBezTo>
                      <a:pt x="1625" y="3592"/>
                      <a:pt x="1155" y="3380"/>
                      <a:pt x="835" y="2994"/>
                    </a:cubicBezTo>
                    <a:cubicBezTo>
                      <a:pt x="402" y="2467"/>
                      <a:pt x="348" y="1700"/>
                      <a:pt x="697" y="1116"/>
                    </a:cubicBezTo>
                    <a:cubicBezTo>
                      <a:pt x="992" y="621"/>
                      <a:pt x="1540" y="317"/>
                      <a:pt x="2107" y="317"/>
                    </a:cubicBezTo>
                    <a:close/>
                    <a:moveTo>
                      <a:pt x="2114" y="1"/>
                    </a:moveTo>
                    <a:cubicBezTo>
                      <a:pt x="1538" y="1"/>
                      <a:pt x="967" y="255"/>
                      <a:pt x="594" y="712"/>
                    </a:cubicBezTo>
                    <a:cubicBezTo>
                      <a:pt x="78" y="1343"/>
                      <a:pt x="0" y="2253"/>
                      <a:pt x="421" y="2958"/>
                    </a:cubicBezTo>
                    <a:cubicBezTo>
                      <a:pt x="780" y="3558"/>
                      <a:pt x="1433" y="3911"/>
                      <a:pt x="2115" y="3911"/>
                    </a:cubicBezTo>
                    <a:cubicBezTo>
                      <a:pt x="2231" y="3911"/>
                      <a:pt x="2349" y="3900"/>
                      <a:pt x="2466" y="3879"/>
                    </a:cubicBezTo>
                    <a:cubicBezTo>
                      <a:pt x="3385" y="3714"/>
                      <a:pt x="4043" y="2887"/>
                      <a:pt x="4060" y="1967"/>
                    </a:cubicBezTo>
                    <a:lnTo>
                      <a:pt x="4060" y="1967"/>
                    </a:lnTo>
                    <a:cubicBezTo>
                      <a:pt x="4060" y="1964"/>
                      <a:pt x="4060" y="1960"/>
                      <a:pt x="4060" y="1957"/>
                    </a:cubicBezTo>
                    <a:lnTo>
                      <a:pt x="4060" y="1957"/>
                    </a:lnTo>
                    <a:cubicBezTo>
                      <a:pt x="4060" y="1957"/>
                      <a:pt x="4060" y="1957"/>
                      <a:pt x="4060" y="1957"/>
                    </a:cubicBezTo>
                    <a:cubicBezTo>
                      <a:pt x="4060" y="1953"/>
                      <a:pt x="4060" y="1949"/>
                      <a:pt x="4060" y="1946"/>
                    </a:cubicBezTo>
                    <a:lnTo>
                      <a:pt x="4060" y="1946"/>
                    </a:lnTo>
                    <a:cubicBezTo>
                      <a:pt x="4044" y="1137"/>
                      <a:pt x="3549" y="414"/>
                      <a:pt x="2790" y="124"/>
                    </a:cubicBezTo>
                    <a:cubicBezTo>
                      <a:pt x="2572" y="41"/>
                      <a:pt x="2342" y="1"/>
                      <a:pt x="2114" y="1"/>
                    </a:cubicBezTo>
                    <a:close/>
                  </a:path>
                </a:pathLst>
              </a:custGeom>
              <a:solidFill>
                <a:srgbClr val="1D1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45"/>
              <p:cNvSpPr/>
              <p:nvPr/>
            </p:nvSpPr>
            <p:spPr>
              <a:xfrm>
                <a:off x="4311666" y="1918442"/>
                <a:ext cx="161254" cy="161299"/>
              </a:xfrm>
              <a:custGeom>
                <a:avLst/>
                <a:gdLst/>
                <a:ahLst/>
                <a:cxnLst/>
                <a:rect l="l" t="t" r="r" b="b"/>
                <a:pathLst>
                  <a:path w="3595" h="3596" extrusionOk="0">
                    <a:moveTo>
                      <a:pt x="1798" y="1"/>
                    </a:moveTo>
                    <a:cubicBezTo>
                      <a:pt x="805" y="1"/>
                      <a:pt x="0" y="805"/>
                      <a:pt x="0" y="1799"/>
                    </a:cubicBezTo>
                    <a:cubicBezTo>
                      <a:pt x="0" y="2790"/>
                      <a:pt x="805" y="3595"/>
                      <a:pt x="1798" y="3595"/>
                    </a:cubicBezTo>
                    <a:cubicBezTo>
                      <a:pt x="2790" y="3595"/>
                      <a:pt x="3595" y="2790"/>
                      <a:pt x="3595" y="1799"/>
                    </a:cubicBezTo>
                    <a:cubicBezTo>
                      <a:pt x="3595" y="805"/>
                      <a:pt x="2790" y="1"/>
                      <a:pt x="1798" y="1"/>
                    </a:cubicBez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45"/>
              <p:cNvSpPr/>
              <p:nvPr/>
            </p:nvSpPr>
            <p:spPr>
              <a:xfrm>
                <a:off x="4297985" y="1911355"/>
                <a:ext cx="182111" cy="175428"/>
              </a:xfrm>
              <a:custGeom>
                <a:avLst/>
                <a:gdLst/>
                <a:ahLst/>
                <a:cxnLst/>
                <a:rect l="l" t="t" r="r" b="b"/>
                <a:pathLst>
                  <a:path w="4060" h="3911" extrusionOk="0">
                    <a:moveTo>
                      <a:pt x="2107" y="317"/>
                    </a:moveTo>
                    <a:cubicBezTo>
                      <a:pt x="2206" y="317"/>
                      <a:pt x="2306" y="327"/>
                      <a:pt x="2404" y="346"/>
                    </a:cubicBezTo>
                    <a:cubicBezTo>
                      <a:pt x="3178" y="493"/>
                      <a:pt x="3730" y="1174"/>
                      <a:pt x="3741" y="1957"/>
                    </a:cubicBezTo>
                    <a:cubicBezTo>
                      <a:pt x="3731" y="2639"/>
                      <a:pt x="3310" y="3265"/>
                      <a:pt x="2660" y="3497"/>
                    </a:cubicBezTo>
                    <a:cubicBezTo>
                      <a:pt x="2479" y="3561"/>
                      <a:pt x="2293" y="3592"/>
                      <a:pt x="2109" y="3592"/>
                    </a:cubicBezTo>
                    <a:cubicBezTo>
                      <a:pt x="1625" y="3592"/>
                      <a:pt x="1155" y="3380"/>
                      <a:pt x="834" y="2994"/>
                    </a:cubicBezTo>
                    <a:cubicBezTo>
                      <a:pt x="401" y="2467"/>
                      <a:pt x="347" y="1700"/>
                      <a:pt x="696" y="1116"/>
                    </a:cubicBezTo>
                    <a:cubicBezTo>
                      <a:pt x="992" y="621"/>
                      <a:pt x="1540" y="317"/>
                      <a:pt x="2107" y="317"/>
                    </a:cubicBezTo>
                    <a:close/>
                    <a:moveTo>
                      <a:pt x="2113" y="1"/>
                    </a:moveTo>
                    <a:cubicBezTo>
                      <a:pt x="1536" y="1"/>
                      <a:pt x="966" y="255"/>
                      <a:pt x="594" y="712"/>
                    </a:cubicBezTo>
                    <a:cubicBezTo>
                      <a:pt x="78" y="1343"/>
                      <a:pt x="0" y="2253"/>
                      <a:pt x="421" y="2958"/>
                    </a:cubicBezTo>
                    <a:cubicBezTo>
                      <a:pt x="780" y="3558"/>
                      <a:pt x="1432" y="3911"/>
                      <a:pt x="2114" y="3911"/>
                    </a:cubicBezTo>
                    <a:cubicBezTo>
                      <a:pt x="2230" y="3911"/>
                      <a:pt x="2348" y="3900"/>
                      <a:pt x="2464" y="3879"/>
                    </a:cubicBezTo>
                    <a:cubicBezTo>
                      <a:pt x="3383" y="3714"/>
                      <a:pt x="4040" y="2888"/>
                      <a:pt x="4059" y="1970"/>
                    </a:cubicBezTo>
                    <a:lnTo>
                      <a:pt x="4059" y="1970"/>
                    </a:lnTo>
                    <a:cubicBezTo>
                      <a:pt x="4059" y="1965"/>
                      <a:pt x="4059" y="1961"/>
                      <a:pt x="4059" y="1957"/>
                    </a:cubicBezTo>
                    <a:lnTo>
                      <a:pt x="4059" y="1957"/>
                    </a:lnTo>
                    <a:cubicBezTo>
                      <a:pt x="4059" y="1957"/>
                      <a:pt x="4059" y="1957"/>
                      <a:pt x="4059" y="1957"/>
                    </a:cubicBezTo>
                    <a:cubicBezTo>
                      <a:pt x="4059" y="1952"/>
                      <a:pt x="4059" y="1948"/>
                      <a:pt x="4059" y="1944"/>
                    </a:cubicBezTo>
                    <a:lnTo>
                      <a:pt x="4059" y="1944"/>
                    </a:lnTo>
                    <a:cubicBezTo>
                      <a:pt x="4044" y="1136"/>
                      <a:pt x="3547" y="413"/>
                      <a:pt x="2789" y="124"/>
                    </a:cubicBezTo>
                    <a:cubicBezTo>
                      <a:pt x="2571" y="41"/>
                      <a:pt x="2341" y="1"/>
                      <a:pt x="2113" y="1"/>
                    </a:cubicBezTo>
                    <a:close/>
                  </a:path>
                </a:pathLst>
              </a:custGeom>
              <a:solidFill>
                <a:srgbClr val="1D1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45"/>
              <p:cNvSpPr/>
              <p:nvPr/>
            </p:nvSpPr>
            <p:spPr>
              <a:xfrm>
                <a:off x="3585523" y="1504079"/>
                <a:ext cx="804250" cy="864356"/>
              </a:xfrm>
              <a:custGeom>
                <a:avLst/>
                <a:gdLst/>
                <a:ahLst/>
                <a:cxnLst/>
                <a:rect l="l" t="t" r="r" b="b"/>
                <a:pathLst>
                  <a:path w="17930" h="19270" extrusionOk="0">
                    <a:moveTo>
                      <a:pt x="8922" y="1"/>
                    </a:moveTo>
                    <a:cubicBezTo>
                      <a:pt x="8714" y="1"/>
                      <a:pt x="8370" y="36"/>
                      <a:pt x="8370" y="36"/>
                    </a:cubicBezTo>
                    <a:cubicBezTo>
                      <a:pt x="2565" y="506"/>
                      <a:pt x="0" y="4467"/>
                      <a:pt x="0" y="9636"/>
                    </a:cubicBezTo>
                    <a:cubicBezTo>
                      <a:pt x="0" y="14732"/>
                      <a:pt x="4414" y="18762"/>
                      <a:pt x="8370" y="19226"/>
                    </a:cubicBezTo>
                    <a:cubicBezTo>
                      <a:pt x="8370" y="19226"/>
                      <a:pt x="8732" y="19269"/>
                      <a:pt x="8936" y="19269"/>
                    </a:cubicBezTo>
                    <a:cubicBezTo>
                      <a:pt x="8946" y="19269"/>
                      <a:pt x="8956" y="19269"/>
                      <a:pt x="8965" y="19269"/>
                    </a:cubicBezTo>
                    <a:cubicBezTo>
                      <a:pt x="8974" y="19269"/>
                      <a:pt x="8983" y="19269"/>
                      <a:pt x="8993" y="19269"/>
                    </a:cubicBezTo>
                    <a:cubicBezTo>
                      <a:pt x="9197" y="19269"/>
                      <a:pt x="9559" y="19226"/>
                      <a:pt x="9559" y="19226"/>
                    </a:cubicBezTo>
                    <a:cubicBezTo>
                      <a:pt x="13516" y="18761"/>
                      <a:pt x="17929" y="14731"/>
                      <a:pt x="17929" y="9635"/>
                    </a:cubicBezTo>
                    <a:cubicBezTo>
                      <a:pt x="17929" y="4467"/>
                      <a:pt x="15365" y="505"/>
                      <a:pt x="9559" y="36"/>
                    </a:cubicBezTo>
                    <a:cubicBezTo>
                      <a:pt x="9559" y="36"/>
                      <a:pt x="9215" y="1"/>
                      <a:pt x="9007" y="1"/>
                    </a:cubicBezTo>
                    <a:cubicBezTo>
                      <a:pt x="8992" y="1"/>
                      <a:pt x="8978" y="1"/>
                      <a:pt x="8965" y="1"/>
                    </a:cubicBezTo>
                    <a:cubicBezTo>
                      <a:pt x="8951" y="1"/>
                      <a:pt x="8937" y="1"/>
                      <a:pt x="8922" y="1"/>
                    </a:cubicBezTo>
                    <a:close/>
                  </a:path>
                </a:pathLst>
              </a:custGeom>
              <a:solidFill>
                <a:srgbClr val="F5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45"/>
              <p:cNvSpPr/>
              <p:nvPr/>
            </p:nvSpPr>
            <p:spPr>
              <a:xfrm>
                <a:off x="3571125" y="1497934"/>
                <a:ext cx="825781" cy="877140"/>
              </a:xfrm>
              <a:custGeom>
                <a:avLst/>
                <a:gdLst/>
                <a:ahLst/>
                <a:cxnLst/>
                <a:rect l="l" t="t" r="r" b="b"/>
                <a:pathLst>
                  <a:path w="18410" h="19555" extrusionOk="0">
                    <a:moveTo>
                      <a:pt x="9309" y="296"/>
                    </a:moveTo>
                    <a:cubicBezTo>
                      <a:pt x="10207" y="296"/>
                      <a:pt x="11136" y="460"/>
                      <a:pt x="11997" y="697"/>
                    </a:cubicBezTo>
                    <a:cubicBezTo>
                      <a:pt x="13698" y="1166"/>
                      <a:pt x="15244" y="2117"/>
                      <a:pt x="16301" y="3545"/>
                    </a:cubicBezTo>
                    <a:cubicBezTo>
                      <a:pt x="17335" y="4941"/>
                      <a:pt x="17855" y="6650"/>
                      <a:pt x="18024" y="8365"/>
                    </a:cubicBezTo>
                    <a:cubicBezTo>
                      <a:pt x="18070" y="8827"/>
                      <a:pt x="18089" y="9290"/>
                      <a:pt x="18091" y="9753"/>
                    </a:cubicBezTo>
                    <a:lnTo>
                      <a:pt x="18091" y="9753"/>
                    </a:lnTo>
                    <a:cubicBezTo>
                      <a:pt x="18090" y="9759"/>
                      <a:pt x="18090" y="9765"/>
                      <a:pt x="18090" y="9772"/>
                    </a:cubicBezTo>
                    <a:cubicBezTo>
                      <a:pt x="18068" y="13886"/>
                      <a:pt x="15045" y="17764"/>
                      <a:pt x="11117" y="18941"/>
                    </a:cubicBezTo>
                    <a:cubicBezTo>
                      <a:pt x="10515" y="19120"/>
                      <a:pt x="9894" y="19237"/>
                      <a:pt x="9269" y="19237"/>
                    </a:cubicBezTo>
                    <a:cubicBezTo>
                      <a:pt x="9091" y="19237"/>
                      <a:pt x="8912" y="19228"/>
                      <a:pt x="8734" y="19207"/>
                    </a:cubicBezTo>
                    <a:cubicBezTo>
                      <a:pt x="7862" y="19108"/>
                      <a:pt x="7008" y="18839"/>
                      <a:pt x="6219" y="18463"/>
                    </a:cubicBezTo>
                    <a:cubicBezTo>
                      <a:pt x="4406" y="17598"/>
                      <a:pt x="2854" y="16174"/>
                      <a:pt x="1819" y="14455"/>
                    </a:cubicBezTo>
                    <a:cubicBezTo>
                      <a:pt x="718" y="12630"/>
                      <a:pt x="350" y="10594"/>
                      <a:pt x="536" y="8486"/>
                    </a:cubicBezTo>
                    <a:cubicBezTo>
                      <a:pt x="689" y="6754"/>
                      <a:pt x="1198" y="5023"/>
                      <a:pt x="2228" y="3603"/>
                    </a:cubicBezTo>
                    <a:cubicBezTo>
                      <a:pt x="3260" y="2180"/>
                      <a:pt x="4776" y="1216"/>
                      <a:pt x="6453" y="731"/>
                    </a:cubicBezTo>
                    <a:cubicBezTo>
                      <a:pt x="7351" y="471"/>
                      <a:pt x="8315" y="305"/>
                      <a:pt x="9253" y="297"/>
                    </a:cubicBezTo>
                    <a:cubicBezTo>
                      <a:pt x="9272" y="296"/>
                      <a:pt x="9290" y="296"/>
                      <a:pt x="9309" y="296"/>
                    </a:cubicBezTo>
                    <a:close/>
                    <a:moveTo>
                      <a:pt x="9232" y="0"/>
                    </a:moveTo>
                    <a:cubicBezTo>
                      <a:pt x="6847" y="0"/>
                      <a:pt x="4459" y="801"/>
                      <a:pt x="2766" y="2486"/>
                    </a:cubicBezTo>
                    <a:cubicBezTo>
                      <a:pt x="1504" y="3742"/>
                      <a:pt x="746" y="5409"/>
                      <a:pt x="407" y="7141"/>
                    </a:cubicBezTo>
                    <a:cubicBezTo>
                      <a:pt x="0" y="9213"/>
                      <a:pt x="67" y="11373"/>
                      <a:pt x="892" y="13335"/>
                    </a:cubicBezTo>
                    <a:cubicBezTo>
                      <a:pt x="1706" y="15272"/>
                      <a:pt x="3140" y="16935"/>
                      <a:pt x="4894" y="18083"/>
                    </a:cubicBezTo>
                    <a:cubicBezTo>
                      <a:pt x="6171" y="18917"/>
                      <a:pt x="7724" y="19554"/>
                      <a:pt x="9276" y="19554"/>
                    </a:cubicBezTo>
                    <a:cubicBezTo>
                      <a:pt x="9503" y="19554"/>
                      <a:pt x="9730" y="19541"/>
                      <a:pt x="9955" y="19512"/>
                    </a:cubicBezTo>
                    <a:cubicBezTo>
                      <a:pt x="14015" y="19000"/>
                      <a:pt x="17531" y="15372"/>
                      <a:pt x="18258" y="11409"/>
                    </a:cubicBezTo>
                    <a:cubicBezTo>
                      <a:pt x="18356" y="10869"/>
                      <a:pt x="18407" y="10322"/>
                      <a:pt x="18410" y="9773"/>
                    </a:cubicBezTo>
                    <a:lnTo>
                      <a:pt x="18410" y="9773"/>
                    </a:lnTo>
                    <a:cubicBezTo>
                      <a:pt x="18410" y="9773"/>
                      <a:pt x="18410" y="9772"/>
                      <a:pt x="18410" y="9772"/>
                    </a:cubicBezTo>
                    <a:lnTo>
                      <a:pt x="18410" y="9772"/>
                    </a:lnTo>
                    <a:cubicBezTo>
                      <a:pt x="18410" y="9772"/>
                      <a:pt x="18410" y="9772"/>
                      <a:pt x="18410" y="9772"/>
                    </a:cubicBezTo>
                    <a:cubicBezTo>
                      <a:pt x="18410" y="9770"/>
                      <a:pt x="18410" y="9769"/>
                      <a:pt x="18410" y="9768"/>
                    </a:cubicBezTo>
                    <a:lnTo>
                      <a:pt x="18410" y="9768"/>
                    </a:lnTo>
                    <a:cubicBezTo>
                      <a:pt x="18403" y="7905"/>
                      <a:pt x="18081" y="6009"/>
                      <a:pt x="17190" y="4355"/>
                    </a:cubicBezTo>
                    <a:cubicBezTo>
                      <a:pt x="16350" y="2793"/>
                      <a:pt x="15008" y="1559"/>
                      <a:pt x="13383" y="851"/>
                    </a:cubicBezTo>
                    <a:cubicBezTo>
                      <a:pt x="12101" y="290"/>
                      <a:pt x="10667" y="0"/>
                      <a:pt x="9232" y="0"/>
                    </a:cubicBezTo>
                    <a:close/>
                  </a:path>
                </a:pathLst>
              </a:custGeom>
              <a:solidFill>
                <a:srgbClr val="1D1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45"/>
              <p:cNvSpPr/>
              <p:nvPr/>
            </p:nvSpPr>
            <p:spPr>
              <a:xfrm>
                <a:off x="3781715" y="1951140"/>
                <a:ext cx="76567" cy="99982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2229" extrusionOk="0">
                    <a:moveTo>
                      <a:pt x="853" y="0"/>
                    </a:moveTo>
                    <a:cubicBezTo>
                      <a:pt x="381" y="0"/>
                      <a:pt x="0" y="499"/>
                      <a:pt x="0" y="1115"/>
                    </a:cubicBezTo>
                    <a:cubicBezTo>
                      <a:pt x="0" y="1730"/>
                      <a:pt x="381" y="2229"/>
                      <a:pt x="853" y="2229"/>
                    </a:cubicBezTo>
                    <a:cubicBezTo>
                      <a:pt x="1324" y="2229"/>
                      <a:pt x="1706" y="1730"/>
                      <a:pt x="1706" y="1115"/>
                    </a:cubicBezTo>
                    <a:cubicBezTo>
                      <a:pt x="1706" y="499"/>
                      <a:pt x="1324" y="0"/>
                      <a:pt x="8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45"/>
              <p:cNvSpPr/>
              <p:nvPr/>
            </p:nvSpPr>
            <p:spPr>
              <a:xfrm>
                <a:off x="4119601" y="1949122"/>
                <a:ext cx="76523" cy="99982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2229" extrusionOk="0">
                    <a:moveTo>
                      <a:pt x="852" y="0"/>
                    </a:moveTo>
                    <a:cubicBezTo>
                      <a:pt x="381" y="0"/>
                      <a:pt x="0" y="499"/>
                      <a:pt x="0" y="1115"/>
                    </a:cubicBezTo>
                    <a:cubicBezTo>
                      <a:pt x="0" y="1730"/>
                      <a:pt x="381" y="2229"/>
                      <a:pt x="852" y="2229"/>
                    </a:cubicBezTo>
                    <a:cubicBezTo>
                      <a:pt x="1323" y="2229"/>
                      <a:pt x="1706" y="1730"/>
                      <a:pt x="1706" y="1115"/>
                    </a:cubicBezTo>
                    <a:cubicBezTo>
                      <a:pt x="1706" y="499"/>
                      <a:pt x="1323" y="0"/>
                      <a:pt x="85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45"/>
              <p:cNvSpPr/>
              <p:nvPr/>
            </p:nvSpPr>
            <p:spPr>
              <a:xfrm>
                <a:off x="3959202" y="2012456"/>
                <a:ext cx="51852" cy="79393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1770" extrusionOk="0">
                    <a:moveTo>
                      <a:pt x="952" y="0"/>
                    </a:moveTo>
                    <a:cubicBezTo>
                      <a:pt x="951" y="0"/>
                      <a:pt x="950" y="0"/>
                      <a:pt x="949" y="0"/>
                    </a:cubicBezTo>
                    <a:cubicBezTo>
                      <a:pt x="581" y="5"/>
                      <a:pt x="254" y="237"/>
                      <a:pt x="127" y="582"/>
                    </a:cubicBezTo>
                    <a:cubicBezTo>
                      <a:pt x="1" y="917"/>
                      <a:pt x="105" y="1324"/>
                      <a:pt x="378" y="1556"/>
                    </a:cubicBezTo>
                    <a:cubicBezTo>
                      <a:pt x="538" y="1692"/>
                      <a:pt x="740" y="1767"/>
                      <a:pt x="949" y="1770"/>
                    </a:cubicBezTo>
                    <a:cubicBezTo>
                      <a:pt x="950" y="1770"/>
                      <a:pt x="951" y="1770"/>
                      <a:pt x="952" y="1770"/>
                    </a:cubicBezTo>
                    <a:cubicBezTo>
                      <a:pt x="1154" y="1770"/>
                      <a:pt x="1153" y="1454"/>
                      <a:pt x="949" y="1451"/>
                    </a:cubicBezTo>
                    <a:cubicBezTo>
                      <a:pt x="642" y="1444"/>
                      <a:pt x="396" y="1193"/>
                      <a:pt x="396" y="885"/>
                    </a:cubicBezTo>
                    <a:cubicBezTo>
                      <a:pt x="396" y="578"/>
                      <a:pt x="642" y="326"/>
                      <a:pt x="949" y="319"/>
                    </a:cubicBezTo>
                    <a:cubicBezTo>
                      <a:pt x="1153" y="317"/>
                      <a:pt x="1156" y="0"/>
                      <a:pt x="95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45"/>
              <p:cNvSpPr/>
              <p:nvPr/>
            </p:nvSpPr>
            <p:spPr>
              <a:xfrm>
                <a:off x="3557220" y="1484344"/>
                <a:ext cx="861665" cy="428455"/>
              </a:xfrm>
              <a:custGeom>
                <a:avLst/>
                <a:gdLst/>
                <a:ahLst/>
                <a:cxnLst/>
                <a:rect l="l" t="t" r="r" b="b"/>
                <a:pathLst>
                  <a:path w="19210" h="9552" extrusionOk="0">
                    <a:moveTo>
                      <a:pt x="10339" y="1"/>
                    </a:moveTo>
                    <a:cubicBezTo>
                      <a:pt x="7607" y="1"/>
                      <a:pt x="5157" y="580"/>
                      <a:pt x="3624" y="1655"/>
                    </a:cubicBezTo>
                    <a:cubicBezTo>
                      <a:pt x="1750" y="2970"/>
                      <a:pt x="653" y="5643"/>
                      <a:pt x="355" y="6301"/>
                    </a:cubicBezTo>
                    <a:cubicBezTo>
                      <a:pt x="57" y="6958"/>
                      <a:pt x="1" y="8315"/>
                      <a:pt x="1" y="8748"/>
                    </a:cubicBezTo>
                    <a:lnTo>
                      <a:pt x="1" y="9294"/>
                    </a:lnTo>
                    <a:cubicBezTo>
                      <a:pt x="1" y="9294"/>
                      <a:pt x="161" y="9530"/>
                      <a:pt x="425" y="9530"/>
                    </a:cubicBezTo>
                    <a:cubicBezTo>
                      <a:pt x="523" y="9530"/>
                      <a:pt x="635" y="9497"/>
                      <a:pt x="758" y="9408"/>
                    </a:cubicBezTo>
                    <a:cubicBezTo>
                      <a:pt x="1214" y="9079"/>
                      <a:pt x="1744" y="8362"/>
                      <a:pt x="1744" y="8362"/>
                    </a:cubicBezTo>
                    <a:cubicBezTo>
                      <a:pt x="1744" y="8362"/>
                      <a:pt x="2555" y="6688"/>
                      <a:pt x="2714" y="6631"/>
                    </a:cubicBezTo>
                    <a:cubicBezTo>
                      <a:pt x="2764" y="6614"/>
                      <a:pt x="2849" y="6608"/>
                      <a:pt x="2959" y="6608"/>
                    </a:cubicBezTo>
                    <a:cubicBezTo>
                      <a:pt x="3181" y="6608"/>
                      <a:pt x="3506" y="6632"/>
                      <a:pt x="3846" y="6632"/>
                    </a:cubicBezTo>
                    <a:cubicBezTo>
                      <a:pt x="3875" y="6632"/>
                      <a:pt x="3905" y="6631"/>
                      <a:pt x="3934" y="6631"/>
                    </a:cubicBezTo>
                    <a:cubicBezTo>
                      <a:pt x="4144" y="6629"/>
                      <a:pt x="7809" y="6218"/>
                      <a:pt x="8094" y="6176"/>
                    </a:cubicBezTo>
                    <a:cubicBezTo>
                      <a:pt x="9331" y="5996"/>
                      <a:pt x="14652" y="3763"/>
                      <a:pt x="14652" y="3763"/>
                    </a:cubicBezTo>
                    <a:cubicBezTo>
                      <a:pt x="14652" y="3763"/>
                      <a:pt x="15140" y="5347"/>
                      <a:pt x="15901" y="6707"/>
                    </a:cubicBezTo>
                    <a:cubicBezTo>
                      <a:pt x="16455" y="7698"/>
                      <a:pt x="17257" y="8509"/>
                      <a:pt x="17627" y="8806"/>
                    </a:cubicBezTo>
                    <a:cubicBezTo>
                      <a:pt x="18188" y="9254"/>
                      <a:pt x="18506" y="9552"/>
                      <a:pt x="18718" y="9552"/>
                    </a:cubicBezTo>
                    <a:cubicBezTo>
                      <a:pt x="18838" y="9552"/>
                      <a:pt x="18923" y="9456"/>
                      <a:pt x="18999" y="9239"/>
                    </a:cubicBezTo>
                    <a:cubicBezTo>
                      <a:pt x="19209" y="8636"/>
                      <a:pt x="18789" y="5139"/>
                      <a:pt x="17725" y="3880"/>
                    </a:cubicBezTo>
                    <a:cubicBezTo>
                      <a:pt x="16663" y="2622"/>
                      <a:pt x="15656" y="410"/>
                      <a:pt x="12200" y="88"/>
                    </a:cubicBezTo>
                    <a:cubicBezTo>
                      <a:pt x="11570" y="30"/>
                      <a:pt x="10947" y="1"/>
                      <a:pt x="1033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45"/>
              <p:cNvSpPr/>
              <p:nvPr/>
            </p:nvSpPr>
            <p:spPr>
              <a:xfrm>
                <a:off x="3631364" y="1613479"/>
                <a:ext cx="778997" cy="312953"/>
              </a:xfrm>
              <a:custGeom>
                <a:avLst/>
                <a:gdLst/>
                <a:ahLst/>
                <a:cxnLst/>
                <a:rect l="l" t="t" r="r" b="b"/>
                <a:pathLst>
                  <a:path w="17367" h="6977" extrusionOk="0">
                    <a:moveTo>
                      <a:pt x="2093" y="0"/>
                    </a:moveTo>
                    <a:cubicBezTo>
                      <a:pt x="2057" y="0"/>
                      <a:pt x="2019" y="14"/>
                      <a:pt x="1986" y="47"/>
                    </a:cubicBezTo>
                    <a:cubicBezTo>
                      <a:pt x="1024" y="1011"/>
                      <a:pt x="89" y="2376"/>
                      <a:pt x="6" y="3788"/>
                    </a:cubicBezTo>
                    <a:cubicBezTo>
                      <a:pt x="0" y="3878"/>
                      <a:pt x="83" y="3943"/>
                      <a:pt x="165" y="3948"/>
                    </a:cubicBezTo>
                    <a:cubicBezTo>
                      <a:pt x="607" y="3974"/>
                      <a:pt x="1050" y="3987"/>
                      <a:pt x="1494" y="3987"/>
                    </a:cubicBezTo>
                    <a:cubicBezTo>
                      <a:pt x="5237" y="3987"/>
                      <a:pt x="9021" y="3073"/>
                      <a:pt x="12327" y="1330"/>
                    </a:cubicBezTo>
                    <a:cubicBezTo>
                      <a:pt x="12523" y="1228"/>
                      <a:pt x="12719" y="1123"/>
                      <a:pt x="12909" y="1010"/>
                    </a:cubicBezTo>
                    <a:lnTo>
                      <a:pt x="12909" y="1010"/>
                    </a:lnTo>
                    <a:cubicBezTo>
                      <a:pt x="13277" y="2664"/>
                      <a:pt x="14095" y="4341"/>
                      <a:pt x="15231" y="5581"/>
                    </a:cubicBezTo>
                    <a:cubicBezTo>
                      <a:pt x="15747" y="6146"/>
                      <a:pt x="16358" y="6622"/>
                      <a:pt x="17046" y="6959"/>
                    </a:cubicBezTo>
                    <a:cubicBezTo>
                      <a:pt x="17071" y="6971"/>
                      <a:pt x="17096" y="6977"/>
                      <a:pt x="17120" y="6977"/>
                    </a:cubicBezTo>
                    <a:cubicBezTo>
                      <a:pt x="17268" y="6977"/>
                      <a:pt x="17367" y="6762"/>
                      <a:pt x="17208" y="6683"/>
                    </a:cubicBezTo>
                    <a:cubicBezTo>
                      <a:pt x="15711" y="5952"/>
                      <a:pt x="14683" y="4578"/>
                      <a:pt x="13990" y="3100"/>
                    </a:cubicBezTo>
                    <a:cubicBezTo>
                      <a:pt x="13637" y="2344"/>
                      <a:pt x="13336" y="1534"/>
                      <a:pt x="13173" y="713"/>
                    </a:cubicBezTo>
                    <a:cubicBezTo>
                      <a:pt x="13159" y="642"/>
                      <a:pt x="13086" y="596"/>
                      <a:pt x="13015" y="596"/>
                    </a:cubicBezTo>
                    <a:cubicBezTo>
                      <a:pt x="12988" y="596"/>
                      <a:pt x="12961" y="603"/>
                      <a:pt x="12938" y="618"/>
                    </a:cubicBezTo>
                    <a:cubicBezTo>
                      <a:pt x="12238" y="1065"/>
                      <a:pt x="11468" y="1422"/>
                      <a:pt x="10707" y="1750"/>
                    </a:cubicBezTo>
                    <a:cubicBezTo>
                      <a:pt x="8802" y="2567"/>
                      <a:pt x="6798" y="3133"/>
                      <a:pt x="4747" y="3433"/>
                    </a:cubicBezTo>
                    <a:cubicBezTo>
                      <a:pt x="3673" y="3590"/>
                      <a:pt x="2591" y="3668"/>
                      <a:pt x="1507" y="3668"/>
                    </a:cubicBezTo>
                    <a:cubicBezTo>
                      <a:pt x="1117" y="3668"/>
                      <a:pt x="727" y="3658"/>
                      <a:pt x="337" y="3638"/>
                    </a:cubicBezTo>
                    <a:lnTo>
                      <a:pt x="337" y="3638"/>
                    </a:lnTo>
                    <a:cubicBezTo>
                      <a:pt x="472" y="2367"/>
                      <a:pt x="1349" y="1137"/>
                      <a:pt x="2213" y="273"/>
                    </a:cubicBezTo>
                    <a:cubicBezTo>
                      <a:pt x="2324" y="160"/>
                      <a:pt x="2215" y="0"/>
                      <a:pt x="20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45"/>
              <p:cNvSpPr/>
              <p:nvPr/>
            </p:nvSpPr>
            <p:spPr>
              <a:xfrm>
                <a:off x="3557355" y="1778183"/>
                <a:ext cx="125370" cy="148605"/>
              </a:xfrm>
              <a:custGeom>
                <a:avLst/>
                <a:gdLst/>
                <a:ahLst/>
                <a:cxnLst/>
                <a:rect l="l" t="t" r="r" b="b"/>
                <a:pathLst>
                  <a:path w="2795" h="3313" extrusionOk="0">
                    <a:moveTo>
                      <a:pt x="2601" y="1"/>
                    </a:moveTo>
                    <a:cubicBezTo>
                      <a:pt x="2537" y="1"/>
                      <a:pt x="2471" y="33"/>
                      <a:pt x="2441" y="108"/>
                    </a:cubicBezTo>
                    <a:cubicBezTo>
                      <a:pt x="2194" y="735"/>
                      <a:pt x="1901" y="1351"/>
                      <a:pt x="1507" y="1901"/>
                    </a:cubicBezTo>
                    <a:cubicBezTo>
                      <a:pt x="1170" y="2370"/>
                      <a:pt x="732" y="2804"/>
                      <a:pt x="175" y="2995"/>
                    </a:cubicBezTo>
                    <a:cubicBezTo>
                      <a:pt x="0" y="3055"/>
                      <a:pt x="51" y="3313"/>
                      <a:pt x="206" y="3313"/>
                    </a:cubicBezTo>
                    <a:cubicBezTo>
                      <a:pt x="223" y="3313"/>
                      <a:pt x="241" y="3310"/>
                      <a:pt x="260" y="3303"/>
                    </a:cubicBezTo>
                    <a:cubicBezTo>
                      <a:pt x="1575" y="2852"/>
                      <a:pt x="2276" y="1395"/>
                      <a:pt x="2749" y="192"/>
                    </a:cubicBezTo>
                    <a:cubicBezTo>
                      <a:pt x="2795" y="77"/>
                      <a:pt x="2700" y="1"/>
                      <a:pt x="26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45"/>
              <p:cNvSpPr/>
              <p:nvPr/>
            </p:nvSpPr>
            <p:spPr>
              <a:xfrm>
                <a:off x="3904839" y="2168728"/>
                <a:ext cx="177581" cy="73652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1642" extrusionOk="0">
                    <a:moveTo>
                      <a:pt x="194" y="1"/>
                    </a:moveTo>
                    <a:cubicBezTo>
                      <a:pt x="100" y="1"/>
                      <a:pt x="1" y="79"/>
                      <a:pt x="30" y="199"/>
                    </a:cubicBezTo>
                    <a:cubicBezTo>
                      <a:pt x="249" y="1077"/>
                      <a:pt x="1095" y="1641"/>
                      <a:pt x="1980" y="1641"/>
                    </a:cubicBezTo>
                    <a:cubicBezTo>
                      <a:pt x="2864" y="1641"/>
                      <a:pt x="3711" y="1077"/>
                      <a:pt x="3929" y="199"/>
                    </a:cubicBezTo>
                    <a:cubicBezTo>
                      <a:pt x="3959" y="79"/>
                      <a:pt x="3859" y="1"/>
                      <a:pt x="3764" y="1"/>
                    </a:cubicBezTo>
                    <a:cubicBezTo>
                      <a:pt x="3701" y="1"/>
                      <a:pt x="3640" y="35"/>
                      <a:pt x="3621" y="115"/>
                    </a:cubicBezTo>
                    <a:cubicBezTo>
                      <a:pt x="3437" y="857"/>
                      <a:pt x="2726" y="1322"/>
                      <a:pt x="1980" y="1323"/>
                    </a:cubicBezTo>
                    <a:cubicBezTo>
                      <a:pt x="1232" y="1323"/>
                      <a:pt x="521" y="856"/>
                      <a:pt x="338" y="115"/>
                    </a:cubicBezTo>
                    <a:cubicBezTo>
                      <a:pt x="318" y="35"/>
                      <a:pt x="257" y="1"/>
                      <a:pt x="19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45"/>
              <p:cNvSpPr/>
              <p:nvPr/>
            </p:nvSpPr>
            <p:spPr>
              <a:xfrm>
                <a:off x="3684651" y="2061257"/>
                <a:ext cx="91818" cy="91818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2047" extrusionOk="0">
                    <a:moveTo>
                      <a:pt x="1023" y="0"/>
                    </a:moveTo>
                    <a:cubicBezTo>
                      <a:pt x="458" y="0"/>
                      <a:pt x="0" y="459"/>
                      <a:pt x="0" y="1023"/>
                    </a:cubicBezTo>
                    <a:cubicBezTo>
                      <a:pt x="0" y="1589"/>
                      <a:pt x="458" y="2047"/>
                      <a:pt x="1023" y="2047"/>
                    </a:cubicBezTo>
                    <a:cubicBezTo>
                      <a:pt x="1588" y="2047"/>
                      <a:pt x="2047" y="1589"/>
                      <a:pt x="2047" y="1023"/>
                    </a:cubicBezTo>
                    <a:cubicBezTo>
                      <a:pt x="2047" y="459"/>
                      <a:pt x="1588" y="0"/>
                      <a:pt x="1023" y="0"/>
                    </a:cubicBezTo>
                    <a:close/>
                  </a:path>
                </a:pathLst>
              </a:custGeom>
              <a:solidFill>
                <a:srgbClr val="F2A6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5"/>
              <p:cNvSpPr/>
              <p:nvPr/>
            </p:nvSpPr>
            <p:spPr>
              <a:xfrm>
                <a:off x="4201370" y="2061257"/>
                <a:ext cx="91818" cy="91818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2047" extrusionOk="0">
                    <a:moveTo>
                      <a:pt x="1024" y="0"/>
                    </a:moveTo>
                    <a:cubicBezTo>
                      <a:pt x="459" y="0"/>
                      <a:pt x="0" y="459"/>
                      <a:pt x="0" y="1023"/>
                    </a:cubicBezTo>
                    <a:cubicBezTo>
                      <a:pt x="0" y="1589"/>
                      <a:pt x="459" y="2047"/>
                      <a:pt x="1024" y="2047"/>
                    </a:cubicBezTo>
                    <a:cubicBezTo>
                      <a:pt x="1588" y="2047"/>
                      <a:pt x="2047" y="1589"/>
                      <a:pt x="2047" y="1023"/>
                    </a:cubicBezTo>
                    <a:cubicBezTo>
                      <a:pt x="2047" y="459"/>
                      <a:pt x="1588" y="0"/>
                      <a:pt x="1024" y="0"/>
                    </a:cubicBezTo>
                    <a:close/>
                  </a:path>
                </a:pathLst>
              </a:custGeom>
              <a:solidFill>
                <a:srgbClr val="F2A6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6" name="Google Shape;2626;p45"/>
            <p:cNvGrpSpPr/>
            <p:nvPr/>
          </p:nvGrpSpPr>
          <p:grpSpPr>
            <a:xfrm>
              <a:off x="7098418" y="3307944"/>
              <a:ext cx="568814" cy="140171"/>
              <a:chOff x="3708423" y="3329148"/>
              <a:chExt cx="557716" cy="137436"/>
            </a:xfrm>
          </p:grpSpPr>
          <p:sp>
            <p:nvSpPr>
              <p:cNvPr id="2627" name="Google Shape;2627;p45"/>
              <p:cNvSpPr/>
              <p:nvPr/>
            </p:nvSpPr>
            <p:spPr>
              <a:xfrm>
                <a:off x="3708423" y="3329148"/>
                <a:ext cx="93882" cy="137436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3064" extrusionOk="0">
                    <a:moveTo>
                      <a:pt x="1896" y="1"/>
                    </a:moveTo>
                    <a:cubicBezTo>
                      <a:pt x="1835" y="1"/>
                      <a:pt x="1779" y="36"/>
                      <a:pt x="1768" y="117"/>
                    </a:cubicBezTo>
                    <a:cubicBezTo>
                      <a:pt x="1683" y="751"/>
                      <a:pt x="1519" y="1393"/>
                      <a:pt x="1190" y="1947"/>
                    </a:cubicBezTo>
                    <a:cubicBezTo>
                      <a:pt x="977" y="2304"/>
                      <a:pt x="647" y="2695"/>
                      <a:pt x="205" y="2743"/>
                    </a:cubicBezTo>
                    <a:cubicBezTo>
                      <a:pt x="9" y="2764"/>
                      <a:pt x="1" y="3064"/>
                      <a:pt x="185" y="3064"/>
                    </a:cubicBezTo>
                    <a:cubicBezTo>
                      <a:pt x="191" y="3064"/>
                      <a:pt x="198" y="3063"/>
                      <a:pt x="205" y="3063"/>
                    </a:cubicBezTo>
                    <a:cubicBezTo>
                      <a:pt x="734" y="3005"/>
                      <a:pt x="1131" y="2631"/>
                      <a:pt x="1408" y="2200"/>
                    </a:cubicBezTo>
                    <a:cubicBezTo>
                      <a:pt x="1791" y="1606"/>
                      <a:pt x="1982" y="895"/>
                      <a:pt x="2076" y="201"/>
                    </a:cubicBezTo>
                    <a:cubicBezTo>
                      <a:pt x="2092" y="80"/>
                      <a:pt x="1988" y="1"/>
                      <a:pt x="18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5"/>
              <p:cNvSpPr/>
              <p:nvPr/>
            </p:nvSpPr>
            <p:spPr>
              <a:xfrm>
                <a:off x="4266094" y="3408136"/>
                <a:ext cx="45" cy="4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BFAF7"/>
              </a:solidFill>
              <a:ln w="75" cap="flat" cmpd="sng">
                <a:solidFill>
                  <a:srgbClr val="66514F"/>
                </a:solidFill>
                <a:prstDash val="solid"/>
                <a:miter lim="1154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29" name="Google Shape;2629;p45"/>
            <p:cNvSpPr/>
            <p:nvPr/>
          </p:nvSpPr>
          <p:spPr>
            <a:xfrm>
              <a:off x="7586535" y="3307990"/>
              <a:ext cx="95704" cy="140125"/>
            </a:xfrm>
            <a:custGeom>
              <a:avLst/>
              <a:gdLst/>
              <a:ahLst/>
              <a:cxnLst/>
              <a:rect l="l" t="t" r="r" b="b"/>
              <a:pathLst>
                <a:path w="2092" h="3063" extrusionOk="0">
                  <a:moveTo>
                    <a:pt x="197" y="0"/>
                  </a:moveTo>
                  <a:cubicBezTo>
                    <a:pt x="105" y="0"/>
                    <a:pt x="1" y="79"/>
                    <a:pt x="17" y="200"/>
                  </a:cubicBezTo>
                  <a:cubicBezTo>
                    <a:pt x="110" y="893"/>
                    <a:pt x="302" y="1605"/>
                    <a:pt x="684" y="2199"/>
                  </a:cubicBezTo>
                  <a:cubicBezTo>
                    <a:pt x="963" y="2630"/>
                    <a:pt x="1359" y="3004"/>
                    <a:pt x="1888" y="3062"/>
                  </a:cubicBezTo>
                  <a:cubicBezTo>
                    <a:pt x="1894" y="3062"/>
                    <a:pt x="1901" y="3063"/>
                    <a:pt x="1907" y="3063"/>
                  </a:cubicBezTo>
                  <a:cubicBezTo>
                    <a:pt x="2092" y="3063"/>
                    <a:pt x="2083" y="2763"/>
                    <a:pt x="1888" y="2742"/>
                  </a:cubicBezTo>
                  <a:cubicBezTo>
                    <a:pt x="1445" y="2694"/>
                    <a:pt x="1116" y="2303"/>
                    <a:pt x="904" y="1946"/>
                  </a:cubicBezTo>
                  <a:cubicBezTo>
                    <a:pt x="573" y="1392"/>
                    <a:pt x="411" y="750"/>
                    <a:pt x="325" y="116"/>
                  </a:cubicBezTo>
                  <a:cubicBezTo>
                    <a:pt x="314" y="35"/>
                    <a:pt x="258" y="0"/>
                    <a:pt x="1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EE6591CD-5F5C-4407-8F7F-714118105736}"/>
              </a:ext>
            </a:extLst>
          </p:cNvPr>
          <p:cNvSpPr txBox="1"/>
          <p:nvPr/>
        </p:nvSpPr>
        <p:spPr>
          <a:xfrm>
            <a:off x="7487530" y="169723"/>
            <a:ext cx="1555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مثال(2):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540E37-7622-4E48-9BBB-CFA95FDC3632}"/>
              </a:ext>
            </a:extLst>
          </p:cNvPr>
          <p:cNvSpPr txBox="1"/>
          <p:nvPr/>
        </p:nvSpPr>
        <p:spPr>
          <a:xfrm>
            <a:off x="4912822" y="233201"/>
            <a:ext cx="3505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أكمـــــــــــــــــــــــــــــــــــل الجـــــــــــدول التـــــــــــالي: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489BD78-C9AA-4A2E-831C-CB18364EE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707159"/>
              </p:ext>
            </p:extLst>
          </p:nvPr>
        </p:nvGraphicFramePr>
        <p:xfrm>
          <a:off x="2402377" y="1071942"/>
          <a:ext cx="5020890" cy="3078480"/>
        </p:xfrm>
        <a:graphic>
          <a:graphicData uri="http://schemas.openxmlformats.org/drawingml/2006/table">
            <a:tbl>
              <a:tblPr firstRow="1" bandRow="1">
                <a:tableStyleId>{C0C77716-90A0-435D-B563-2A456DFE88F2}</a:tableStyleId>
              </a:tblPr>
              <a:tblGrid>
                <a:gridCol w="2510445">
                  <a:extLst>
                    <a:ext uri="{9D8B030D-6E8A-4147-A177-3AD203B41FA5}">
                      <a16:colId xmlns:a16="http://schemas.microsoft.com/office/drawing/2014/main" val="4007200384"/>
                    </a:ext>
                  </a:extLst>
                </a:gridCol>
                <a:gridCol w="2510445">
                  <a:extLst>
                    <a:ext uri="{9D8B030D-6E8A-4147-A177-3AD203B41FA5}">
                      <a16:colId xmlns:a16="http://schemas.microsoft.com/office/drawing/2014/main" val="2038567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الصورة الاعتيادية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الصيغة العلمية</a:t>
                      </a:r>
                    </a:p>
                    <a:p>
                      <a:pPr algn="ctr"/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19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OM" sz="12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OM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………………………………….</a:t>
                      </a:r>
                      <a:endParaRPr lang="en-US" sz="12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 × 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  <a:p>
                      <a:pPr algn="ctr"/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335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OM" dirty="0"/>
                    </a:p>
                    <a:p>
                      <a:pPr algn="ctr"/>
                      <a:r>
                        <a:rPr lang="ar-OM" dirty="0"/>
                        <a:t>………………………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1.05 × 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  <a:p>
                      <a:pPr algn="ctr"/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55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OM" dirty="0"/>
                    </a:p>
                    <a:p>
                      <a:pPr algn="ctr"/>
                      <a:r>
                        <a:rPr lang="ar-OM" dirty="0"/>
                        <a:t>………………………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3.6 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-4</a:t>
                      </a:r>
                    </a:p>
                    <a:p>
                      <a:pPr algn="ctr"/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04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OM" dirty="0"/>
                    </a:p>
                    <a:p>
                      <a:pPr algn="ctr"/>
                      <a:r>
                        <a:rPr lang="ar-OM" dirty="0"/>
                        <a:t>…………………….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2.03 × 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78226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2C0544F-CD55-4319-BB92-F03D1F697B9E}"/>
              </a:ext>
            </a:extLst>
          </p:cNvPr>
          <p:cNvSpPr txBox="1"/>
          <p:nvPr/>
        </p:nvSpPr>
        <p:spPr>
          <a:xfrm>
            <a:off x="7694951" y="0"/>
            <a:ext cx="106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تمرين(2):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CCE09D6-860B-4AA6-9A16-B779D8B61F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10" t="22950" r="49272" b="18706"/>
          <a:stretch/>
        </p:blipFill>
        <p:spPr>
          <a:xfrm>
            <a:off x="74436" y="653822"/>
            <a:ext cx="1678792" cy="139224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0C6A3A9-8443-496D-9F39-D0A1048FC2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909" t="25051" r="6909" b="18706"/>
          <a:stretch/>
        </p:blipFill>
        <p:spPr>
          <a:xfrm>
            <a:off x="-110232" y="2064272"/>
            <a:ext cx="1678792" cy="13554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173059-CF94-4F19-8C05-0D0B5DBE99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727" t="31515" r="48455" b="13050"/>
          <a:stretch/>
        </p:blipFill>
        <p:spPr>
          <a:xfrm>
            <a:off x="1827663" y="653822"/>
            <a:ext cx="1638035" cy="131579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DF4F12A-1198-4DA6-AE20-D8ACAC1CED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000" t="31515" r="7637" b="13050"/>
          <a:stretch/>
        </p:blipFill>
        <p:spPr>
          <a:xfrm>
            <a:off x="1827663" y="2071694"/>
            <a:ext cx="1591459" cy="13543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3ADF728-D2DE-4219-B648-DC67B380D8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819" t="32485" r="50000" b="10788"/>
          <a:stretch/>
        </p:blipFill>
        <p:spPr>
          <a:xfrm>
            <a:off x="0" y="3521574"/>
            <a:ext cx="1593408" cy="136744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97D21E2-3B26-44DC-810E-BF9C5E9F6C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637" t="33131" r="9636" b="10789"/>
          <a:stretch/>
        </p:blipFill>
        <p:spPr>
          <a:xfrm>
            <a:off x="1751359" y="3450776"/>
            <a:ext cx="1733200" cy="14117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7429402-30BA-4763-8585-9BC36B724D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651" t="25895" r="50738" b="9931"/>
          <a:stretch/>
        </p:blipFill>
        <p:spPr>
          <a:xfrm>
            <a:off x="5127577" y="3308126"/>
            <a:ext cx="1733199" cy="186144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59FF22C-2D28-4026-A36B-29E28F0813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651" t="25895" r="50738" b="9931"/>
          <a:stretch/>
        </p:blipFill>
        <p:spPr>
          <a:xfrm>
            <a:off x="7162935" y="3245719"/>
            <a:ext cx="1733199" cy="186144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A107F36-6F35-4B5B-B210-45CF9219AE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651" t="25895" r="50738" b="9931"/>
          <a:stretch/>
        </p:blipFill>
        <p:spPr>
          <a:xfrm>
            <a:off x="7148160" y="1172701"/>
            <a:ext cx="1733199" cy="186144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69A6897-FE16-4EDC-9567-4A98660E6B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651" t="25895" r="50738" b="9931"/>
          <a:stretch/>
        </p:blipFill>
        <p:spPr>
          <a:xfrm>
            <a:off x="5040284" y="1172701"/>
            <a:ext cx="1733199" cy="186144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0A250E9C-4045-4A29-91D5-86F5EF238C90}"/>
              </a:ext>
            </a:extLst>
          </p:cNvPr>
          <p:cNvSpPr txBox="1"/>
          <p:nvPr/>
        </p:nvSpPr>
        <p:spPr>
          <a:xfrm>
            <a:off x="3876746" y="33179"/>
            <a:ext cx="3978577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OM" sz="18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Sakkal Majalla" panose="02000000000000000000" pitchFamily="2" charset="-78"/>
              </a:rPr>
              <a:t>( استراتيجية النصف والنصف والآخر/ التعلم بالأقران ) 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6B77FDE-4E8D-476D-BC71-70FBF0EE487A}"/>
              </a:ext>
            </a:extLst>
          </p:cNvPr>
          <p:cNvSpPr txBox="1"/>
          <p:nvPr/>
        </p:nvSpPr>
        <p:spPr>
          <a:xfrm>
            <a:off x="2704573" y="396918"/>
            <a:ext cx="6003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زاوج بين كل عدد في الصيغة العلمية بصورته الاعتيادية المناسبة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80EB3C-8347-4A1E-B842-95A69BCD5190}"/>
              </a:ext>
            </a:extLst>
          </p:cNvPr>
          <p:cNvSpPr txBox="1"/>
          <p:nvPr/>
        </p:nvSpPr>
        <p:spPr>
          <a:xfrm>
            <a:off x="5423445" y="3733546"/>
            <a:ext cx="1437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8.8 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-2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C0FF0E-ADFC-4CCE-BD4C-B22BCA95C832}"/>
              </a:ext>
            </a:extLst>
          </p:cNvPr>
          <p:cNvSpPr txBox="1"/>
          <p:nvPr/>
        </p:nvSpPr>
        <p:spPr>
          <a:xfrm>
            <a:off x="7266852" y="1593741"/>
            <a:ext cx="1417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1.045 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-5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AB3E496-0D1D-48C0-828E-6CE65E6E22E3}"/>
              </a:ext>
            </a:extLst>
          </p:cNvPr>
          <p:cNvSpPr txBox="1"/>
          <p:nvPr/>
        </p:nvSpPr>
        <p:spPr>
          <a:xfrm>
            <a:off x="5188217" y="1593741"/>
            <a:ext cx="1437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4.256 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9DC8074-A595-4390-B21B-9B4FF740F63A}"/>
              </a:ext>
            </a:extLst>
          </p:cNvPr>
          <p:cNvSpPr txBox="1"/>
          <p:nvPr/>
        </p:nvSpPr>
        <p:spPr>
          <a:xfrm>
            <a:off x="7458803" y="3638896"/>
            <a:ext cx="1437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3.9 ×10 </a:t>
            </a:r>
            <a:r>
              <a:rPr lang="ar-OM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208BCE3-EBFA-4181-BCCD-02AF75347C9C}"/>
              </a:ext>
            </a:extLst>
          </p:cNvPr>
          <p:cNvSpPr txBox="1"/>
          <p:nvPr/>
        </p:nvSpPr>
        <p:spPr>
          <a:xfrm>
            <a:off x="346292" y="2616519"/>
            <a:ext cx="1593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425600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87B3E3-88C5-416F-B8EF-16C6A262881F}"/>
              </a:ext>
            </a:extLst>
          </p:cNvPr>
          <p:cNvSpPr txBox="1"/>
          <p:nvPr/>
        </p:nvSpPr>
        <p:spPr>
          <a:xfrm>
            <a:off x="1921967" y="3860169"/>
            <a:ext cx="1518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0.00001045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9745C61-687B-44C2-9605-95735CAA5098}"/>
              </a:ext>
            </a:extLst>
          </p:cNvPr>
          <p:cNvSpPr txBox="1"/>
          <p:nvPr/>
        </p:nvSpPr>
        <p:spPr>
          <a:xfrm>
            <a:off x="2176496" y="1087907"/>
            <a:ext cx="1056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39000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3D249F-1EB8-42D8-9440-D545DEF0BC31}"/>
              </a:ext>
            </a:extLst>
          </p:cNvPr>
          <p:cNvSpPr txBox="1"/>
          <p:nvPr/>
        </p:nvSpPr>
        <p:spPr>
          <a:xfrm>
            <a:off x="2198803" y="2480210"/>
            <a:ext cx="1156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0.088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CC02E79-3FB5-489B-9FE7-AA86453E4221}"/>
              </a:ext>
            </a:extLst>
          </p:cNvPr>
          <p:cNvSpPr txBox="1"/>
          <p:nvPr/>
        </p:nvSpPr>
        <p:spPr>
          <a:xfrm>
            <a:off x="375152" y="3990225"/>
            <a:ext cx="1156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0.0088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2135A55-D4EC-4ABC-9117-1A9388A83933}"/>
              </a:ext>
            </a:extLst>
          </p:cNvPr>
          <p:cNvSpPr txBox="1"/>
          <p:nvPr/>
        </p:nvSpPr>
        <p:spPr>
          <a:xfrm>
            <a:off x="191778" y="1111915"/>
            <a:ext cx="1593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0.00004256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743;p15">
            <a:extLst>
              <a:ext uri="{FF2B5EF4-FFF2-40B4-BE49-F238E27FC236}">
                <a16:creationId xmlns:a16="http://schemas.microsoft.com/office/drawing/2014/main" id="{E08A4F1B-6D28-463B-941F-D06B88FD767B}"/>
              </a:ext>
            </a:extLst>
          </p:cNvPr>
          <p:cNvSpPr/>
          <p:nvPr/>
        </p:nvSpPr>
        <p:spPr>
          <a:xfrm>
            <a:off x="5687085" y="2537012"/>
            <a:ext cx="3219651" cy="236004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15975F-A8C0-47C3-B4B7-3A686CD5D587}"/>
              </a:ext>
            </a:extLst>
          </p:cNvPr>
          <p:cNvSpPr txBox="1"/>
          <p:nvPr/>
        </p:nvSpPr>
        <p:spPr>
          <a:xfrm>
            <a:off x="2523744" y="185547"/>
            <a:ext cx="5266944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إجراء عمليّات حسابية باستخدام الصيغة العلمية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643962-973A-40CA-8B7B-A52A1CA393F1}"/>
              </a:ext>
            </a:extLst>
          </p:cNvPr>
          <p:cNvSpPr txBox="1"/>
          <p:nvPr/>
        </p:nvSpPr>
        <p:spPr>
          <a:xfrm>
            <a:off x="6327648" y="870906"/>
            <a:ext cx="193852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الضرب والقسمة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5FC882-FA67-4BFC-9C1B-19DCC87EBCE6}"/>
              </a:ext>
            </a:extLst>
          </p:cNvPr>
          <p:cNvSpPr txBox="1"/>
          <p:nvPr/>
        </p:nvSpPr>
        <p:spPr>
          <a:xfrm>
            <a:off x="1444752" y="870906"/>
            <a:ext cx="193852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الجمع والطرح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C489DA1E-F444-48F8-95A3-19F797E467E6}"/>
              </a:ext>
            </a:extLst>
          </p:cNvPr>
          <p:cNvSpPr/>
          <p:nvPr/>
        </p:nvSpPr>
        <p:spPr>
          <a:xfrm>
            <a:off x="7150608" y="1371600"/>
            <a:ext cx="402336" cy="484632"/>
          </a:xfrm>
          <a:prstGeom prst="downArrow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D89857F9-D6F1-427E-A1B0-4D04728F8297}"/>
              </a:ext>
            </a:extLst>
          </p:cNvPr>
          <p:cNvSpPr/>
          <p:nvPr/>
        </p:nvSpPr>
        <p:spPr>
          <a:xfrm>
            <a:off x="2212848" y="1380744"/>
            <a:ext cx="402336" cy="484632"/>
          </a:xfrm>
          <a:prstGeom prst="downArrow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3AB885-EF3D-47D6-9E19-42EAC1942823}"/>
              </a:ext>
            </a:extLst>
          </p:cNvPr>
          <p:cNvSpPr txBox="1"/>
          <p:nvPr/>
        </p:nvSpPr>
        <p:spPr>
          <a:xfrm>
            <a:off x="804672" y="1975104"/>
            <a:ext cx="3438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تحتاج إلى إعادة كتابة العدد على الصورة الاعتيادية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FD3F68A-4061-4EDA-8645-F07D816AABDC}"/>
              </a:ext>
            </a:extLst>
          </p:cNvPr>
          <p:cNvSpPr txBox="1"/>
          <p:nvPr/>
        </p:nvSpPr>
        <p:spPr>
          <a:xfrm>
            <a:off x="5431536" y="1790438"/>
            <a:ext cx="3438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 تحتاج إلى إعادة كتابة العدد على الصورة الاعتيادية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2332A7-ABE3-4284-B436-F79962E75F95}"/>
              </a:ext>
            </a:extLst>
          </p:cNvPr>
          <p:cNvSpPr txBox="1"/>
          <p:nvPr/>
        </p:nvSpPr>
        <p:spPr>
          <a:xfrm>
            <a:off x="5984748" y="2691681"/>
            <a:ext cx="233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ولكن تذكر بعض القواعد </a:t>
            </a:r>
            <a:endParaRPr lang="en-US" sz="1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7D56EC-E7E4-4427-9945-C558E4EDA3E6}"/>
              </a:ext>
            </a:extLst>
          </p:cNvPr>
          <p:cNvSpPr txBox="1"/>
          <p:nvPr/>
        </p:nvSpPr>
        <p:spPr>
          <a:xfrm>
            <a:off x="6190488" y="3337898"/>
            <a:ext cx="253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 س</a:t>
            </a:r>
            <a:r>
              <a:rPr lang="ar-OM" sz="2000" b="1" baseline="30000" dirty="0"/>
              <a:t> أ</a:t>
            </a:r>
            <a:r>
              <a:rPr lang="ar-OM" sz="2000" b="1" dirty="0"/>
              <a:t> × س </a:t>
            </a:r>
            <a:r>
              <a:rPr lang="ar-OM" sz="2000" b="1" baseline="30000" dirty="0"/>
              <a:t>ب</a:t>
            </a:r>
            <a:r>
              <a:rPr lang="ar-OM" sz="2000" b="1" dirty="0"/>
              <a:t> = س </a:t>
            </a:r>
            <a:r>
              <a:rPr lang="ar-OM" sz="2000" b="1" baseline="30000" dirty="0"/>
              <a:t>( أ+ ب)</a:t>
            </a:r>
            <a:endParaRPr lang="en-US" sz="2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9F731A1-0EA5-4FB5-9DF8-008A4D1E9FCA}"/>
              </a:ext>
            </a:extLst>
          </p:cNvPr>
          <p:cNvSpPr txBox="1"/>
          <p:nvPr/>
        </p:nvSpPr>
        <p:spPr>
          <a:xfrm>
            <a:off x="6144768" y="4014893"/>
            <a:ext cx="253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 س</a:t>
            </a:r>
            <a:r>
              <a:rPr lang="ar-OM" sz="2000" b="1" baseline="30000" dirty="0"/>
              <a:t> أ</a:t>
            </a:r>
            <a:r>
              <a:rPr lang="ar-OM" sz="2000" b="1" dirty="0"/>
              <a:t> ÷ س </a:t>
            </a:r>
            <a:r>
              <a:rPr lang="ar-OM" sz="2000" b="1" baseline="30000" dirty="0"/>
              <a:t>ب</a:t>
            </a:r>
            <a:r>
              <a:rPr lang="ar-OM" sz="2000" b="1" dirty="0"/>
              <a:t> = س </a:t>
            </a:r>
            <a:r>
              <a:rPr lang="ar-OM" sz="2000" b="1" baseline="30000" dirty="0"/>
              <a:t>( أ - ب)</a:t>
            </a:r>
            <a:endParaRPr lang="en-US" sz="2000" b="1" dirty="0"/>
          </a:p>
        </p:txBody>
      </p:sp>
      <p:sp>
        <p:nvSpPr>
          <p:cNvPr id="52" name="Google Shape;743;p15">
            <a:extLst>
              <a:ext uri="{FF2B5EF4-FFF2-40B4-BE49-F238E27FC236}">
                <a16:creationId xmlns:a16="http://schemas.microsoft.com/office/drawing/2014/main" id="{02957D03-06EF-4015-BD02-890787CDB37C}"/>
              </a:ext>
            </a:extLst>
          </p:cNvPr>
          <p:cNvSpPr/>
          <p:nvPr/>
        </p:nvSpPr>
        <p:spPr>
          <a:xfrm>
            <a:off x="1005358" y="2537012"/>
            <a:ext cx="3219651" cy="236004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D999D1B-5790-4910-B867-E14BB63772A0}"/>
              </a:ext>
            </a:extLst>
          </p:cNvPr>
          <p:cNvSpPr txBox="1"/>
          <p:nvPr/>
        </p:nvSpPr>
        <p:spPr>
          <a:xfrm>
            <a:off x="1248045" y="2997807"/>
            <a:ext cx="2791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لتسهيل عملية الطرح والجمع ،تأكد من ترتيب العددين رأسيا حسب القيمة المكانية</a:t>
            </a:r>
            <a:endParaRPr lang="en-US" sz="1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CA304FAD-746F-472C-B3D3-78818EB076BB}"/>
              </a:ext>
            </a:extLst>
          </p:cNvPr>
          <p:cNvSpPr txBox="1"/>
          <p:nvPr/>
        </p:nvSpPr>
        <p:spPr>
          <a:xfrm>
            <a:off x="1762837" y="138661"/>
            <a:ext cx="6373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ناتج كلا مما يلي ،واكتب إجابتك في الصيغة العلمية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AA3AE71-A2F7-4020-922E-9E1758178EE1}"/>
              </a:ext>
            </a:extLst>
          </p:cNvPr>
          <p:cNvSpPr txBox="1"/>
          <p:nvPr/>
        </p:nvSpPr>
        <p:spPr>
          <a:xfrm>
            <a:off x="7043737" y="117742"/>
            <a:ext cx="1555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مثال(3):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Google Shape;743;p15">
            <a:extLst>
              <a:ext uri="{FF2B5EF4-FFF2-40B4-BE49-F238E27FC236}">
                <a16:creationId xmlns:a16="http://schemas.microsoft.com/office/drawing/2014/main" id="{2F0F6646-C6C0-41BE-BBCC-02D2342CAA6E}"/>
              </a:ext>
            </a:extLst>
          </p:cNvPr>
          <p:cNvSpPr/>
          <p:nvPr/>
        </p:nvSpPr>
        <p:spPr>
          <a:xfrm>
            <a:off x="4949521" y="730566"/>
            <a:ext cx="4188432" cy="416197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743;p15">
            <a:extLst>
              <a:ext uri="{FF2B5EF4-FFF2-40B4-BE49-F238E27FC236}">
                <a16:creationId xmlns:a16="http://schemas.microsoft.com/office/drawing/2014/main" id="{DFBF76F6-EB41-49E5-A1B3-0B7F8AFAD9DA}"/>
              </a:ext>
            </a:extLst>
          </p:cNvPr>
          <p:cNvSpPr/>
          <p:nvPr/>
        </p:nvSpPr>
        <p:spPr>
          <a:xfrm>
            <a:off x="0" y="755169"/>
            <a:ext cx="4188432" cy="4161974"/>
          </a:xfrm>
          <a:custGeom>
            <a:avLst/>
            <a:gdLst/>
            <a:ahLst/>
            <a:cxnLst/>
            <a:rect l="l" t="t" r="r" b="b"/>
            <a:pathLst>
              <a:path w="92072" h="80545" extrusionOk="0">
                <a:moveTo>
                  <a:pt x="47580" y="0"/>
                </a:moveTo>
                <a:cubicBezTo>
                  <a:pt x="34085" y="0"/>
                  <a:pt x="14249" y="4544"/>
                  <a:pt x="10851" y="18571"/>
                </a:cubicBezTo>
                <a:cubicBezTo>
                  <a:pt x="10320" y="20834"/>
                  <a:pt x="10158" y="23189"/>
                  <a:pt x="9720" y="25474"/>
                </a:cubicBezTo>
                <a:cubicBezTo>
                  <a:pt x="8265" y="32793"/>
                  <a:pt x="3325" y="38519"/>
                  <a:pt x="1639" y="45676"/>
                </a:cubicBezTo>
                <a:cubicBezTo>
                  <a:pt x="0" y="52625"/>
                  <a:pt x="323" y="60336"/>
                  <a:pt x="3440" y="66823"/>
                </a:cubicBezTo>
                <a:cubicBezTo>
                  <a:pt x="4848" y="69756"/>
                  <a:pt x="7065" y="72203"/>
                  <a:pt x="9697" y="74188"/>
                </a:cubicBezTo>
                <a:cubicBezTo>
                  <a:pt x="14591" y="77813"/>
                  <a:pt x="20963" y="79822"/>
                  <a:pt x="26643" y="80422"/>
                </a:cubicBezTo>
                <a:cubicBezTo>
                  <a:pt x="27449" y="80507"/>
                  <a:pt x="28252" y="80545"/>
                  <a:pt x="29050" y="80545"/>
                </a:cubicBezTo>
                <a:cubicBezTo>
                  <a:pt x="35994" y="80545"/>
                  <a:pt x="42658" y="77660"/>
                  <a:pt x="49610" y="77660"/>
                </a:cubicBezTo>
                <a:cubicBezTo>
                  <a:pt x="49888" y="77660"/>
                  <a:pt x="50167" y="77665"/>
                  <a:pt x="50446" y="77674"/>
                </a:cubicBezTo>
                <a:cubicBezTo>
                  <a:pt x="56456" y="77868"/>
                  <a:pt x="62547" y="80429"/>
                  <a:pt x="68586" y="80429"/>
                </a:cubicBezTo>
                <a:cubicBezTo>
                  <a:pt x="70480" y="80429"/>
                  <a:pt x="72369" y="80177"/>
                  <a:pt x="74248" y="79521"/>
                </a:cubicBezTo>
                <a:cubicBezTo>
                  <a:pt x="85792" y="75527"/>
                  <a:pt x="90433" y="59805"/>
                  <a:pt x="91194" y="48931"/>
                </a:cubicBezTo>
                <a:cubicBezTo>
                  <a:pt x="92072" y="36302"/>
                  <a:pt x="87293" y="25867"/>
                  <a:pt x="80805" y="15408"/>
                </a:cubicBezTo>
                <a:cubicBezTo>
                  <a:pt x="78889" y="12315"/>
                  <a:pt x="76765" y="9290"/>
                  <a:pt x="74041" y="6866"/>
                </a:cubicBezTo>
                <a:cubicBezTo>
                  <a:pt x="68384" y="1925"/>
                  <a:pt x="59149" y="771"/>
                  <a:pt x="51923" y="171"/>
                </a:cubicBezTo>
                <a:cubicBezTo>
                  <a:pt x="50581" y="60"/>
                  <a:pt x="49122" y="0"/>
                  <a:pt x="47580" y="0"/>
                </a:cubicBezTo>
                <a:close/>
              </a:path>
            </a:pathLst>
          </a:custGeom>
          <a:solidFill>
            <a:srgbClr val="EEF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C7AA86-4D71-48D6-B9FF-2AA253BE9CDA}"/>
              </a:ext>
            </a:extLst>
          </p:cNvPr>
          <p:cNvSpPr txBox="1"/>
          <p:nvPr/>
        </p:nvSpPr>
        <p:spPr>
          <a:xfrm>
            <a:off x="5397696" y="1518955"/>
            <a:ext cx="3292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2">
                    <a:lumMod val="75000"/>
                  </a:schemeClr>
                </a:solidFill>
              </a:rPr>
              <a:t>(أ)</a:t>
            </a:r>
            <a:r>
              <a:rPr lang="ar-OM" sz="2000" b="1" dirty="0"/>
              <a:t> (2×10 </a:t>
            </a:r>
            <a:r>
              <a:rPr lang="ar-OM" sz="2000" b="1" baseline="30000" dirty="0"/>
              <a:t>13</a:t>
            </a:r>
            <a:r>
              <a:rPr lang="ar-OM" sz="2000" b="1" dirty="0"/>
              <a:t> ) × (4 × 10 </a:t>
            </a:r>
            <a:r>
              <a:rPr lang="ar-OM" sz="2000" b="1" baseline="30000" dirty="0"/>
              <a:t>17</a:t>
            </a:r>
            <a:r>
              <a:rPr lang="ar-OM" sz="2000" b="1" dirty="0"/>
              <a:t>)</a:t>
            </a:r>
            <a:endParaRPr lang="en-US" sz="20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9E46996-4EFB-4DCE-BA8E-A7FB40F95713}"/>
              </a:ext>
            </a:extLst>
          </p:cNvPr>
          <p:cNvSpPr txBox="1"/>
          <p:nvPr/>
        </p:nvSpPr>
        <p:spPr>
          <a:xfrm>
            <a:off x="5109168" y="2707454"/>
            <a:ext cx="3869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2">
                    <a:lumMod val="75000"/>
                  </a:schemeClr>
                </a:solidFill>
              </a:rPr>
              <a:t>(ب)</a:t>
            </a:r>
            <a:r>
              <a:rPr lang="ar-OM" sz="2000" b="1" dirty="0"/>
              <a:t> (1.44×10 </a:t>
            </a:r>
            <a:r>
              <a:rPr lang="ar-OM" sz="2000" b="1" baseline="30000" dirty="0"/>
              <a:t>7</a:t>
            </a:r>
            <a:r>
              <a:rPr lang="ar-OM" sz="2000" b="1" dirty="0"/>
              <a:t> ) ÷ (1.2 × 10 </a:t>
            </a:r>
            <a:r>
              <a:rPr lang="ar-OM" sz="2000" b="1" baseline="30000" dirty="0"/>
              <a:t>4</a:t>
            </a:r>
            <a:r>
              <a:rPr lang="ar-OM" sz="2000" b="1" dirty="0"/>
              <a:t>)</a:t>
            </a:r>
            <a:endParaRPr lang="en-US" sz="2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322E613-4C13-4FB1-8144-A6358273543A}"/>
              </a:ext>
            </a:extLst>
          </p:cNvPr>
          <p:cNvSpPr txBox="1"/>
          <p:nvPr/>
        </p:nvSpPr>
        <p:spPr>
          <a:xfrm>
            <a:off x="5109168" y="4026376"/>
            <a:ext cx="3869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2">
                    <a:lumMod val="75000"/>
                  </a:schemeClr>
                </a:solidFill>
              </a:rPr>
              <a:t>(ج)</a:t>
            </a:r>
            <a:r>
              <a:rPr lang="ar-OM" sz="2000" b="1" dirty="0"/>
              <a:t> (4.5×10 </a:t>
            </a:r>
            <a:r>
              <a:rPr lang="ar-OM" sz="2000" b="1" baseline="30000" dirty="0"/>
              <a:t>8</a:t>
            </a:r>
            <a:r>
              <a:rPr lang="ar-OM" sz="2000" b="1" dirty="0"/>
              <a:t> ) ÷ (0.9 × 10 </a:t>
            </a:r>
            <a:r>
              <a:rPr lang="ar-OM" sz="2000" b="1" baseline="30000" dirty="0"/>
              <a:t>-4</a:t>
            </a:r>
            <a:r>
              <a:rPr lang="ar-OM" sz="2000" b="1" dirty="0"/>
              <a:t>)</a:t>
            </a:r>
            <a:endParaRPr lang="en-US" sz="20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0EACB12-C1D3-4697-984F-10B9E082F421}"/>
              </a:ext>
            </a:extLst>
          </p:cNvPr>
          <p:cNvSpPr txBox="1"/>
          <p:nvPr/>
        </p:nvSpPr>
        <p:spPr>
          <a:xfrm>
            <a:off x="252013" y="2063901"/>
            <a:ext cx="3869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2">
                    <a:lumMod val="75000"/>
                  </a:schemeClr>
                </a:solidFill>
              </a:rPr>
              <a:t>(د)</a:t>
            </a:r>
            <a:r>
              <a:rPr lang="ar-OM" sz="2000" b="1" dirty="0"/>
              <a:t> (7.01×10 </a:t>
            </a:r>
            <a:r>
              <a:rPr lang="ar-OM" sz="2000" b="1" baseline="30000" dirty="0"/>
              <a:t>3</a:t>
            </a:r>
            <a:r>
              <a:rPr lang="ar-OM" sz="2000" b="1" dirty="0"/>
              <a:t> ) + (5.6  × 10 </a:t>
            </a:r>
            <a:r>
              <a:rPr lang="ar-OM" sz="2000" b="1" baseline="30000" dirty="0"/>
              <a:t>-1</a:t>
            </a:r>
            <a:r>
              <a:rPr lang="ar-OM" sz="2000" b="1" dirty="0"/>
              <a:t>)</a:t>
            </a:r>
            <a:endParaRPr lang="en-US" sz="2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A655677-800E-4C90-9013-2B998B6E421E}"/>
              </a:ext>
            </a:extLst>
          </p:cNvPr>
          <p:cNvSpPr txBox="1"/>
          <p:nvPr/>
        </p:nvSpPr>
        <p:spPr>
          <a:xfrm>
            <a:off x="375144" y="4426486"/>
            <a:ext cx="3438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تحتاج إلى إعادة كتابة العدد على الصورة الاعتيادية</a:t>
            </a:r>
            <a:endParaRPr lang="en-US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3" name="Google Shape;3283;p57"/>
          <p:cNvGrpSpPr/>
          <p:nvPr/>
        </p:nvGrpSpPr>
        <p:grpSpPr>
          <a:xfrm>
            <a:off x="8717486" y="3179843"/>
            <a:ext cx="785468" cy="1963649"/>
            <a:chOff x="3881786" y="1190493"/>
            <a:chExt cx="785468" cy="1963649"/>
          </a:xfrm>
        </p:grpSpPr>
        <p:sp>
          <p:nvSpPr>
            <p:cNvPr id="3284" name="Google Shape;3284;p57"/>
            <p:cNvSpPr/>
            <p:nvPr/>
          </p:nvSpPr>
          <p:spPr>
            <a:xfrm>
              <a:off x="4268979" y="1190493"/>
              <a:ext cx="11067" cy="133225"/>
            </a:xfrm>
            <a:custGeom>
              <a:avLst/>
              <a:gdLst/>
              <a:ahLst/>
              <a:cxnLst/>
              <a:rect l="l" t="t" r="r" b="b"/>
              <a:pathLst>
                <a:path w="419" h="5044" extrusionOk="0">
                  <a:moveTo>
                    <a:pt x="0" y="0"/>
                  </a:moveTo>
                  <a:lnTo>
                    <a:pt x="0" y="5043"/>
                  </a:lnTo>
                  <a:lnTo>
                    <a:pt x="419" y="5043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57"/>
            <p:cNvSpPr/>
            <p:nvPr/>
          </p:nvSpPr>
          <p:spPr>
            <a:xfrm>
              <a:off x="4047715" y="1655105"/>
              <a:ext cx="436995" cy="1498989"/>
            </a:xfrm>
            <a:custGeom>
              <a:avLst/>
              <a:gdLst/>
              <a:ahLst/>
              <a:cxnLst/>
              <a:rect l="l" t="t" r="r" b="b"/>
              <a:pathLst>
                <a:path w="16545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16544" y="56752"/>
                  </a:lnTo>
                  <a:lnTo>
                    <a:pt x="1654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57"/>
            <p:cNvSpPr/>
            <p:nvPr/>
          </p:nvSpPr>
          <p:spPr>
            <a:xfrm>
              <a:off x="4047715" y="1655105"/>
              <a:ext cx="211907" cy="1498989"/>
            </a:xfrm>
            <a:custGeom>
              <a:avLst/>
              <a:gdLst/>
              <a:ahLst/>
              <a:cxnLst/>
              <a:rect l="l" t="t" r="r" b="b"/>
              <a:pathLst>
                <a:path w="8023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8022" y="56752"/>
                  </a:lnTo>
                  <a:lnTo>
                    <a:pt x="8022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57"/>
            <p:cNvSpPr/>
            <p:nvPr/>
          </p:nvSpPr>
          <p:spPr>
            <a:xfrm>
              <a:off x="4047715" y="1655105"/>
              <a:ext cx="44267" cy="1498989"/>
            </a:xfrm>
            <a:custGeom>
              <a:avLst/>
              <a:gdLst/>
              <a:ahLst/>
              <a:cxnLst/>
              <a:rect l="l" t="t" r="r" b="b"/>
              <a:pathLst>
                <a:path w="1676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1675" y="56752"/>
                  </a:lnTo>
                  <a:lnTo>
                    <a:pt x="1675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57"/>
            <p:cNvSpPr/>
            <p:nvPr/>
          </p:nvSpPr>
          <p:spPr>
            <a:xfrm>
              <a:off x="4257912" y="1655105"/>
              <a:ext cx="16640" cy="1498989"/>
            </a:xfrm>
            <a:custGeom>
              <a:avLst/>
              <a:gdLst/>
              <a:ahLst/>
              <a:cxnLst/>
              <a:rect l="l" t="t" r="r" b="b"/>
              <a:pathLst>
                <a:path w="630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629" y="56752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57"/>
            <p:cNvSpPr/>
            <p:nvPr/>
          </p:nvSpPr>
          <p:spPr>
            <a:xfrm>
              <a:off x="4440428" y="1655105"/>
              <a:ext cx="44294" cy="1498989"/>
            </a:xfrm>
            <a:custGeom>
              <a:avLst/>
              <a:gdLst/>
              <a:ahLst/>
              <a:cxnLst/>
              <a:rect l="l" t="t" r="r" b="b"/>
              <a:pathLst>
                <a:path w="1677" h="56753" extrusionOk="0">
                  <a:moveTo>
                    <a:pt x="1" y="1"/>
                  </a:moveTo>
                  <a:lnTo>
                    <a:pt x="1" y="56752"/>
                  </a:lnTo>
                  <a:lnTo>
                    <a:pt x="1676" y="56752"/>
                  </a:lnTo>
                  <a:lnTo>
                    <a:pt x="1676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57"/>
            <p:cNvSpPr/>
            <p:nvPr/>
          </p:nvSpPr>
          <p:spPr>
            <a:xfrm>
              <a:off x="4274526" y="1308429"/>
              <a:ext cx="392727" cy="402025"/>
            </a:xfrm>
            <a:custGeom>
              <a:avLst/>
              <a:gdLst/>
              <a:ahLst/>
              <a:cxnLst/>
              <a:rect l="l" t="t" r="r" b="b"/>
              <a:pathLst>
                <a:path w="14869" h="15221" extrusionOk="0">
                  <a:moveTo>
                    <a:pt x="0" y="0"/>
                  </a:moveTo>
                  <a:lnTo>
                    <a:pt x="0" y="15220"/>
                  </a:lnTo>
                  <a:lnTo>
                    <a:pt x="12564" y="15220"/>
                  </a:lnTo>
                  <a:lnTo>
                    <a:pt x="14869" y="13756"/>
                  </a:lnTo>
                  <a:lnTo>
                    <a:pt x="14866" y="13755"/>
                  </a:lnTo>
                  <a:cubicBezTo>
                    <a:pt x="14682" y="13646"/>
                    <a:pt x="2877" y="654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57"/>
            <p:cNvSpPr/>
            <p:nvPr/>
          </p:nvSpPr>
          <p:spPr>
            <a:xfrm>
              <a:off x="3881786" y="1308429"/>
              <a:ext cx="392754" cy="402025"/>
            </a:xfrm>
            <a:custGeom>
              <a:avLst/>
              <a:gdLst/>
              <a:ahLst/>
              <a:cxnLst/>
              <a:rect l="l" t="t" r="r" b="b"/>
              <a:pathLst>
                <a:path w="14870" h="15221" extrusionOk="0">
                  <a:moveTo>
                    <a:pt x="14869" y="0"/>
                  </a:moveTo>
                  <a:cubicBezTo>
                    <a:pt x="11991" y="6542"/>
                    <a:pt x="187" y="13646"/>
                    <a:pt x="2" y="13755"/>
                  </a:cubicBezTo>
                  <a:lnTo>
                    <a:pt x="0" y="13756"/>
                  </a:lnTo>
                  <a:lnTo>
                    <a:pt x="2304" y="15220"/>
                  </a:lnTo>
                  <a:lnTo>
                    <a:pt x="14869" y="15220"/>
                  </a:lnTo>
                  <a:lnTo>
                    <a:pt x="148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57"/>
            <p:cNvSpPr/>
            <p:nvPr/>
          </p:nvSpPr>
          <p:spPr>
            <a:xfrm>
              <a:off x="4246845" y="1297916"/>
              <a:ext cx="55334" cy="43000"/>
            </a:xfrm>
            <a:custGeom>
              <a:avLst/>
              <a:gdLst/>
              <a:ahLst/>
              <a:cxnLst/>
              <a:rect l="l" t="t" r="r" b="b"/>
              <a:pathLst>
                <a:path w="2095" h="1628" extrusionOk="0">
                  <a:moveTo>
                    <a:pt x="1048" y="1"/>
                  </a:moveTo>
                  <a:cubicBezTo>
                    <a:pt x="470" y="1"/>
                    <a:pt x="0" y="364"/>
                    <a:pt x="0" y="814"/>
                  </a:cubicBezTo>
                  <a:cubicBezTo>
                    <a:pt x="0" y="1263"/>
                    <a:pt x="470" y="1628"/>
                    <a:pt x="1048" y="1628"/>
                  </a:cubicBezTo>
                  <a:cubicBezTo>
                    <a:pt x="1626" y="1628"/>
                    <a:pt x="2095" y="1263"/>
                    <a:pt x="2095" y="814"/>
                  </a:cubicBezTo>
                  <a:cubicBezTo>
                    <a:pt x="2095" y="364"/>
                    <a:pt x="1626" y="1"/>
                    <a:pt x="10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57"/>
            <p:cNvSpPr/>
            <p:nvPr/>
          </p:nvSpPr>
          <p:spPr>
            <a:xfrm>
              <a:off x="3881786" y="1671719"/>
              <a:ext cx="785455" cy="38747"/>
            </a:xfrm>
            <a:custGeom>
              <a:avLst/>
              <a:gdLst/>
              <a:ahLst/>
              <a:cxnLst/>
              <a:rect l="l" t="t" r="r" b="b"/>
              <a:pathLst>
                <a:path w="29738" h="1467" extrusionOk="0">
                  <a:moveTo>
                    <a:pt x="2" y="1"/>
                  </a:moveTo>
                  <a:lnTo>
                    <a:pt x="0" y="2"/>
                  </a:lnTo>
                  <a:lnTo>
                    <a:pt x="2304" y="1466"/>
                  </a:lnTo>
                  <a:lnTo>
                    <a:pt x="27433" y="1466"/>
                  </a:lnTo>
                  <a:lnTo>
                    <a:pt x="29738" y="2"/>
                  </a:lnTo>
                  <a:lnTo>
                    <a:pt x="297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57"/>
            <p:cNvSpPr/>
            <p:nvPr/>
          </p:nvSpPr>
          <p:spPr>
            <a:xfrm>
              <a:off x="4136199" y="3043500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1" y="1"/>
                  </a:moveTo>
                  <a:lnTo>
                    <a:pt x="1" y="4188"/>
                  </a:lnTo>
                  <a:lnTo>
                    <a:pt x="630" y="4188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57"/>
            <p:cNvSpPr/>
            <p:nvPr/>
          </p:nvSpPr>
          <p:spPr>
            <a:xfrm>
              <a:off x="4197082" y="3043500"/>
              <a:ext cx="16587" cy="110642"/>
            </a:xfrm>
            <a:custGeom>
              <a:avLst/>
              <a:gdLst/>
              <a:ahLst/>
              <a:cxnLst/>
              <a:rect l="l" t="t" r="r" b="b"/>
              <a:pathLst>
                <a:path w="628" h="4189" extrusionOk="0">
                  <a:moveTo>
                    <a:pt x="0" y="1"/>
                  </a:moveTo>
                  <a:lnTo>
                    <a:pt x="0" y="4188"/>
                  </a:lnTo>
                  <a:lnTo>
                    <a:pt x="628" y="4188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57"/>
            <p:cNvSpPr/>
            <p:nvPr/>
          </p:nvSpPr>
          <p:spPr>
            <a:xfrm>
              <a:off x="4318742" y="3043500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0" y="1"/>
                  </a:moveTo>
                  <a:lnTo>
                    <a:pt x="0" y="4188"/>
                  </a:lnTo>
                  <a:lnTo>
                    <a:pt x="629" y="4188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57"/>
            <p:cNvSpPr/>
            <p:nvPr/>
          </p:nvSpPr>
          <p:spPr>
            <a:xfrm>
              <a:off x="4379598" y="3043500"/>
              <a:ext cx="16613" cy="110642"/>
            </a:xfrm>
            <a:custGeom>
              <a:avLst/>
              <a:gdLst/>
              <a:ahLst/>
              <a:cxnLst/>
              <a:rect l="l" t="t" r="r" b="b"/>
              <a:pathLst>
                <a:path w="629" h="4189" extrusionOk="0">
                  <a:moveTo>
                    <a:pt x="1" y="1"/>
                  </a:moveTo>
                  <a:lnTo>
                    <a:pt x="1" y="4188"/>
                  </a:lnTo>
                  <a:lnTo>
                    <a:pt x="628" y="4188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57"/>
            <p:cNvSpPr/>
            <p:nvPr/>
          </p:nvSpPr>
          <p:spPr>
            <a:xfrm>
              <a:off x="4136199" y="2639718"/>
              <a:ext cx="16640" cy="110616"/>
            </a:xfrm>
            <a:custGeom>
              <a:avLst/>
              <a:gdLst/>
              <a:ahLst/>
              <a:cxnLst/>
              <a:rect l="l" t="t" r="r" b="b"/>
              <a:pathLst>
                <a:path w="630" h="4188" extrusionOk="0">
                  <a:moveTo>
                    <a:pt x="1" y="0"/>
                  </a:moveTo>
                  <a:lnTo>
                    <a:pt x="1" y="4188"/>
                  </a:lnTo>
                  <a:lnTo>
                    <a:pt x="630" y="4188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57"/>
            <p:cNvSpPr/>
            <p:nvPr/>
          </p:nvSpPr>
          <p:spPr>
            <a:xfrm>
              <a:off x="4197082" y="2639718"/>
              <a:ext cx="16587" cy="110616"/>
            </a:xfrm>
            <a:custGeom>
              <a:avLst/>
              <a:gdLst/>
              <a:ahLst/>
              <a:cxnLst/>
              <a:rect l="l" t="t" r="r" b="b"/>
              <a:pathLst>
                <a:path w="628" h="4188" extrusionOk="0">
                  <a:moveTo>
                    <a:pt x="0" y="0"/>
                  </a:moveTo>
                  <a:lnTo>
                    <a:pt x="0" y="4188"/>
                  </a:lnTo>
                  <a:lnTo>
                    <a:pt x="628" y="4188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57"/>
            <p:cNvSpPr/>
            <p:nvPr/>
          </p:nvSpPr>
          <p:spPr>
            <a:xfrm>
              <a:off x="4318742" y="2639718"/>
              <a:ext cx="16640" cy="110616"/>
            </a:xfrm>
            <a:custGeom>
              <a:avLst/>
              <a:gdLst/>
              <a:ahLst/>
              <a:cxnLst/>
              <a:rect l="l" t="t" r="r" b="b"/>
              <a:pathLst>
                <a:path w="630" h="4188" extrusionOk="0">
                  <a:moveTo>
                    <a:pt x="0" y="0"/>
                  </a:moveTo>
                  <a:lnTo>
                    <a:pt x="0" y="4188"/>
                  </a:lnTo>
                  <a:lnTo>
                    <a:pt x="629" y="4188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57"/>
            <p:cNvSpPr/>
            <p:nvPr/>
          </p:nvSpPr>
          <p:spPr>
            <a:xfrm>
              <a:off x="4379598" y="2639718"/>
              <a:ext cx="16613" cy="110616"/>
            </a:xfrm>
            <a:custGeom>
              <a:avLst/>
              <a:gdLst/>
              <a:ahLst/>
              <a:cxnLst/>
              <a:rect l="l" t="t" r="r" b="b"/>
              <a:pathLst>
                <a:path w="629" h="4188" extrusionOk="0">
                  <a:moveTo>
                    <a:pt x="1" y="0"/>
                  </a:moveTo>
                  <a:lnTo>
                    <a:pt x="1" y="4188"/>
                  </a:lnTo>
                  <a:lnTo>
                    <a:pt x="628" y="4188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57"/>
            <p:cNvSpPr/>
            <p:nvPr/>
          </p:nvSpPr>
          <p:spPr>
            <a:xfrm>
              <a:off x="4136199" y="2241430"/>
              <a:ext cx="16640" cy="110668"/>
            </a:xfrm>
            <a:custGeom>
              <a:avLst/>
              <a:gdLst/>
              <a:ahLst/>
              <a:cxnLst/>
              <a:rect l="l" t="t" r="r" b="b"/>
              <a:pathLst>
                <a:path w="630" h="4190" extrusionOk="0">
                  <a:moveTo>
                    <a:pt x="1" y="1"/>
                  </a:moveTo>
                  <a:lnTo>
                    <a:pt x="1" y="4189"/>
                  </a:lnTo>
                  <a:lnTo>
                    <a:pt x="630" y="4189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57"/>
            <p:cNvSpPr/>
            <p:nvPr/>
          </p:nvSpPr>
          <p:spPr>
            <a:xfrm>
              <a:off x="4197082" y="2241430"/>
              <a:ext cx="16587" cy="110668"/>
            </a:xfrm>
            <a:custGeom>
              <a:avLst/>
              <a:gdLst/>
              <a:ahLst/>
              <a:cxnLst/>
              <a:rect l="l" t="t" r="r" b="b"/>
              <a:pathLst>
                <a:path w="628" h="4190" extrusionOk="0">
                  <a:moveTo>
                    <a:pt x="0" y="1"/>
                  </a:moveTo>
                  <a:lnTo>
                    <a:pt x="0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57"/>
            <p:cNvSpPr/>
            <p:nvPr/>
          </p:nvSpPr>
          <p:spPr>
            <a:xfrm>
              <a:off x="4318742" y="2241430"/>
              <a:ext cx="16640" cy="110668"/>
            </a:xfrm>
            <a:custGeom>
              <a:avLst/>
              <a:gdLst/>
              <a:ahLst/>
              <a:cxnLst/>
              <a:rect l="l" t="t" r="r" b="b"/>
              <a:pathLst>
                <a:path w="630" h="4190" extrusionOk="0">
                  <a:moveTo>
                    <a:pt x="0" y="1"/>
                  </a:moveTo>
                  <a:lnTo>
                    <a:pt x="0" y="4189"/>
                  </a:lnTo>
                  <a:lnTo>
                    <a:pt x="629" y="4189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57"/>
            <p:cNvSpPr/>
            <p:nvPr/>
          </p:nvSpPr>
          <p:spPr>
            <a:xfrm>
              <a:off x="4379598" y="2241430"/>
              <a:ext cx="16613" cy="110668"/>
            </a:xfrm>
            <a:custGeom>
              <a:avLst/>
              <a:gdLst/>
              <a:ahLst/>
              <a:cxnLst/>
              <a:rect l="l" t="t" r="r" b="b"/>
              <a:pathLst>
                <a:path w="629" h="4190" extrusionOk="0">
                  <a:moveTo>
                    <a:pt x="1" y="1"/>
                  </a:moveTo>
                  <a:lnTo>
                    <a:pt x="1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57"/>
            <p:cNvSpPr/>
            <p:nvPr/>
          </p:nvSpPr>
          <p:spPr>
            <a:xfrm>
              <a:off x="4136199" y="1832128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1" y="1"/>
                  </a:moveTo>
                  <a:lnTo>
                    <a:pt x="1" y="4189"/>
                  </a:lnTo>
                  <a:lnTo>
                    <a:pt x="630" y="4189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57"/>
            <p:cNvSpPr/>
            <p:nvPr/>
          </p:nvSpPr>
          <p:spPr>
            <a:xfrm>
              <a:off x="4197082" y="1832128"/>
              <a:ext cx="16587" cy="110642"/>
            </a:xfrm>
            <a:custGeom>
              <a:avLst/>
              <a:gdLst/>
              <a:ahLst/>
              <a:cxnLst/>
              <a:rect l="l" t="t" r="r" b="b"/>
              <a:pathLst>
                <a:path w="628" h="4189" extrusionOk="0">
                  <a:moveTo>
                    <a:pt x="0" y="1"/>
                  </a:moveTo>
                  <a:lnTo>
                    <a:pt x="0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57"/>
            <p:cNvSpPr/>
            <p:nvPr/>
          </p:nvSpPr>
          <p:spPr>
            <a:xfrm>
              <a:off x="4318742" y="1832128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0" y="1"/>
                  </a:moveTo>
                  <a:lnTo>
                    <a:pt x="0" y="4189"/>
                  </a:lnTo>
                  <a:lnTo>
                    <a:pt x="629" y="4189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57"/>
            <p:cNvSpPr/>
            <p:nvPr/>
          </p:nvSpPr>
          <p:spPr>
            <a:xfrm>
              <a:off x="4379598" y="1832128"/>
              <a:ext cx="16613" cy="110642"/>
            </a:xfrm>
            <a:custGeom>
              <a:avLst/>
              <a:gdLst/>
              <a:ahLst/>
              <a:cxnLst/>
              <a:rect l="l" t="t" r="r" b="b"/>
              <a:pathLst>
                <a:path w="629" h="4189" extrusionOk="0">
                  <a:moveTo>
                    <a:pt x="1" y="1"/>
                  </a:moveTo>
                  <a:lnTo>
                    <a:pt x="1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57"/>
            <p:cNvSpPr/>
            <p:nvPr/>
          </p:nvSpPr>
          <p:spPr>
            <a:xfrm>
              <a:off x="4258520" y="1931706"/>
              <a:ext cx="370013" cy="182537"/>
            </a:xfrm>
            <a:custGeom>
              <a:avLst/>
              <a:gdLst/>
              <a:ahLst/>
              <a:cxnLst/>
              <a:rect l="l" t="t" r="r" b="b"/>
              <a:pathLst>
                <a:path w="14009" h="6911" extrusionOk="0">
                  <a:moveTo>
                    <a:pt x="1" y="0"/>
                  </a:moveTo>
                  <a:lnTo>
                    <a:pt x="1" y="6911"/>
                  </a:lnTo>
                  <a:lnTo>
                    <a:pt x="11839" y="6911"/>
                  </a:lnTo>
                  <a:lnTo>
                    <a:pt x="14008" y="5025"/>
                  </a:lnTo>
                  <a:cubicBezTo>
                    <a:pt x="14008" y="5025"/>
                    <a:pt x="11544" y="3013"/>
                    <a:pt x="86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57"/>
            <p:cNvSpPr/>
            <p:nvPr/>
          </p:nvSpPr>
          <p:spPr>
            <a:xfrm>
              <a:off x="3909441" y="1931680"/>
              <a:ext cx="359553" cy="182563"/>
            </a:xfrm>
            <a:custGeom>
              <a:avLst/>
              <a:gdLst/>
              <a:ahLst/>
              <a:cxnLst/>
              <a:rect l="l" t="t" r="r" b="b"/>
              <a:pathLst>
                <a:path w="13613" h="6912" extrusionOk="0">
                  <a:moveTo>
                    <a:pt x="5215" y="0"/>
                  </a:moveTo>
                  <a:cubicBezTo>
                    <a:pt x="2395" y="3014"/>
                    <a:pt x="0" y="5026"/>
                    <a:pt x="0" y="5026"/>
                  </a:cubicBezTo>
                  <a:lnTo>
                    <a:pt x="2109" y="6912"/>
                  </a:lnTo>
                  <a:lnTo>
                    <a:pt x="13612" y="6912"/>
                  </a:lnTo>
                  <a:lnTo>
                    <a:pt x="13612" y="1"/>
                  </a:lnTo>
                  <a:lnTo>
                    <a:pt x="52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57"/>
            <p:cNvSpPr/>
            <p:nvPr/>
          </p:nvSpPr>
          <p:spPr>
            <a:xfrm>
              <a:off x="3909441" y="2064434"/>
              <a:ext cx="719080" cy="49814"/>
            </a:xfrm>
            <a:custGeom>
              <a:avLst/>
              <a:gdLst/>
              <a:ahLst/>
              <a:cxnLst/>
              <a:rect l="l" t="t" r="r" b="b"/>
              <a:pathLst>
                <a:path w="27225" h="1886" extrusionOk="0">
                  <a:moveTo>
                    <a:pt x="0" y="0"/>
                  </a:moveTo>
                  <a:lnTo>
                    <a:pt x="2109" y="1886"/>
                  </a:lnTo>
                  <a:lnTo>
                    <a:pt x="25115" y="1886"/>
                  </a:lnTo>
                  <a:lnTo>
                    <a:pt x="272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57"/>
            <p:cNvSpPr/>
            <p:nvPr/>
          </p:nvSpPr>
          <p:spPr>
            <a:xfrm>
              <a:off x="4258520" y="2329941"/>
              <a:ext cx="370013" cy="182590"/>
            </a:xfrm>
            <a:custGeom>
              <a:avLst/>
              <a:gdLst/>
              <a:ahLst/>
              <a:cxnLst/>
              <a:rect l="l" t="t" r="r" b="b"/>
              <a:pathLst>
                <a:path w="14009" h="6913" extrusionOk="0">
                  <a:moveTo>
                    <a:pt x="1" y="1"/>
                  </a:moveTo>
                  <a:lnTo>
                    <a:pt x="1" y="6912"/>
                  </a:lnTo>
                  <a:lnTo>
                    <a:pt x="11839" y="6912"/>
                  </a:lnTo>
                  <a:lnTo>
                    <a:pt x="14008" y="5028"/>
                  </a:lnTo>
                  <a:cubicBezTo>
                    <a:pt x="14008" y="5028"/>
                    <a:pt x="11544" y="3014"/>
                    <a:pt x="86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57"/>
            <p:cNvSpPr/>
            <p:nvPr/>
          </p:nvSpPr>
          <p:spPr>
            <a:xfrm>
              <a:off x="3909441" y="2329941"/>
              <a:ext cx="359553" cy="182537"/>
            </a:xfrm>
            <a:custGeom>
              <a:avLst/>
              <a:gdLst/>
              <a:ahLst/>
              <a:cxnLst/>
              <a:rect l="l" t="t" r="r" b="b"/>
              <a:pathLst>
                <a:path w="13613" h="6911" extrusionOk="0">
                  <a:moveTo>
                    <a:pt x="13612" y="1"/>
                  </a:moveTo>
                  <a:lnTo>
                    <a:pt x="5215" y="2"/>
                  </a:lnTo>
                  <a:cubicBezTo>
                    <a:pt x="2394" y="3014"/>
                    <a:pt x="0" y="5028"/>
                    <a:pt x="0" y="5028"/>
                  </a:cubicBezTo>
                  <a:lnTo>
                    <a:pt x="2109" y="6911"/>
                  </a:lnTo>
                  <a:lnTo>
                    <a:pt x="13612" y="6911"/>
                  </a:lnTo>
                  <a:lnTo>
                    <a:pt x="136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57"/>
            <p:cNvSpPr/>
            <p:nvPr/>
          </p:nvSpPr>
          <p:spPr>
            <a:xfrm>
              <a:off x="3909441" y="2462695"/>
              <a:ext cx="719080" cy="49788"/>
            </a:xfrm>
            <a:custGeom>
              <a:avLst/>
              <a:gdLst/>
              <a:ahLst/>
              <a:cxnLst/>
              <a:rect l="l" t="t" r="r" b="b"/>
              <a:pathLst>
                <a:path w="27225" h="1885" extrusionOk="0">
                  <a:moveTo>
                    <a:pt x="0" y="1"/>
                  </a:moveTo>
                  <a:lnTo>
                    <a:pt x="2109" y="1885"/>
                  </a:lnTo>
                  <a:lnTo>
                    <a:pt x="25115" y="1885"/>
                  </a:lnTo>
                  <a:lnTo>
                    <a:pt x="2722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57"/>
            <p:cNvSpPr/>
            <p:nvPr/>
          </p:nvSpPr>
          <p:spPr>
            <a:xfrm>
              <a:off x="4258520" y="2728229"/>
              <a:ext cx="370013" cy="182537"/>
            </a:xfrm>
            <a:custGeom>
              <a:avLst/>
              <a:gdLst/>
              <a:ahLst/>
              <a:cxnLst/>
              <a:rect l="l" t="t" r="r" b="b"/>
              <a:pathLst>
                <a:path w="14009" h="6911" extrusionOk="0">
                  <a:moveTo>
                    <a:pt x="1" y="0"/>
                  </a:moveTo>
                  <a:lnTo>
                    <a:pt x="1" y="6911"/>
                  </a:lnTo>
                  <a:lnTo>
                    <a:pt x="11839" y="6911"/>
                  </a:lnTo>
                  <a:lnTo>
                    <a:pt x="14008" y="5025"/>
                  </a:lnTo>
                  <a:cubicBezTo>
                    <a:pt x="14008" y="5025"/>
                    <a:pt x="11544" y="3013"/>
                    <a:pt x="86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57"/>
            <p:cNvSpPr/>
            <p:nvPr/>
          </p:nvSpPr>
          <p:spPr>
            <a:xfrm>
              <a:off x="3909441" y="2728229"/>
              <a:ext cx="359553" cy="182537"/>
            </a:xfrm>
            <a:custGeom>
              <a:avLst/>
              <a:gdLst/>
              <a:ahLst/>
              <a:cxnLst/>
              <a:rect l="l" t="t" r="r" b="b"/>
              <a:pathLst>
                <a:path w="13613" h="6911" extrusionOk="0">
                  <a:moveTo>
                    <a:pt x="5215" y="0"/>
                  </a:moveTo>
                  <a:cubicBezTo>
                    <a:pt x="2395" y="3013"/>
                    <a:pt x="0" y="5025"/>
                    <a:pt x="0" y="5025"/>
                  </a:cubicBezTo>
                  <a:lnTo>
                    <a:pt x="2109" y="6911"/>
                  </a:lnTo>
                  <a:lnTo>
                    <a:pt x="13612" y="6911"/>
                  </a:lnTo>
                  <a:lnTo>
                    <a:pt x="136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57"/>
            <p:cNvSpPr/>
            <p:nvPr/>
          </p:nvSpPr>
          <p:spPr>
            <a:xfrm>
              <a:off x="3909441" y="2860956"/>
              <a:ext cx="719080" cy="49814"/>
            </a:xfrm>
            <a:custGeom>
              <a:avLst/>
              <a:gdLst/>
              <a:ahLst/>
              <a:cxnLst/>
              <a:rect l="l" t="t" r="r" b="b"/>
              <a:pathLst>
                <a:path w="27225" h="1886" extrusionOk="0">
                  <a:moveTo>
                    <a:pt x="0" y="0"/>
                  </a:moveTo>
                  <a:lnTo>
                    <a:pt x="2109" y="1886"/>
                  </a:lnTo>
                  <a:lnTo>
                    <a:pt x="25115" y="1886"/>
                  </a:lnTo>
                  <a:lnTo>
                    <a:pt x="272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57"/>
            <p:cNvSpPr/>
            <p:nvPr/>
          </p:nvSpPr>
          <p:spPr>
            <a:xfrm>
              <a:off x="4130970" y="1738703"/>
              <a:ext cx="79766" cy="99707"/>
            </a:xfrm>
            <a:custGeom>
              <a:avLst/>
              <a:gdLst/>
              <a:ahLst/>
              <a:cxnLst/>
              <a:rect l="l" t="t" r="r" b="b"/>
              <a:pathLst>
                <a:path w="3020" h="3775" extrusionOk="0">
                  <a:moveTo>
                    <a:pt x="0" y="0"/>
                  </a:moveTo>
                  <a:lnTo>
                    <a:pt x="0" y="3774"/>
                  </a:lnTo>
                  <a:lnTo>
                    <a:pt x="3020" y="3774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57"/>
            <p:cNvSpPr/>
            <p:nvPr/>
          </p:nvSpPr>
          <p:spPr>
            <a:xfrm>
              <a:off x="4130970" y="2147398"/>
              <a:ext cx="79766" cy="99654"/>
            </a:xfrm>
            <a:custGeom>
              <a:avLst/>
              <a:gdLst/>
              <a:ahLst/>
              <a:cxnLst/>
              <a:rect l="l" t="t" r="r" b="b"/>
              <a:pathLst>
                <a:path w="3020" h="3773" extrusionOk="0">
                  <a:moveTo>
                    <a:pt x="0" y="0"/>
                  </a:moveTo>
                  <a:lnTo>
                    <a:pt x="0" y="3773"/>
                  </a:lnTo>
                  <a:lnTo>
                    <a:pt x="3020" y="3773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57"/>
            <p:cNvSpPr/>
            <p:nvPr/>
          </p:nvSpPr>
          <p:spPr>
            <a:xfrm>
              <a:off x="4130970" y="2536098"/>
              <a:ext cx="79766" cy="99734"/>
            </a:xfrm>
            <a:custGeom>
              <a:avLst/>
              <a:gdLst/>
              <a:ahLst/>
              <a:cxnLst/>
              <a:rect l="l" t="t" r="r" b="b"/>
              <a:pathLst>
                <a:path w="3020" h="3776" extrusionOk="0">
                  <a:moveTo>
                    <a:pt x="0" y="1"/>
                  </a:moveTo>
                  <a:lnTo>
                    <a:pt x="0" y="3775"/>
                  </a:lnTo>
                  <a:lnTo>
                    <a:pt x="3020" y="3775"/>
                  </a:lnTo>
                  <a:lnTo>
                    <a:pt x="302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57"/>
            <p:cNvSpPr/>
            <p:nvPr/>
          </p:nvSpPr>
          <p:spPr>
            <a:xfrm>
              <a:off x="4130970" y="2944793"/>
              <a:ext cx="79766" cy="99707"/>
            </a:xfrm>
            <a:custGeom>
              <a:avLst/>
              <a:gdLst/>
              <a:ahLst/>
              <a:cxnLst/>
              <a:rect l="l" t="t" r="r" b="b"/>
              <a:pathLst>
                <a:path w="3020" h="3775" extrusionOk="0">
                  <a:moveTo>
                    <a:pt x="0" y="1"/>
                  </a:moveTo>
                  <a:lnTo>
                    <a:pt x="0" y="3775"/>
                  </a:lnTo>
                  <a:lnTo>
                    <a:pt x="3020" y="3775"/>
                  </a:lnTo>
                  <a:lnTo>
                    <a:pt x="302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57"/>
            <p:cNvSpPr/>
            <p:nvPr/>
          </p:nvSpPr>
          <p:spPr>
            <a:xfrm>
              <a:off x="4058755" y="2235909"/>
              <a:ext cx="414888" cy="16613"/>
            </a:xfrm>
            <a:custGeom>
              <a:avLst/>
              <a:gdLst/>
              <a:ahLst/>
              <a:cxnLst/>
              <a:rect l="l" t="t" r="r" b="b"/>
              <a:pathLst>
                <a:path w="15708" h="629" extrusionOk="0">
                  <a:moveTo>
                    <a:pt x="1" y="1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57"/>
            <p:cNvSpPr/>
            <p:nvPr/>
          </p:nvSpPr>
          <p:spPr>
            <a:xfrm>
              <a:off x="4058755" y="1826581"/>
              <a:ext cx="414888" cy="16640"/>
            </a:xfrm>
            <a:custGeom>
              <a:avLst/>
              <a:gdLst/>
              <a:ahLst/>
              <a:cxnLst/>
              <a:rect l="l" t="t" r="r" b="b"/>
              <a:pathLst>
                <a:path w="15708" h="630" extrusionOk="0">
                  <a:moveTo>
                    <a:pt x="1" y="1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57"/>
            <p:cNvSpPr/>
            <p:nvPr/>
          </p:nvSpPr>
          <p:spPr>
            <a:xfrm>
              <a:off x="4058755" y="2634171"/>
              <a:ext cx="414888" cy="16640"/>
            </a:xfrm>
            <a:custGeom>
              <a:avLst/>
              <a:gdLst/>
              <a:ahLst/>
              <a:cxnLst/>
              <a:rect l="l" t="t" r="r" b="b"/>
              <a:pathLst>
                <a:path w="15708" h="630" extrusionOk="0">
                  <a:moveTo>
                    <a:pt x="1" y="0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57"/>
            <p:cNvSpPr/>
            <p:nvPr/>
          </p:nvSpPr>
          <p:spPr>
            <a:xfrm>
              <a:off x="4058755" y="3037953"/>
              <a:ext cx="414888" cy="16613"/>
            </a:xfrm>
            <a:custGeom>
              <a:avLst/>
              <a:gdLst/>
              <a:ahLst/>
              <a:cxnLst/>
              <a:rect l="l" t="t" r="r" b="b"/>
              <a:pathLst>
                <a:path w="15708" h="629" extrusionOk="0">
                  <a:moveTo>
                    <a:pt x="1" y="1"/>
                  </a:moveTo>
                  <a:lnTo>
                    <a:pt x="1" y="628"/>
                  </a:lnTo>
                  <a:lnTo>
                    <a:pt x="15707" y="628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4" name="Google Shape;3354;p57"/>
          <p:cNvSpPr/>
          <p:nvPr/>
        </p:nvSpPr>
        <p:spPr>
          <a:xfrm>
            <a:off x="4587383" y="3789181"/>
            <a:ext cx="3675614" cy="65945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356" name="Google Shape;3356;p57"/>
          <p:cNvSpPr/>
          <p:nvPr/>
        </p:nvSpPr>
        <p:spPr>
          <a:xfrm>
            <a:off x="4587384" y="1422497"/>
            <a:ext cx="3675614" cy="65945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357" name="Google Shape;3357;p57"/>
          <p:cNvSpPr/>
          <p:nvPr/>
        </p:nvSpPr>
        <p:spPr>
          <a:xfrm>
            <a:off x="4586991" y="2675030"/>
            <a:ext cx="3675614" cy="65945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855D5B-761F-4669-B804-82CFADD203BB}"/>
              </a:ext>
            </a:extLst>
          </p:cNvPr>
          <p:cNvSpPr txBox="1"/>
          <p:nvPr/>
        </p:nvSpPr>
        <p:spPr>
          <a:xfrm>
            <a:off x="1466313" y="425307"/>
            <a:ext cx="6796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صل كل عملية حسابية في العمود الأول بالناتج المناسب لها من العمود الثاني: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C7910B-0BF8-4805-8A0A-23B59399FF6D}"/>
              </a:ext>
            </a:extLst>
          </p:cNvPr>
          <p:cNvSpPr txBox="1"/>
          <p:nvPr/>
        </p:nvSpPr>
        <p:spPr>
          <a:xfrm>
            <a:off x="1506782" y="1217207"/>
            <a:ext cx="2006353" cy="659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6828965-754C-408B-8538-8C0BE83FC00F}"/>
              </a:ext>
            </a:extLst>
          </p:cNvPr>
          <p:cNvSpPr txBox="1"/>
          <p:nvPr/>
        </p:nvSpPr>
        <p:spPr>
          <a:xfrm>
            <a:off x="1506782" y="2148037"/>
            <a:ext cx="2006353" cy="659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BA379C0-89D3-46F4-B758-9B11D40A5000}"/>
              </a:ext>
            </a:extLst>
          </p:cNvPr>
          <p:cNvSpPr txBox="1"/>
          <p:nvPr/>
        </p:nvSpPr>
        <p:spPr>
          <a:xfrm>
            <a:off x="1506782" y="3008961"/>
            <a:ext cx="2006353" cy="659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E5C49FE-5CEB-449A-BF08-851B82BF4282}"/>
              </a:ext>
            </a:extLst>
          </p:cNvPr>
          <p:cNvSpPr txBox="1"/>
          <p:nvPr/>
        </p:nvSpPr>
        <p:spPr>
          <a:xfrm>
            <a:off x="1506782" y="3979733"/>
            <a:ext cx="2006353" cy="659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6452286-2A45-4BDB-A0E2-F144E9AE98F2}"/>
              </a:ext>
            </a:extLst>
          </p:cNvPr>
          <p:cNvSpPr txBox="1"/>
          <p:nvPr/>
        </p:nvSpPr>
        <p:spPr>
          <a:xfrm>
            <a:off x="4954273" y="1491232"/>
            <a:ext cx="392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2">
                    <a:lumMod val="75000"/>
                  </a:schemeClr>
                </a:solidFill>
              </a:rPr>
              <a:t>(أ) </a:t>
            </a:r>
            <a:r>
              <a:rPr lang="ar-OM" sz="2400" b="1" dirty="0"/>
              <a:t> (2×10 </a:t>
            </a:r>
            <a:r>
              <a:rPr lang="ar-OM" sz="2400" b="1" baseline="30000" dirty="0"/>
              <a:t>-4</a:t>
            </a:r>
            <a:r>
              <a:rPr lang="ar-OM" sz="2400" b="1" dirty="0"/>
              <a:t> ) × (4 × 10 </a:t>
            </a:r>
            <a:r>
              <a:rPr lang="ar-OM" sz="2400" b="1" baseline="30000" dirty="0"/>
              <a:t>-16</a:t>
            </a:r>
            <a:r>
              <a:rPr lang="ar-OM" sz="2400" b="1" dirty="0"/>
              <a:t>)</a:t>
            </a:r>
            <a:endParaRPr lang="en-US" sz="2400" b="1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154258-0678-4394-8B28-BDDB9491BE6E}"/>
              </a:ext>
            </a:extLst>
          </p:cNvPr>
          <p:cNvSpPr txBox="1"/>
          <p:nvPr/>
        </p:nvSpPr>
        <p:spPr>
          <a:xfrm>
            <a:off x="4677778" y="2779014"/>
            <a:ext cx="4109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2">
                    <a:lumMod val="75000"/>
                  </a:schemeClr>
                </a:solidFill>
              </a:rPr>
              <a:t>(ب) </a:t>
            </a:r>
            <a:r>
              <a:rPr lang="ar-OM" sz="2400" b="1" dirty="0"/>
              <a:t> (9×10 </a:t>
            </a:r>
            <a:r>
              <a:rPr lang="ar-OM" sz="2400" b="1" baseline="30000" dirty="0"/>
              <a:t>17</a:t>
            </a:r>
            <a:r>
              <a:rPr lang="ar-OM" sz="2400" b="1" dirty="0"/>
              <a:t> ) ÷ (4.5 × 10 </a:t>
            </a:r>
            <a:r>
              <a:rPr lang="ar-OM" sz="2400" b="1" baseline="30000" dirty="0"/>
              <a:t>-16</a:t>
            </a:r>
            <a:r>
              <a:rPr lang="ar-OM" sz="2400" b="1" dirty="0"/>
              <a:t>)</a:t>
            </a:r>
            <a:endParaRPr lang="en-US" sz="24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2946E33-E97B-49C3-841A-55F58DC65625}"/>
              </a:ext>
            </a:extLst>
          </p:cNvPr>
          <p:cNvSpPr txBox="1"/>
          <p:nvPr/>
        </p:nvSpPr>
        <p:spPr>
          <a:xfrm>
            <a:off x="4557123" y="3876799"/>
            <a:ext cx="4243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2">
                    <a:lumMod val="75000"/>
                  </a:schemeClr>
                </a:solidFill>
              </a:rPr>
              <a:t>(ج) </a:t>
            </a:r>
            <a:r>
              <a:rPr lang="ar-OM" sz="2400" b="1" dirty="0"/>
              <a:t> (3.1×10 </a:t>
            </a:r>
            <a:r>
              <a:rPr lang="ar-OM" sz="2400" b="1" baseline="30000" dirty="0"/>
              <a:t>-4</a:t>
            </a:r>
            <a:r>
              <a:rPr lang="ar-OM" sz="2400" b="1" dirty="0"/>
              <a:t> ) + (2.7 × 10 </a:t>
            </a:r>
            <a:r>
              <a:rPr lang="ar-OM" sz="2400" b="1" baseline="30000" dirty="0"/>
              <a:t>-2</a:t>
            </a:r>
            <a:r>
              <a:rPr lang="ar-OM" sz="2400" b="1" dirty="0"/>
              <a:t>)</a:t>
            </a:r>
            <a:endParaRPr lang="en-US" sz="2400" b="1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53148EF-D02B-4C09-891C-9568620E6A24}"/>
              </a:ext>
            </a:extLst>
          </p:cNvPr>
          <p:cNvSpPr txBox="1"/>
          <p:nvPr/>
        </p:nvSpPr>
        <p:spPr>
          <a:xfrm>
            <a:off x="1506782" y="2297398"/>
            <a:ext cx="2006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8×10 </a:t>
            </a:r>
            <a:r>
              <a:rPr lang="ar-OM" sz="2400" b="1" baseline="30000" dirty="0"/>
              <a:t>-20</a:t>
            </a:r>
            <a:endParaRPr lang="en-US" sz="2400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1C447D5-1C66-419F-BB11-1D5EB32BB2F4}"/>
              </a:ext>
            </a:extLst>
          </p:cNvPr>
          <p:cNvSpPr txBox="1"/>
          <p:nvPr/>
        </p:nvSpPr>
        <p:spPr>
          <a:xfrm>
            <a:off x="1472932" y="4095800"/>
            <a:ext cx="2006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2×10 </a:t>
            </a:r>
            <a:r>
              <a:rPr lang="ar-OM" sz="2400" b="1" baseline="30000" dirty="0"/>
              <a:t>33</a:t>
            </a:r>
            <a:endParaRPr lang="en-US" sz="2400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33D8DAB-81C2-4D9F-80FA-F5872BEE039E}"/>
              </a:ext>
            </a:extLst>
          </p:cNvPr>
          <p:cNvSpPr txBox="1"/>
          <p:nvPr/>
        </p:nvSpPr>
        <p:spPr>
          <a:xfrm>
            <a:off x="1506782" y="1342800"/>
            <a:ext cx="2006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2.731×10 </a:t>
            </a:r>
            <a:r>
              <a:rPr lang="ar-OM" sz="2400" b="1" baseline="30000" dirty="0"/>
              <a:t>-2</a:t>
            </a:r>
            <a:endParaRPr lang="en-US" sz="2400" b="1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6D5B262-EA79-4B6F-94DE-C91150FF5C43}"/>
              </a:ext>
            </a:extLst>
          </p:cNvPr>
          <p:cNvSpPr txBox="1"/>
          <p:nvPr/>
        </p:nvSpPr>
        <p:spPr>
          <a:xfrm>
            <a:off x="1497985" y="3107789"/>
            <a:ext cx="2006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2×10</a:t>
            </a:r>
            <a:endParaRPr lang="en-US" sz="24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614B61A-BD94-4747-98FD-799FCC7C00BB}"/>
              </a:ext>
            </a:extLst>
          </p:cNvPr>
          <p:cNvSpPr txBox="1"/>
          <p:nvPr/>
        </p:nvSpPr>
        <p:spPr>
          <a:xfrm>
            <a:off x="7694951" y="0"/>
            <a:ext cx="106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تمرين(3):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14F2BB0-D921-4AED-B9A4-5E1380B2FA5A}"/>
              </a:ext>
            </a:extLst>
          </p:cNvPr>
          <p:cNvSpPr txBox="1"/>
          <p:nvPr/>
        </p:nvSpPr>
        <p:spPr>
          <a:xfrm>
            <a:off x="3876746" y="33179"/>
            <a:ext cx="3978577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OM" sz="18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Sakkal Majalla" panose="02000000000000000000" pitchFamily="2" charset="-78"/>
              </a:rPr>
              <a:t>( استراتيجية فكر-زاوج-ناقش/ التعلم التعاوني) 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7" name="Google Shape;3947;p66"/>
          <p:cNvGrpSpPr/>
          <p:nvPr/>
        </p:nvGrpSpPr>
        <p:grpSpPr>
          <a:xfrm flipH="1">
            <a:off x="8543070" y="-46356"/>
            <a:ext cx="523928" cy="1782393"/>
            <a:chOff x="7692527" y="-6"/>
            <a:chExt cx="523928" cy="1782393"/>
          </a:xfrm>
        </p:grpSpPr>
        <p:sp>
          <p:nvSpPr>
            <p:cNvPr id="3948" name="Google Shape;3948;p66"/>
            <p:cNvSpPr/>
            <p:nvPr/>
          </p:nvSpPr>
          <p:spPr>
            <a:xfrm>
              <a:off x="7946850" y="-6"/>
              <a:ext cx="15299" cy="999451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66"/>
            <p:cNvSpPr/>
            <p:nvPr/>
          </p:nvSpPr>
          <p:spPr>
            <a:xfrm>
              <a:off x="7692527" y="1132924"/>
              <a:ext cx="523928" cy="568310"/>
            </a:xfrm>
            <a:custGeom>
              <a:avLst/>
              <a:gdLst/>
              <a:ahLst/>
              <a:cxnLst/>
              <a:rect l="l" t="t" r="r" b="b"/>
              <a:pathLst>
                <a:path w="19691" h="21359" extrusionOk="0">
                  <a:moveTo>
                    <a:pt x="4025" y="1"/>
                  </a:moveTo>
                  <a:cubicBezTo>
                    <a:pt x="4025" y="1"/>
                    <a:pt x="0" y="2028"/>
                    <a:pt x="0" y="10680"/>
                  </a:cubicBezTo>
                  <a:cubicBezTo>
                    <a:pt x="0" y="19332"/>
                    <a:pt x="4025" y="21359"/>
                    <a:pt x="4025" y="21359"/>
                  </a:cubicBezTo>
                  <a:lnTo>
                    <a:pt x="15666" y="21359"/>
                  </a:lnTo>
                  <a:cubicBezTo>
                    <a:pt x="15666" y="21359"/>
                    <a:pt x="19690" y="19332"/>
                    <a:pt x="19690" y="10680"/>
                  </a:cubicBezTo>
                  <a:cubicBezTo>
                    <a:pt x="19690" y="2028"/>
                    <a:pt x="15666" y="1"/>
                    <a:pt x="15666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66"/>
            <p:cNvSpPr/>
            <p:nvPr/>
          </p:nvSpPr>
          <p:spPr>
            <a:xfrm>
              <a:off x="7846957" y="978787"/>
              <a:ext cx="212009" cy="117605"/>
            </a:xfrm>
            <a:custGeom>
              <a:avLst/>
              <a:gdLst/>
              <a:ahLst/>
              <a:cxnLst/>
              <a:rect l="l" t="t" r="r" b="b"/>
              <a:pathLst>
                <a:path w="7968" h="4420" extrusionOk="0">
                  <a:moveTo>
                    <a:pt x="3987" y="1"/>
                  </a:moveTo>
                  <a:cubicBezTo>
                    <a:pt x="1791" y="1"/>
                    <a:pt x="5" y="1786"/>
                    <a:pt x="5" y="3982"/>
                  </a:cubicBezTo>
                  <a:cubicBezTo>
                    <a:pt x="0" y="4222"/>
                    <a:pt x="195" y="4419"/>
                    <a:pt x="435" y="4419"/>
                  </a:cubicBezTo>
                  <a:cubicBezTo>
                    <a:pt x="676" y="4419"/>
                    <a:pt x="870" y="4222"/>
                    <a:pt x="866" y="3982"/>
                  </a:cubicBezTo>
                  <a:cubicBezTo>
                    <a:pt x="866" y="2261"/>
                    <a:pt x="2265" y="861"/>
                    <a:pt x="3987" y="861"/>
                  </a:cubicBezTo>
                  <a:cubicBezTo>
                    <a:pt x="5707" y="861"/>
                    <a:pt x="7107" y="2261"/>
                    <a:pt x="7107" y="3982"/>
                  </a:cubicBezTo>
                  <a:cubicBezTo>
                    <a:pt x="7107" y="4220"/>
                    <a:pt x="7299" y="4412"/>
                    <a:pt x="7537" y="4412"/>
                  </a:cubicBezTo>
                  <a:cubicBezTo>
                    <a:pt x="7775" y="4412"/>
                    <a:pt x="7967" y="4218"/>
                    <a:pt x="7967" y="3982"/>
                  </a:cubicBezTo>
                  <a:cubicBezTo>
                    <a:pt x="7967" y="1786"/>
                    <a:pt x="6182" y="1"/>
                    <a:pt x="3987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66"/>
            <p:cNvSpPr/>
            <p:nvPr/>
          </p:nvSpPr>
          <p:spPr>
            <a:xfrm>
              <a:off x="7799090" y="1701207"/>
              <a:ext cx="310270" cy="81179"/>
            </a:xfrm>
            <a:custGeom>
              <a:avLst/>
              <a:gdLst/>
              <a:ahLst/>
              <a:cxnLst/>
              <a:rect l="l" t="t" r="r" b="b"/>
              <a:pathLst>
                <a:path w="11661" h="3051" extrusionOk="0">
                  <a:moveTo>
                    <a:pt x="20" y="1"/>
                  </a:moveTo>
                  <a:lnTo>
                    <a:pt x="9" y="1120"/>
                  </a:lnTo>
                  <a:cubicBezTo>
                    <a:pt x="0" y="2183"/>
                    <a:pt x="858" y="3051"/>
                    <a:pt x="1921" y="3051"/>
                  </a:cubicBezTo>
                  <a:cubicBezTo>
                    <a:pt x="1922" y="3051"/>
                    <a:pt x="1922" y="3051"/>
                    <a:pt x="1923" y="3051"/>
                  </a:cubicBezTo>
                  <a:lnTo>
                    <a:pt x="9747" y="3051"/>
                  </a:lnTo>
                  <a:cubicBezTo>
                    <a:pt x="10804" y="3051"/>
                    <a:pt x="11661" y="2195"/>
                    <a:pt x="11661" y="1137"/>
                  </a:cubicBezTo>
                  <a:lnTo>
                    <a:pt x="11661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66"/>
            <p:cNvSpPr/>
            <p:nvPr/>
          </p:nvSpPr>
          <p:spPr>
            <a:xfrm>
              <a:off x="7799064" y="1067017"/>
              <a:ext cx="310297" cy="65933"/>
            </a:xfrm>
            <a:custGeom>
              <a:avLst/>
              <a:gdLst/>
              <a:ahLst/>
              <a:cxnLst/>
              <a:rect l="l" t="t" r="r" b="b"/>
              <a:pathLst>
                <a:path w="11662" h="2478" extrusionOk="0">
                  <a:moveTo>
                    <a:pt x="1924" y="1"/>
                  </a:moveTo>
                  <a:cubicBezTo>
                    <a:pt x="860" y="1"/>
                    <a:pt x="0" y="869"/>
                    <a:pt x="10" y="1932"/>
                  </a:cubicBezTo>
                  <a:lnTo>
                    <a:pt x="21" y="2478"/>
                  </a:lnTo>
                  <a:lnTo>
                    <a:pt x="11662" y="2478"/>
                  </a:lnTo>
                  <a:lnTo>
                    <a:pt x="11662" y="1914"/>
                  </a:lnTo>
                  <a:cubicBezTo>
                    <a:pt x="11662" y="858"/>
                    <a:pt x="10805" y="1"/>
                    <a:pt x="9748" y="1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66"/>
            <p:cNvSpPr/>
            <p:nvPr/>
          </p:nvSpPr>
          <p:spPr>
            <a:xfrm>
              <a:off x="7728447" y="1612631"/>
              <a:ext cx="451396" cy="43397"/>
            </a:xfrm>
            <a:custGeom>
              <a:avLst/>
              <a:gdLst/>
              <a:ahLst/>
              <a:cxnLst/>
              <a:rect l="l" t="t" r="r" b="b"/>
              <a:pathLst>
                <a:path w="16965" h="1631" extrusionOk="0">
                  <a:moveTo>
                    <a:pt x="1" y="0"/>
                  </a:moveTo>
                  <a:lnTo>
                    <a:pt x="1" y="0"/>
                  </a:lnTo>
                  <a:cubicBezTo>
                    <a:pt x="57" y="123"/>
                    <a:pt x="113" y="241"/>
                    <a:pt x="169" y="355"/>
                  </a:cubicBezTo>
                  <a:cubicBezTo>
                    <a:pt x="2782" y="1204"/>
                    <a:pt x="5731" y="1631"/>
                    <a:pt x="8653" y="1631"/>
                  </a:cubicBezTo>
                  <a:cubicBezTo>
                    <a:pt x="11507" y="1631"/>
                    <a:pt x="14333" y="1223"/>
                    <a:pt x="16791" y="414"/>
                  </a:cubicBezTo>
                  <a:cubicBezTo>
                    <a:pt x="16850" y="298"/>
                    <a:pt x="16908" y="179"/>
                    <a:pt x="16965" y="54"/>
                  </a:cubicBezTo>
                  <a:lnTo>
                    <a:pt x="16965" y="54"/>
                  </a:lnTo>
                  <a:cubicBezTo>
                    <a:pt x="14474" y="916"/>
                    <a:pt x="11577" y="1347"/>
                    <a:pt x="8650" y="1347"/>
                  </a:cubicBezTo>
                  <a:cubicBezTo>
                    <a:pt x="5665" y="1347"/>
                    <a:pt x="2648" y="898"/>
                    <a:pt x="1" y="0"/>
                  </a:cubicBezTo>
                  <a:close/>
                </a:path>
              </a:pathLst>
            </a:custGeom>
            <a:solidFill>
              <a:srgbClr val="FF717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66"/>
            <p:cNvSpPr/>
            <p:nvPr/>
          </p:nvSpPr>
          <p:spPr>
            <a:xfrm>
              <a:off x="7809308" y="1272321"/>
              <a:ext cx="290368" cy="290368"/>
            </a:xfrm>
            <a:custGeom>
              <a:avLst/>
              <a:gdLst/>
              <a:ahLst/>
              <a:cxnLst/>
              <a:rect l="l" t="t" r="r" b="b"/>
              <a:pathLst>
                <a:path w="10913" h="10913" extrusionOk="0">
                  <a:moveTo>
                    <a:pt x="5457" y="0"/>
                  </a:moveTo>
                  <a:cubicBezTo>
                    <a:pt x="2443" y="0"/>
                    <a:pt x="0" y="2443"/>
                    <a:pt x="0" y="5457"/>
                  </a:cubicBezTo>
                  <a:cubicBezTo>
                    <a:pt x="0" y="6903"/>
                    <a:pt x="574" y="8291"/>
                    <a:pt x="1598" y="9315"/>
                  </a:cubicBezTo>
                  <a:cubicBezTo>
                    <a:pt x="2621" y="10338"/>
                    <a:pt x="4009" y="10913"/>
                    <a:pt x="5457" y="10913"/>
                  </a:cubicBezTo>
                  <a:cubicBezTo>
                    <a:pt x="6903" y="10913"/>
                    <a:pt x="8291" y="10338"/>
                    <a:pt x="9314" y="9315"/>
                  </a:cubicBezTo>
                  <a:cubicBezTo>
                    <a:pt x="10338" y="8291"/>
                    <a:pt x="10913" y="6903"/>
                    <a:pt x="10913" y="5457"/>
                  </a:cubicBezTo>
                  <a:cubicBezTo>
                    <a:pt x="10913" y="4009"/>
                    <a:pt x="10338" y="2621"/>
                    <a:pt x="9314" y="1598"/>
                  </a:cubicBezTo>
                  <a:cubicBezTo>
                    <a:pt x="8291" y="575"/>
                    <a:pt x="6903" y="0"/>
                    <a:pt x="545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66"/>
            <p:cNvSpPr/>
            <p:nvPr/>
          </p:nvSpPr>
          <p:spPr>
            <a:xfrm>
              <a:off x="7729432" y="1204232"/>
              <a:ext cx="487024" cy="497001"/>
            </a:xfrm>
            <a:custGeom>
              <a:avLst/>
              <a:gdLst/>
              <a:ahLst/>
              <a:cxnLst/>
              <a:rect l="l" t="t" r="r" b="b"/>
              <a:pathLst>
                <a:path w="18304" h="18679" extrusionOk="0">
                  <a:moveTo>
                    <a:pt x="16632" y="0"/>
                  </a:moveTo>
                  <a:cubicBezTo>
                    <a:pt x="15111" y="5066"/>
                    <a:pt x="10856" y="15545"/>
                    <a:pt x="1690" y="15545"/>
                  </a:cubicBezTo>
                  <a:cubicBezTo>
                    <a:pt x="1145" y="15545"/>
                    <a:pt x="582" y="15508"/>
                    <a:pt x="1" y="15430"/>
                  </a:cubicBezTo>
                  <a:lnTo>
                    <a:pt x="1" y="15430"/>
                  </a:lnTo>
                  <a:cubicBezTo>
                    <a:pt x="1164" y="17933"/>
                    <a:pt x="2638" y="18679"/>
                    <a:pt x="2638" y="18679"/>
                  </a:cubicBezTo>
                  <a:lnTo>
                    <a:pt x="14279" y="18679"/>
                  </a:lnTo>
                  <a:cubicBezTo>
                    <a:pt x="14279" y="18679"/>
                    <a:pt x="18303" y="16652"/>
                    <a:pt x="18303" y="8000"/>
                  </a:cubicBezTo>
                  <a:cubicBezTo>
                    <a:pt x="18303" y="4164"/>
                    <a:pt x="17513" y="1633"/>
                    <a:pt x="16632" y="0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66"/>
            <p:cNvSpPr/>
            <p:nvPr/>
          </p:nvSpPr>
          <p:spPr>
            <a:xfrm>
              <a:off x="7762957" y="1159026"/>
              <a:ext cx="383973" cy="31397"/>
            </a:xfrm>
            <a:custGeom>
              <a:avLst/>
              <a:gdLst/>
              <a:ahLst/>
              <a:cxnLst/>
              <a:rect l="l" t="t" r="r" b="b"/>
              <a:pathLst>
                <a:path w="14431" h="1180" extrusionOk="0">
                  <a:moveTo>
                    <a:pt x="210" y="0"/>
                  </a:moveTo>
                  <a:cubicBezTo>
                    <a:pt x="141" y="75"/>
                    <a:pt x="72" y="155"/>
                    <a:pt x="1" y="242"/>
                  </a:cubicBezTo>
                  <a:cubicBezTo>
                    <a:pt x="2320" y="866"/>
                    <a:pt x="4847" y="1179"/>
                    <a:pt x="7356" y="1179"/>
                  </a:cubicBezTo>
                  <a:cubicBezTo>
                    <a:pt x="9806" y="1179"/>
                    <a:pt x="12236" y="879"/>
                    <a:pt x="14430" y="282"/>
                  </a:cubicBezTo>
                  <a:cubicBezTo>
                    <a:pt x="14361" y="197"/>
                    <a:pt x="14292" y="118"/>
                    <a:pt x="14225" y="42"/>
                  </a:cubicBezTo>
                  <a:cubicBezTo>
                    <a:pt x="12087" y="610"/>
                    <a:pt x="9729" y="894"/>
                    <a:pt x="7353" y="894"/>
                  </a:cubicBezTo>
                  <a:cubicBezTo>
                    <a:pt x="4920" y="894"/>
                    <a:pt x="2467" y="597"/>
                    <a:pt x="21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66"/>
            <p:cNvSpPr/>
            <p:nvPr/>
          </p:nvSpPr>
          <p:spPr>
            <a:xfrm>
              <a:off x="7718948" y="1237731"/>
              <a:ext cx="471485" cy="45818"/>
            </a:xfrm>
            <a:custGeom>
              <a:avLst/>
              <a:gdLst/>
              <a:ahLst/>
              <a:cxnLst/>
              <a:rect l="l" t="t" r="r" b="b"/>
              <a:pathLst>
                <a:path w="17720" h="1722" extrusionOk="0">
                  <a:moveTo>
                    <a:pt x="100" y="0"/>
                  </a:moveTo>
                  <a:cubicBezTo>
                    <a:pt x="66" y="86"/>
                    <a:pt x="33" y="177"/>
                    <a:pt x="1" y="268"/>
                  </a:cubicBezTo>
                  <a:cubicBezTo>
                    <a:pt x="2741" y="1235"/>
                    <a:pt x="5890" y="1721"/>
                    <a:pt x="9011" y="1721"/>
                  </a:cubicBezTo>
                  <a:cubicBezTo>
                    <a:pt x="12088" y="1721"/>
                    <a:pt x="15132" y="1249"/>
                    <a:pt x="17719" y="308"/>
                  </a:cubicBezTo>
                  <a:cubicBezTo>
                    <a:pt x="17687" y="217"/>
                    <a:pt x="17653" y="127"/>
                    <a:pt x="17619" y="40"/>
                  </a:cubicBezTo>
                  <a:cubicBezTo>
                    <a:pt x="15064" y="972"/>
                    <a:pt x="12054" y="1437"/>
                    <a:pt x="9012" y="1437"/>
                  </a:cubicBezTo>
                  <a:cubicBezTo>
                    <a:pt x="5927" y="1437"/>
                    <a:pt x="2809" y="958"/>
                    <a:pt x="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66"/>
            <p:cNvSpPr/>
            <p:nvPr/>
          </p:nvSpPr>
          <p:spPr>
            <a:xfrm>
              <a:off x="7698328" y="1322449"/>
              <a:ext cx="512407" cy="54226"/>
            </a:xfrm>
            <a:custGeom>
              <a:avLst/>
              <a:gdLst/>
              <a:ahLst/>
              <a:cxnLst/>
              <a:rect l="l" t="t" r="r" b="b"/>
              <a:pathLst>
                <a:path w="19258" h="2038" extrusionOk="0">
                  <a:moveTo>
                    <a:pt x="41" y="1"/>
                  </a:moveTo>
                  <a:cubicBezTo>
                    <a:pt x="28" y="96"/>
                    <a:pt x="14" y="195"/>
                    <a:pt x="1" y="293"/>
                  </a:cubicBezTo>
                  <a:cubicBezTo>
                    <a:pt x="2912" y="1454"/>
                    <a:pt x="6367" y="2038"/>
                    <a:pt x="9785" y="2038"/>
                  </a:cubicBezTo>
                  <a:cubicBezTo>
                    <a:pt x="13172" y="2038"/>
                    <a:pt x="16518" y="1465"/>
                    <a:pt x="19258" y="325"/>
                  </a:cubicBezTo>
                  <a:cubicBezTo>
                    <a:pt x="19244" y="226"/>
                    <a:pt x="19232" y="128"/>
                    <a:pt x="19216" y="32"/>
                  </a:cubicBezTo>
                  <a:cubicBezTo>
                    <a:pt x="16497" y="1178"/>
                    <a:pt x="13161" y="1752"/>
                    <a:pt x="9786" y="1752"/>
                  </a:cubicBezTo>
                  <a:cubicBezTo>
                    <a:pt x="6380" y="1752"/>
                    <a:pt x="2935" y="1168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66"/>
            <p:cNvSpPr/>
            <p:nvPr/>
          </p:nvSpPr>
          <p:spPr>
            <a:xfrm>
              <a:off x="7692527" y="1412808"/>
              <a:ext cx="523928" cy="56967"/>
            </a:xfrm>
            <a:custGeom>
              <a:avLst/>
              <a:gdLst/>
              <a:ahLst/>
              <a:cxnLst/>
              <a:rect l="l" t="t" r="r" b="b"/>
              <a:pathLst>
                <a:path w="19691" h="2141" extrusionOk="0">
                  <a:moveTo>
                    <a:pt x="2" y="0"/>
                  </a:moveTo>
                  <a:cubicBezTo>
                    <a:pt x="2" y="54"/>
                    <a:pt x="0" y="106"/>
                    <a:pt x="0" y="161"/>
                  </a:cubicBezTo>
                  <a:cubicBezTo>
                    <a:pt x="0" y="213"/>
                    <a:pt x="2" y="260"/>
                    <a:pt x="2" y="310"/>
                  </a:cubicBezTo>
                  <a:cubicBezTo>
                    <a:pt x="2958" y="1531"/>
                    <a:pt x="6501" y="2141"/>
                    <a:pt x="10003" y="2141"/>
                  </a:cubicBezTo>
                  <a:cubicBezTo>
                    <a:pt x="13477" y="2141"/>
                    <a:pt x="16909" y="1540"/>
                    <a:pt x="19687" y="341"/>
                  </a:cubicBezTo>
                  <a:cubicBezTo>
                    <a:pt x="19687" y="280"/>
                    <a:pt x="19690" y="223"/>
                    <a:pt x="19690" y="161"/>
                  </a:cubicBezTo>
                  <a:cubicBezTo>
                    <a:pt x="19690" y="116"/>
                    <a:pt x="19688" y="74"/>
                    <a:pt x="19688" y="30"/>
                  </a:cubicBezTo>
                  <a:cubicBezTo>
                    <a:pt x="16925" y="1248"/>
                    <a:pt x="13487" y="1857"/>
                    <a:pt x="10006" y="1857"/>
                  </a:cubicBezTo>
                  <a:cubicBezTo>
                    <a:pt x="6498" y="1857"/>
                    <a:pt x="2947" y="1238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66"/>
            <p:cNvSpPr/>
            <p:nvPr/>
          </p:nvSpPr>
          <p:spPr>
            <a:xfrm>
              <a:off x="7698966" y="1508542"/>
              <a:ext cx="510891" cy="54359"/>
            </a:xfrm>
            <a:custGeom>
              <a:avLst/>
              <a:gdLst/>
              <a:ahLst/>
              <a:cxnLst/>
              <a:rect l="l" t="t" r="r" b="b"/>
              <a:pathLst>
                <a:path w="19201" h="2043" extrusionOk="0">
                  <a:moveTo>
                    <a:pt x="1" y="0"/>
                  </a:moveTo>
                  <a:lnTo>
                    <a:pt x="1" y="0"/>
                  </a:lnTo>
                  <a:cubicBezTo>
                    <a:pt x="17" y="111"/>
                    <a:pt x="35" y="220"/>
                    <a:pt x="53" y="328"/>
                  </a:cubicBezTo>
                  <a:cubicBezTo>
                    <a:pt x="2948" y="1470"/>
                    <a:pt x="6373" y="2043"/>
                    <a:pt x="9761" y="2043"/>
                  </a:cubicBezTo>
                  <a:cubicBezTo>
                    <a:pt x="13112" y="2043"/>
                    <a:pt x="16422" y="1482"/>
                    <a:pt x="19146" y="367"/>
                  </a:cubicBezTo>
                  <a:cubicBezTo>
                    <a:pt x="19164" y="257"/>
                    <a:pt x="19183" y="147"/>
                    <a:pt x="19200" y="34"/>
                  </a:cubicBezTo>
                  <a:lnTo>
                    <a:pt x="19200" y="34"/>
                  </a:lnTo>
                  <a:cubicBezTo>
                    <a:pt x="16479" y="1183"/>
                    <a:pt x="13139" y="1758"/>
                    <a:pt x="9760" y="1758"/>
                  </a:cubicBezTo>
                  <a:cubicBezTo>
                    <a:pt x="6349" y="1758"/>
                    <a:pt x="2896" y="117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1" name="Google Shape;3961;p66"/>
          <p:cNvGrpSpPr/>
          <p:nvPr/>
        </p:nvGrpSpPr>
        <p:grpSpPr>
          <a:xfrm>
            <a:off x="-407764" y="3179843"/>
            <a:ext cx="785468" cy="1963649"/>
            <a:chOff x="3881786" y="1190493"/>
            <a:chExt cx="785468" cy="1963649"/>
          </a:xfrm>
        </p:grpSpPr>
        <p:sp>
          <p:nvSpPr>
            <p:cNvPr id="3962" name="Google Shape;3962;p66"/>
            <p:cNvSpPr/>
            <p:nvPr/>
          </p:nvSpPr>
          <p:spPr>
            <a:xfrm>
              <a:off x="4268979" y="1190493"/>
              <a:ext cx="11067" cy="133225"/>
            </a:xfrm>
            <a:custGeom>
              <a:avLst/>
              <a:gdLst/>
              <a:ahLst/>
              <a:cxnLst/>
              <a:rect l="l" t="t" r="r" b="b"/>
              <a:pathLst>
                <a:path w="419" h="5044" extrusionOk="0">
                  <a:moveTo>
                    <a:pt x="0" y="0"/>
                  </a:moveTo>
                  <a:lnTo>
                    <a:pt x="0" y="5043"/>
                  </a:lnTo>
                  <a:lnTo>
                    <a:pt x="419" y="5043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66"/>
            <p:cNvSpPr/>
            <p:nvPr/>
          </p:nvSpPr>
          <p:spPr>
            <a:xfrm>
              <a:off x="4047715" y="1655105"/>
              <a:ext cx="436995" cy="1498989"/>
            </a:xfrm>
            <a:custGeom>
              <a:avLst/>
              <a:gdLst/>
              <a:ahLst/>
              <a:cxnLst/>
              <a:rect l="l" t="t" r="r" b="b"/>
              <a:pathLst>
                <a:path w="16545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16544" y="56752"/>
                  </a:lnTo>
                  <a:lnTo>
                    <a:pt x="1654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66"/>
            <p:cNvSpPr/>
            <p:nvPr/>
          </p:nvSpPr>
          <p:spPr>
            <a:xfrm>
              <a:off x="4047715" y="1655105"/>
              <a:ext cx="211907" cy="1498989"/>
            </a:xfrm>
            <a:custGeom>
              <a:avLst/>
              <a:gdLst/>
              <a:ahLst/>
              <a:cxnLst/>
              <a:rect l="l" t="t" r="r" b="b"/>
              <a:pathLst>
                <a:path w="8023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8022" y="56752"/>
                  </a:lnTo>
                  <a:lnTo>
                    <a:pt x="8022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66"/>
            <p:cNvSpPr/>
            <p:nvPr/>
          </p:nvSpPr>
          <p:spPr>
            <a:xfrm>
              <a:off x="4047715" y="1655105"/>
              <a:ext cx="44267" cy="1498989"/>
            </a:xfrm>
            <a:custGeom>
              <a:avLst/>
              <a:gdLst/>
              <a:ahLst/>
              <a:cxnLst/>
              <a:rect l="l" t="t" r="r" b="b"/>
              <a:pathLst>
                <a:path w="1676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1675" y="56752"/>
                  </a:lnTo>
                  <a:lnTo>
                    <a:pt x="1675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66"/>
            <p:cNvSpPr/>
            <p:nvPr/>
          </p:nvSpPr>
          <p:spPr>
            <a:xfrm>
              <a:off x="4257912" y="1655105"/>
              <a:ext cx="16640" cy="1498989"/>
            </a:xfrm>
            <a:custGeom>
              <a:avLst/>
              <a:gdLst/>
              <a:ahLst/>
              <a:cxnLst/>
              <a:rect l="l" t="t" r="r" b="b"/>
              <a:pathLst>
                <a:path w="630" h="56753" extrusionOk="0">
                  <a:moveTo>
                    <a:pt x="0" y="1"/>
                  </a:moveTo>
                  <a:lnTo>
                    <a:pt x="0" y="56752"/>
                  </a:lnTo>
                  <a:lnTo>
                    <a:pt x="629" y="56752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66"/>
            <p:cNvSpPr/>
            <p:nvPr/>
          </p:nvSpPr>
          <p:spPr>
            <a:xfrm>
              <a:off x="4440428" y="1655105"/>
              <a:ext cx="44294" cy="1498989"/>
            </a:xfrm>
            <a:custGeom>
              <a:avLst/>
              <a:gdLst/>
              <a:ahLst/>
              <a:cxnLst/>
              <a:rect l="l" t="t" r="r" b="b"/>
              <a:pathLst>
                <a:path w="1677" h="56753" extrusionOk="0">
                  <a:moveTo>
                    <a:pt x="1" y="1"/>
                  </a:moveTo>
                  <a:lnTo>
                    <a:pt x="1" y="56752"/>
                  </a:lnTo>
                  <a:lnTo>
                    <a:pt x="1676" y="56752"/>
                  </a:lnTo>
                  <a:lnTo>
                    <a:pt x="1676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66"/>
            <p:cNvSpPr/>
            <p:nvPr/>
          </p:nvSpPr>
          <p:spPr>
            <a:xfrm>
              <a:off x="4274526" y="1308429"/>
              <a:ext cx="392727" cy="402025"/>
            </a:xfrm>
            <a:custGeom>
              <a:avLst/>
              <a:gdLst/>
              <a:ahLst/>
              <a:cxnLst/>
              <a:rect l="l" t="t" r="r" b="b"/>
              <a:pathLst>
                <a:path w="14869" h="15221" extrusionOk="0">
                  <a:moveTo>
                    <a:pt x="0" y="0"/>
                  </a:moveTo>
                  <a:lnTo>
                    <a:pt x="0" y="15220"/>
                  </a:lnTo>
                  <a:lnTo>
                    <a:pt x="12564" y="15220"/>
                  </a:lnTo>
                  <a:lnTo>
                    <a:pt x="14869" y="13756"/>
                  </a:lnTo>
                  <a:lnTo>
                    <a:pt x="14866" y="13755"/>
                  </a:lnTo>
                  <a:cubicBezTo>
                    <a:pt x="14682" y="13646"/>
                    <a:pt x="2877" y="654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66"/>
            <p:cNvSpPr/>
            <p:nvPr/>
          </p:nvSpPr>
          <p:spPr>
            <a:xfrm>
              <a:off x="3881786" y="1308429"/>
              <a:ext cx="392754" cy="402025"/>
            </a:xfrm>
            <a:custGeom>
              <a:avLst/>
              <a:gdLst/>
              <a:ahLst/>
              <a:cxnLst/>
              <a:rect l="l" t="t" r="r" b="b"/>
              <a:pathLst>
                <a:path w="14870" h="15221" extrusionOk="0">
                  <a:moveTo>
                    <a:pt x="14869" y="0"/>
                  </a:moveTo>
                  <a:cubicBezTo>
                    <a:pt x="11991" y="6542"/>
                    <a:pt x="187" y="13646"/>
                    <a:pt x="2" y="13755"/>
                  </a:cubicBezTo>
                  <a:lnTo>
                    <a:pt x="0" y="13756"/>
                  </a:lnTo>
                  <a:lnTo>
                    <a:pt x="2304" y="15220"/>
                  </a:lnTo>
                  <a:lnTo>
                    <a:pt x="14869" y="15220"/>
                  </a:lnTo>
                  <a:lnTo>
                    <a:pt x="148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66"/>
            <p:cNvSpPr/>
            <p:nvPr/>
          </p:nvSpPr>
          <p:spPr>
            <a:xfrm>
              <a:off x="4246845" y="1297916"/>
              <a:ext cx="55334" cy="43000"/>
            </a:xfrm>
            <a:custGeom>
              <a:avLst/>
              <a:gdLst/>
              <a:ahLst/>
              <a:cxnLst/>
              <a:rect l="l" t="t" r="r" b="b"/>
              <a:pathLst>
                <a:path w="2095" h="1628" extrusionOk="0">
                  <a:moveTo>
                    <a:pt x="1048" y="1"/>
                  </a:moveTo>
                  <a:cubicBezTo>
                    <a:pt x="470" y="1"/>
                    <a:pt x="0" y="364"/>
                    <a:pt x="0" y="814"/>
                  </a:cubicBezTo>
                  <a:cubicBezTo>
                    <a:pt x="0" y="1263"/>
                    <a:pt x="470" y="1628"/>
                    <a:pt x="1048" y="1628"/>
                  </a:cubicBezTo>
                  <a:cubicBezTo>
                    <a:pt x="1626" y="1628"/>
                    <a:pt x="2095" y="1263"/>
                    <a:pt x="2095" y="814"/>
                  </a:cubicBezTo>
                  <a:cubicBezTo>
                    <a:pt x="2095" y="364"/>
                    <a:pt x="1626" y="1"/>
                    <a:pt x="10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66"/>
            <p:cNvSpPr/>
            <p:nvPr/>
          </p:nvSpPr>
          <p:spPr>
            <a:xfrm>
              <a:off x="3881786" y="1671719"/>
              <a:ext cx="785455" cy="38747"/>
            </a:xfrm>
            <a:custGeom>
              <a:avLst/>
              <a:gdLst/>
              <a:ahLst/>
              <a:cxnLst/>
              <a:rect l="l" t="t" r="r" b="b"/>
              <a:pathLst>
                <a:path w="29738" h="1467" extrusionOk="0">
                  <a:moveTo>
                    <a:pt x="2" y="1"/>
                  </a:moveTo>
                  <a:lnTo>
                    <a:pt x="0" y="2"/>
                  </a:lnTo>
                  <a:lnTo>
                    <a:pt x="2304" y="1466"/>
                  </a:lnTo>
                  <a:lnTo>
                    <a:pt x="27433" y="1466"/>
                  </a:lnTo>
                  <a:lnTo>
                    <a:pt x="29738" y="2"/>
                  </a:lnTo>
                  <a:lnTo>
                    <a:pt x="297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66"/>
            <p:cNvSpPr/>
            <p:nvPr/>
          </p:nvSpPr>
          <p:spPr>
            <a:xfrm>
              <a:off x="4136199" y="3043500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1" y="1"/>
                  </a:moveTo>
                  <a:lnTo>
                    <a:pt x="1" y="4188"/>
                  </a:lnTo>
                  <a:lnTo>
                    <a:pt x="630" y="4188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66"/>
            <p:cNvSpPr/>
            <p:nvPr/>
          </p:nvSpPr>
          <p:spPr>
            <a:xfrm>
              <a:off x="4197082" y="3043500"/>
              <a:ext cx="16587" cy="110642"/>
            </a:xfrm>
            <a:custGeom>
              <a:avLst/>
              <a:gdLst/>
              <a:ahLst/>
              <a:cxnLst/>
              <a:rect l="l" t="t" r="r" b="b"/>
              <a:pathLst>
                <a:path w="628" h="4189" extrusionOk="0">
                  <a:moveTo>
                    <a:pt x="0" y="1"/>
                  </a:moveTo>
                  <a:lnTo>
                    <a:pt x="0" y="4188"/>
                  </a:lnTo>
                  <a:lnTo>
                    <a:pt x="628" y="4188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66"/>
            <p:cNvSpPr/>
            <p:nvPr/>
          </p:nvSpPr>
          <p:spPr>
            <a:xfrm>
              <a:off x="4318742" y="3043500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0" y="1"/>
                  </a:moveTo>
                  <a:lnTo>
                    <a:pt x="0" y="4188"/>
                  </a:lnTo>
                  <a:lnTo>
                    <a:pt x="629" y="4188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66"/>
            <p:cNvSpPr/>
            <p:nvPr/>
          </p:nvSpPr>
          <p:spPr>
            <a:xfrm>
              <a:off x="4379598" y="3043500"/>
              <a:ext cx="16613" cy="110642"/>
            </a:xfrm>
            <a:custGeom>
              <a:avLst/>
              <a:gdLst/>
              <a:ahLst/>
              <a:cxnLst/>
              <a:rect l="l" t="t" r="r" b="b"/>
              <a:pathLst>
                <a:path w="629" h="4189" extrusionOk="0">
                  <a:moveTo>
                    <a:pt x="1" y="1"/>
                  </a:moveTo>
                  <a:lnTo>
                    <a:pt x="1" y="4188"/>
                  </a:lnTo>
                  <a:lnTo>
                    <a:pt x="628" y="4188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66"/>
            <p:cNvSpPr/>
            <p:nvPr/>
          </p:nvSpPr>
          <p:spPr>
            <a:xfrm>
              <a:off x="4136199" y="2639718"/>
              <a:ext cx="16640" cy="110616"/>
            </a:xfrm>
            <a:custGeom>
              <a:avLst/>
              <a:gdLst/>
              <a:ahLst/>
              <a:cxnLst/>
              <a:rect l="l" t="t" r="r" b="b"/>
              <a:pathLst>
                <a:path w="630" h="4188" extrusionOk="0">
                  <a:moveTo>
                    <a:pt x="1" y="0"/>
                  </a:moveTo>
                  <a:lnTo>
                    <a:pt x="1" y="4188"/>
                  </a:lnTo>
                  <a:lnTo>
                    <a:pt x="630" y="4188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66"/>
            <p:cNvSpPr/>
            <p:nvPr/>
          </p:nvSpPr>
          <p:spPr>
            <a:xfrm>
              <a:off x="4197082" y="2639718"/>
              <a:ext cx="16587" cy="110616"/>
            </a:xfrm>
            <a:custGeom>
              <a:avLst/>
              <a:gdLst/>
              <a:ahLst/>
              <a:cxnLst/>
              <a:rect l="l" t="t" r="r" b="b"/>
              <a:pathLst>
                <a:path w="628" h="4188" extrusionOk="0">
                  <a:moveTo>
                    <a:pt x="0" y="0"/>
                  </a:moveTo>
                  <a:lnTo>
                    <a:pt x="0" y="4188"/>
                  </a:lnTo>
                  <a:lnTo>
                    <a:pt x="628" y="4188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66"/>
            <p:cNvSpPr/>
            <p:nvPr/>
          </p:nvSpPr>
          <p:spPr>
            <a:xfrm>
              <a:off x="4318742" y="2639718"/>
              <a:ext cx="16640" cy="110616"/>
            </a:xfrm>
            <a:custGeom>
              <a:avLst/>
              <a:gdLst/>
              <a:ahLst/>
              <a:cxnLst/>
              <a:rect l="l" t="t" r="r" b="b"/>
              <a:pathLst>
                <a:path w="630" h="4188" extrusionOk="0">
                  <a:moveTo>
                    <a:pt x="0" y="0"/>
                  </a:moveTo>
                  <a:lnTo>
                    <a:pt x="0" y="4188"/>
                  </a:lnTo>
                  <a:lnTo>
                    <a:pt x="629" y="4188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66"/>
            <p:cNvSpPr/>
            <p:nvPr/>
          </p:nvSpPr>
          <p:spPr>
            <a:xfrm>
              <a:off x="4379598" y="2639718"/>
              <a:ext cx="16613" cy="110616"/>
            </a:xfrm>
            <a:custGeom>
              <a:avLst/>
              <a:gdLst/>
              <a:ahLst/>
              <a:cxnLst/>
              <a:rect l="l" t="t" r="r" b="b"/>
              <a:pathLst>
                <a:path w="629" h="4188" extrusionOk="0">
                  <a:moveTo>
                    <a:pt x="1" y="0"/>
                  </a:moveTo>
                  <a:lnTo>
                    <a:pt x="1" y="4188"/>
                  </a:lnTo>
                  <a:lnTo>
                    <a:pt x="628" y="4188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66"/>
            <p:cNvSpPr/>
            <p:nvPr/>
          </p:nvSpPr>
          <p:spPr>
            <a:xfrm>
              <a:off x="4136199" y="2241430"/>
              <a:ext cx="16640" cy="110668"/>
            </a:xfrm>
            <a:custGeom>
              <a:avLst/>
              <a:gdLst/>
              <a:ahLst/>
              <a:cxnLst/>
              <a:rect l="l" t="t" r="r" b="b"/>
              <a:pathLst>
                <a:path w="630" h="4190" extrusionOk="0">
                  <a:moveTo>
                    <a:pt x="1" y="1"/>
                  </a:moveTo>
                  <a:lnTo>
                    <a:pt x="1" y="4189"/>
                  </a:lnTo>
                  <a:lnTo>
                    <a:pt x="630" y="4189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66"/>
            <p:cNvSpPr/>
            <p:nvPr/>
          </p:nvSpPr>
          <p:spPr>
            <a:xfrm>
              <a:off x="4197082" y="2241430"/>
              <a:ext cx="16587" cy="110668"/>
            </a:xfrm>
            <a:custGeom>
              <a:avLst/>
              <a:gdLst/>
              <a:ahLst/>
              <a:cxnLst/>
              <a:rect l="l" t="t" r="r" b="b"/>
              <a:pathLst>
                <a:path w="628" h="4190" extrusionOk="0">
                  <a:moveTo>
                    <a:pt x="0" y="1"/>
                  </a:moveTo>
                  <a:lnTo>
                    <a:pt x="0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66"/>
            <p:cNvSpPr/>
            <p:nvPr/>
          </p:nvSpPr>
          <p:spPr>
            <a:xfrm>
              <a:off x="4318742" y="2241430"/>
              <a:ext cx="16640" cy="110668"/>
            </a:xfrm>
            <a:custGeom>
              <a:avLst/>
              <a:gdLst/>
              <a:ahLst/>
              <a:cxnLst/>
              <a:rect l="l" t="t" r="r" b="b"/>
              <a:pathLst>
                <a:path w="630" h="4190" extrusionOk="0">
                  <a:moveTo>
                    <a:pt x="0" y="1"/>
                  </a:moveTo>
                  <a:lnTo>
                    <a:pt x="0" y="4189"/>
                  </a:lnTo>
                  <a:lnTo>
                    <a:pt x="629" y="4189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66"/>
            <p:cNvSpPr/>
            <p:nvPr/>
          </p:nvSpPr>
          <p:spPr>
            <a:xfrm>
              <a:off x="4379598" y="2241430"/>
              <a:ext cx="16613" cy="110668"/>
            </a:xfrm>
            <a:custGeom>
              <a:avLst/>
              <a:gdLst/>
              <a:ahLst/>
              <a:cxnLst/>
              <a:rect l="l" t="t" r="r" b="b"/>
              <a:pathLst>
                <a:path w="629" h="4190" extrusionOk="0">
                  <a:moveTo>
                    <a:pt x="1" y="1"/>
                  </a:moveTo>
                  <a:lnTo>
                    <a:pt x="1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66"/>
            <p:cNvSpPr/>
            <p:nvPr/>
          </p:nvSpPr>
          <p:spPr>
            <a:xfrm>
              <a:off x="4136199" y="1832128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1" y="1"/>
                  </a:moveTo>
                  <a:lnTo>
                    <a:pt x="1" y="4189"/>
                  </a:lnTo>
                  <a:lnTo>
                    <a:pt x="630" y="4189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66"/>
            <p:cNvSpPr/>
            <p:nvPr/>
          </p:nvSpPr>
          <p:spPr>
            <a:xfrm>
              <a:off x="4197082" y="1832128"/>
              <a:ext cx="16587" cy="110642"/>
            </a:xfrm>
            <a:custGeom>
              <a:avLst/>
              <a:gdLst/>
              <a:ahLst/>
              <a:cxnLst/>
              <a:rect l="l" t="t" r="r" b="b"/>
              <a:pathLst>
                <a:path w="628" h="4189" extrusionOk="0">
                  <a:moveTo>
                    <a:pt x="0" y="1"/>
                  </a:moveTo>
                  <a:lnTo>
                    <a:pt x="0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66"/>
            <p:cNvSpPr/>
            <p:nvPr/>
          </p:nvSpPr>
          <p:spPr>
            <a:xfrm>
              <a:off x="4318742" y="1832128"/>
              <a:ext cx="16640" cy="110642"/>
            </a:xfrm>
            <a:custGeom>
              <a:avLst/>
              <a:gdLst/>
              <a:ahLst/>
              <a:cxnLst/>
              <a:rect l="l" t="t" r="r" b="b"/>
              <a:pathLst>
                <a:path w="630" h="4189" extrusionOk="0">
                  <a:moveTo>
                    <a:pt x="0" y="1"/>
                  </a:moveTo>
                  <a:lnTo>
                    <a:pt x="0" y="4189"/>
                  </a:lnTo>
                  <a:lnTo>
                    <a:pt x="629" y="4189"/>
                  </a:lnTo>
                  <a:lnTo>
                    <a:pt x="629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66"/>
            <p:cNvSpPr/>
            <p:nvPr/>
          </p:nvSpPr>
          <p:spPr>
            <a:xfrm>
              <a:off x="4379598" y="1832128"/>
              <a:ext cx="16613" cy="110642"/>
            </a:xfrm>
            <a:custGeom>
              <a:avLst/>
              <a:gdLst/>
              <a:ahLst/>
              <a:cxnLst/>
              <a:rect l="l" t="t" r="r" b="b"/>
              <a:pathLst>
                <a:path w="629" h="4189" extrusionOk="0">
                  <a:moveTo>
                    <a:pt x="1" y="1"/>
                  </a:moveTo>
                  <a:lnTo>
                    <a:pt x="1" y="4189"/>
                  </a:lnTo>
                  <a:lnTo>
                    <a:pt x="628" y="4189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66"/>
            <p:cNvSpPr/>
            <p:nvPr/>
          </p:nvSpPr>
          <p:spPr>
            <a:xfrm>
              <a:off x="4258520" y="1931706"/>
              <a:ext cx="370013" cy="182537"/>
            </a:xfrm>
            <a:custGeom>
              <a:avLst/>
              <a:gdLst/>
              <a:ahLst/>
              <a:cxnLst/>
              <a:rect l="l" t="t" r="r" b="b"/>
              <a:pathLst>
                <a:path w="14009" h="6911" extrusionOk="0">
                  <a:moveTo>
                    <a:pt x="1" y="0"/>
                  </a:moveTo>
                  <a:lnTo>
                    <a:pt x="1" y="6911"/>
                  </a:lnTo>
                  <a:lnTo>
                    <a:pt x="11839" y="6911"/>
                  </a:lnTo>
                  <a:lnTo>
                    <a:pt x="14008" y="5025"/>
                  </a:lnTo>
                  <a:cubicBezTo>
                    <a:pt x="14008" y="5025"/>
                    <a:pt x="11544" y="3013"/>
                    <a:pt x="86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66"/>
            <p:cNvSpPr/>
            <p:nvPr/>
          </p:nvSpPr>
          <p:spPr>
            <a:xfrm>
              <a:off x="3909441" y="1931680"/>
              <a:ext cx="359553" cy="182563"/>
            </a:xfrm>
            <a:custGeom>
              <a:avLst/>
              <a:gdLst/>
              <a:ahLst/>
              <a:cxnLst/>
              <a:rect l="l" t="t" r="r" b="b"/>
              <a:pathLst>
                <a:path w="13613" h="6912" extrusionOk="0">
                  <a:moveTo>
                    <a:pt x="5215" y="0"/>
                  </a:moveTo>
                  <a:cubicBezTo>
                    <a:pt x="2395" y="3014"/>
                    <a:pt x="0" y="5026"/>
                    <a:pt x="0" y="5026"/>
                  </a:cubicBezTo>
                  <a:lnTo>
                    <a:pt x="2109" y="6912"/>
                  </a:lnTo>
                  <a:lnTo>
                    <a:pt x="13612" y="6912"/>
                  </a:lnTo>
                  <a:lnTo>
                    <a:pt x="13612" y="1"/>
                  </a:lnTo>
                  <a:lnTo>
                    <a:pt x="52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66"/>
            <p:cNvSpPr/>
            <p:nvPr/>
          </p:nvSpPr>
          <p:spPr>
            <a:xfrm>
              <a:off x="3909441" y="2064434"/>
              <a:ext cx="719080" cy="49814"/>
            </a:xfrm>
            <a:custGeom>
              <a:avLst/>
              <a:gdLst/>
              <a:ahLst/>
              <a:cxnLst/>
              <a:rect l="l" t="t" r="r" b="b"/>
              <a:pathLst>
                <a:path w="27225" h="1886" extrusionOk="0">
                  <a:moveTo>
                    <a:pt x="0" y="0"/>
                  </a:moveTo>
                  <a:lnTo>
                    <a:pt x="2109" y="1886"/>
                  </a:lnTo>
                  <a:lnTo>
                    <a:pt x="25115" y="1886"/>
                  </a:lnTo>
                  <a:lnTo>
                    <a:pt x="272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66"/>
            <p:cNvSpPr/>
            <p:nvPr/>
          </p:nvSpPr>
          <p:spPr>
            <a:xfrm>
              <a:off x="4258520" y="2329941"/>
              <a:ext cx="370013" cy="182590"/>
            </a:xfrm>
            <a:custGeom>
              <a:avLst/>
              <a:gdLst/>
              <a:ahLst/>
              <a:cxnLst/>
              <a:rect l="l" t="t" r="r" b="b"/>
              <a:pathLst>
                <a:path w="14009" h="6913" extrusionOk="0">
                  <a:moveTo>
                    <a:pt x="1" y="1"/>
                  </a:moveTo>
                  <a:lnTo>
                    <a:pt x="1" y="6912"/>
                  </a:lnTo>
                  <a:lnTo>
                    <a:pt x="11839" y="6912"/>
                  </a:lnTo>
                  <a:lnTo>
                    <a:pt x="14008" y="5028"/>
                  </a:lnTo>
                  <a:cubicBezTo>
                    <a:pt x="14008" y="5028"/>
                    <a:pt x="11544" y="3014"/>
                    <a:pt x="86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66"/>
            <p:cNvSpPr/>
            <p:nvPr/>
          </p:nvSpPr>
          <p:spPr>
            <a:xfrm>
              <a:off x="3909441" y="2329941"/>
              <a:ext cx="359553" cy="182537"/>
            </a:xfrm>
            <a:custGeom>
              <a:avLst/>
              <a:gdLst/>
              <a:ahLst/>
              <a:cxnLst/>
              <a:rect l="l" t="t" r="r" b="b"/>
              <a:pathLst>
                <a:path w="13613" h="6911" extrusionOk="0">
                  <a:moveTo>
                    <a:pt x="13612" y="1"/>
                  </a:moveTo>
                  <a:lnTo>
                    <a:pt x="5215" y="2"/>
                  </a:lnTo>
                  <a:cubicBezTo>
                    <a:pt x="2394" y="3014"/>
                    <a:pt x="0" y="5028"/>
                    <a:pt x="0" y="5028"/>
                  </a:cubicBezTo>
                  <a:lnTo>
                    <a:pt x="2109" y="6911"/>
                  </a:lnTo>
                  <a:lnTo>
                    <a:pt x="13612" y="6911"/>
                  </a:lnTo>
                  <a:lnTo>
                    <a:pt x="136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66"/>
            <p:cNvSpPr/>
            <p:nvPr/>
          </p:nvSpPr>
          <p:spPr>
            <a:xfrm>
              <a:off x="3909441" y="2462695"/>
              <a:ext cx="719080" cy="49788"/>
            </a:xfrm>
            <a:custGeom>
              <a:avLst/>
              <a:gdLst/>
              <a:ahLst/>
              <a:cxnLst/>
              <a:rect l="l" t="t" r="r" b="b"/>
              <a:pathLst>
                <a:path w="27225" h="1885" extrusionOk="0">
                  <a:moveTo>
                    <a:pt x="0" y="1"/>
                  </a:moveTo>
                  <a:lnTo>
                    <a:pt x="2109" y="1885"/>
                  </a:lnTo>
                  <a:lnTo>
                    <a:pt x="25115" y="1885"/>
                  </a:lnTo>
                  <a:lnTo>
                    <a:pt x="2722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66"/>
            <p:cNvSpPr/>
            <p:nvPr/>
          </p:nvSpPr>
          <p:spPr>
            <a:xfrm>
              <a:off x="4258520" y="2728229"/>
              <a:ext cx="370013" cy="182537"/>
            </a:xfrm>
            <a:custGeom>
              <a:avLst/>
              <a:gdLst/>
              <a:ahLst/>
              <a:cxnLst/>
              <a:rect l="l" t="t" r="r" b="b"/>
              <a:pathLst>
                <a:path w="14009" h="6911" extrusionOk="0">
                  <a:moveTo>
                    <a:pt x="1" y="0"/>
                  </a:moveTo>
                  <a:lnTo>
                    <a:pt x="1" y="6911"/>
                  </a:lnTo>
                  <a:lnTo>
                    <a:pt x="11839" y="6911"/>
                  </a:lnTo>
                  <a:lnTo>
                    <a:pt x="14008" y="5025"/>
                  </a:lnTo>
                  <a:cubicBezTo>
                    <a:pt x="14008" y="5025"/>
                    <a:pt x="11544" y="3013"/>
                    <a:pt x="86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66"/>
            <p:cNvSpPr/>
            <p:nvPr/>
          </p:nvSpPr>
          <p:spPr>
            <a:xfrm>
              <a:off x="3909441" y="2728229"/>
              <a:ext cx="359553" cy="182537"/>
            </a:xfrm>
            <a:custGeom>
              <a:avLst/>
              <a:gdLst/>
              <a:ahLst/>
              <a:cxnLst/>
              <a:rect l="l" t="t" r="r" b="b"/>
              <a:pathLst>
                <a:path w="13613" h="6911" extrusionOk="0">
                  <a:moveTo>
                    <a:pt x="5215" y="0"/>
                  </a:moveTo>
                  <a:cubicBezTo>
                    <a:pt x="2395" y="3013"/>
                    <a:pt x="0" y="5025"/>
                    <a:pt x="0" y="5025"/>
                  </a:cubicBezTo>
                  <a:lnTo>
                    <a:pt x="2109" y="6911"/>
                  </a:lnTo>
                  <a:lnTo>
                    <a:pt x="13612" y="6911"/>
                  </a:lnTo>
                  <a:lnTo>
                    <a:pt x="136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66"/>
            <p:cNvSpPr/>
            <p:nvPr/>
          </p:nvSpPr>
          <p:spPr>
            <a:xfrm>
              <a:off x="3909441" y="2860956"/>
              <a:ext cx="719080" cy="49814"/>
            </a:xfrm>
            <a:custGeom>
              <a:avLst/>
              <a:gdLst/>
              <a:ahLst/>
              <a:cxnLst/>
              <a:rect l="l" t="t" r="r" b="b"/>
              <a:pathLst>
                <a:path w="27225" h="1886" extrusionOk="0">
                  <a:moveTo>
                    <a:pt x="0" y="0"/>
                  </a:moveTo>
                  <a:lnTo>
                    <a:pt x="2109" y="1886"/>
                  </a:lnTo>
                  <a:lnTo>
                    <a:pt x="25115" y="1886"/>
                  </a:lnTo>
                  <a:lnTo>
                    <a:pt x="272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66"/>
            <p:cNvSpPr/>
            <p:nvPr/>
          </p:nvSpPr>
          <p:spPr>
            <a:xfrm>
              <a:off x="4130970" y="1738703"/>
              <a:ext cx="79766" cy="99707"/>
            </a:xfrm>
            <a:custGeom>
              <a:avLst/>
              <a:gdLst/>
              <a:ahLst/>
              <a:cxnLst/>
              <a:rect l="l" t="t" r="r" b="b"/>
              <a:pathLst>
                <a:path w="3020" h="3775" extrusionOk="0">
                  <a:moveTo>
                    <a:pt x="0" y="0"/>
                  </a:moveTo>
                  <a:lnTo>
                    <a:pt x="0" y="3774"/>
                  </a:lnTo>
                  <a:lnTo>
                    <a:pt x="3020" y="3774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66"/>
            <p:cNvSpPr/>
            <p:nvPr/>
          </p:nvSpPr>
          <p:spPr>
            <a:xfrm>
              <a:off x="4130970" y="2147398"/>
              <a:ext cx="79766" cy="99654"/>
            </a:xfrm>
            <a:custGeom>
              <a:avLst/>
              <a:gdLst/>
              <a:ahLst/>
              <a:cxnLst/>
              <a:rect l="l" t="t" r="r" b="b"/>
              <a:pathLst>
                <a:path w="3020" h="3773" extrusionOk="0">
                  <a:moveTo>
                    <a:pt x="0" y="0"/>
                  </a:moveTo>
                  <a:lnTo>
                    <a:pt x="0" y="3773"/>
                  </a:lnTo>
                  <a:lnTo>
                    <a:pt x="3020" y="3773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66"/>
            <p:cNvSpPr/>
            <p:nvPr/>
          </p:nvSpPr>
          <p:spPr>
            <a:xfrm>
              <a:off x="4130970" y="2536098"/>
              <a:ext cx="79766" cy="99734"/>
            </a:xfrm>
            <a:custGeom>
              <a:avLst/>
              <a:gdLst/>
              <a:ahLst/>
              <a:cxnLst/>
              <a:rect l="l" t="t" r="r" b="b"/>
              <a:pathLst>
                <a:path w="3020" h="3776" extrusionOk="0">
                  <a:moveTo>
                    <a:pt x="0" y="1"/>
                  </a:moveTo>
                  <a:lnTo>
                    <a:pt x="0" y="3775"/>
                  </a:lnTo>
                  <a:lnTo>
                    <a:pt x="3020" y="3775"/>
                  </a:lnTo>
                  <a:lnTo>
                    <a:pt x="302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66"/>
            <p:cNvSpPr/>
            <p:nvPr/>
          </p:nvSpPr>
          <p:spPr>
            <a:xfrm>
              <a:off x="4130970" y="2944793"/>
              <a:ext cx="79766" cy="99707"/>
            </a:xfrm>
            <a:custGeom>
              <a:avLst/>
              <a:gdLst/>
              <a:ahLst/>
              <a:cxnLst/>
              <a:rect l="l" t="t" r="r" b="b"/>
              <a:pathLst>
                <a:path w="3020" h="3775" extrusionOk="0">
                  <a:moveTo>
                    <a:pt x="0" y="1"/>
                  </a:moveTo>
                  <a:lnTo>
                    <a:pt x="0" y="3775"/>
                  </a:lnTo>
                  <a:lnTo>
                    <a:pt x="3020" y="3775"/>
                  </a:lnTo>
                  <a:lnTo>
                    <a:pt x="3020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66"/>
            <p:cNvSpPr/>
            <p:nvPr/>
          </p:nvSpPr>
          <p:spPr>
            <a:xfrm>
              <a:off x="4058755" y="2235909"/>
              <a:ext cx="414888" cy="16613"/>
            </a:xfrm>
            <a:custGeom>
              <a:avLst/>
              <a:gdLst/>
              <a:ahLst/>
              <a:cxnLst/>
              <a:rect l="l" t="t" r="r" b="b"/>
              <a:pathLst>
                <a:path w="15708" h="629" extrusionOk="0">
                  <a:moveTo>
                    <a:pt x="1" y="1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66"/>
            <p:cNvSpPr/>
            <p:nvPr/>
          </p:nvSpPr>
          <p:spPr>
            <a:xfrm>
              <a:off x="4058755" y="1826581"/>
              <a:ext cx="414888" cy="16640"/>
            </a:xfrm>
            <a:custGeom>
              <a:avLst/>
              <a:gdLst/>
              <a:ahLst/>
              <a:cxnLst/>
              <a:rect l="l" t="t" r="r" b="b"/>
              <a:pathLst>
                <a:path w="15708" h="630" extrusionOk="0">
                  <a:moveTo>
                    <a:pt x="1" y="1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66"/>
            <p:cNvSpPr/>
            <p:nvPr/>
          </p:nvSpPr>
          <p:spPr>
            <a:xfrm>
              <a:off x="4058755" y="2634171"/>
              <a:ext cx="414888" cy="16640"/>
            </a:xfrm>
            <a:custGeom>
              <a:avLst/>
              <a:gdLst/>
              <a:ahLst/>
              <a:cxnLst/>
              <a:rect l="l" t="t" r="r" b="b"/>
              <a:pathLst>
                <a:path w="15708" h="630" extrusionOk="0">
                  <a:moveTo>
                    <a:pt x="1" y="0"/>
                  </a:moveTo>
                  <a:lnTo>
                    <a:pt x="1" y="629"/>
                  </a:lnTo>
                  <a:lnTo>
                    <a:pt x="15707" y="629"/>
                  </a:lnTo>
                  <a:lnTo>
                    <a:pt x="15707" y="0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66"/>
            <p:cNvSpPr/>
            <p:nvPr/>
          </p:nvSpPr>
          <p:spPr>
            <a:xfrm>
              <a:off x="4058755" y="3037953"/>
              <a:ext cx="414888" cy="16613"/>
            </a:xfrm>
            <a:custGeom>
              <a:avLst/>
              <a:gdLst/>
              <a:ahLst/>
              <a:cxnLst/>
              <a:rect l="l" t="t" r="r" b="b"/>
              <a:pathLst>
                <a:path w="15708" h="629" extrusionOk="0">
                  <a:moveTo>
                    <a:pt x="1" y="1"/>
                  </a:moveTo>
                  <a:lnTo>
                    <a:pt x="1" y="628"/>
                  </a:lnTo>
                  <a:lnTo>
                    <a:pt x="15707" y="628"/>
                  </a:lnTo>
                  <a:lnTo>
                    <a:pt x="15707" y="1"/>
                  </a:ln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6DCFD2C-2C1F-4363-9C52-39A136BFBA1A}"/>
              </a:ext>
            </a:extLst>
          </p:cNvPr>
          <p:cNvSpPr txBox="1"/>
          <p:nvPr/>
        </p:nvSpPr>
        <p:spPr>
          <a:xfrm>
            <a:off x="2011262" y="898974"/>
            <a:ext cx="600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اختر "صح" إذا كانت العبارة صحيحة و"خطأ "إذا كانت العبارة خاطئة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7B2FA61-0382-45AF-B070-2C5784E48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6442"/>
              </p:ext>
            </p:extLst>
          </p:nvPr>
        </p:nvGraphicFramePr>
        <p:xfrm>
          <a:off x="1385971" y="1498761"/>
          <a:ext cx="6891203" cy="2929492"/>
        </p:xfrm>
        <a:graphic>
          <a:graphicData uri="http://schemas.openxmlformats.org/drawingml/2006/table">
            <a:tbl>
              <a:tblPr firstRow="1" bandRow="1">
                <a:tableStyleId>{C0C77716-90A0-435D-B563-2A456DFE88F2}</a:tableStyleId>
              </a:tblPr>
              <a:tblGrid>
                <a:gridCol w="800595">
                  <a:extLst>
                    <a:ext uri="{9D8B030D-6E8A-4147-A177-3AD203B41FA5}">
                      <a16:colId xmlns:a16="http://schemas.microsoft.com/office/drawing/2014/main" val="1724693225"/>
                    </a:ext>
                  </a:extLst>
                </a:gridCol>
                <a:gridCol w="952608">
                  <a:extLst>
                    <a:ext uri="{9D8B030D-6E8A-4147-A177-3AD203B41FA5}">
                      <a16:colId xmlns:a16="http://schemas.microsoft.com/office/drawing/2014/main" val="2183251911"/>
                    </a:ext>
                  </a:extLst>
                </a:gridCol>
                <a:gridCol w="5138000">
                  <a:extLst>
                    <a:ext uri="{9D8B030D-6E8A-4147-A177-3AD203B41FA5}">
                      <a16:colId xmlns:a16="http://schemas.microsoft.com/office/drawing/2014/main" val="3472851165"/>
                    </a:ext>
                  </a:extLst>
                </a:gridCol>
              </a:tblGrid>
              <a:tr h="572353"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خطـأ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صح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008738"/>
                  </a:ext>
                </a:extLst>
              </a:tr>
              <a:tr h="572353"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إذا كان 4160000=4.16 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ن</a:t>
                      </a:r>
                      <a:r>
                        <a:rPr lang="ar-OM" sz="18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فإن قيمة ن تساوي 6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715570"/>
                  </a:ext>
                </a:extLst>
              </a:tr>
              <a:tr h="572353"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يكتب العدد 3.01 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-5</a:t>
                      </a:r>
                      <a:r>
                        <a:rPr lang="ar-OM" sz="18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على الصورة 301000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293588"/>
                  </a:ext>
                </a:extLst>
              </a:tr>
              <a:tr h="572353"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ناتج (4.2×10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ar-OM" sz="18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×(2.5×10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</a:t>
                      </a:r>
                      <a:r>
                        <a:rPr lang="ar-OM" sz="18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يساوي 1.05 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911191"/>
                  </a:ext>
                </a:extLst>
              </a:tr>
              <a:tr h="572353">
                <a:tc>
                  <a:txBody>
                    <a:bodyPr/>
                    <a:lstStyle/>
                    <a:p>
                      <a:pPr algn="ctr"/>
                      <a:endParaRPr lang="en-US" sz="1800" b="1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إذا كان الطول الموجي للأشعة السينية هو 0.00000009 سم ،فيمكن التعبير عنة بالصيغة العلمية على الصورة 9×10 </a:t>
                      </a:r>
                      <a:r>
                        <a:rPr lang="ar-OM" sz="18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3144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2A2F625-ADC5-4F49-A029-452F818A287D}"/>
              </a:ext>
            </a:extLst>
          </p:cNvPr>
          <p:cNvSpPr txBox="1"/>
          <p:nvPr/>
        </p:nvSpPr>
        <p:spPr>
          <a:xfrm>
            <a:off x="2504857" y="99584"/>
            <a:ext cx="4137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lang="en-US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8" name="Google Shape;3678;p62"/>
          <p:cNvGrpSpPr/>
          <p:nvPr/>
        </p:nvGrpSpPr>
        <p:grpSpPr>
          <a:xfrm flipH="1">
            <a:off x="158270" y="-356198"/>
            <a:ext cx="761225" cy="2635321"/>
            <a:chOff x="8252442" y="1"/>
            <a:chExt cx="761225" cy="2635321"/>
          </a:xfrm>
        </p:grpSpPr>
        <p:sp>
          <p:nvSpPr>
            <p:cNvPr id="3679" name="Google Shape;3679;p62"/>
            <p:cNvSpPr/>
            <p:nvPr/>
          </p:nvSpPr>
          <p:spPr>
            <a:xfrm>
              <a:off x="8624800" y="1"/>
              <a:ext cx="16550" cy="1841096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62"/>
            <p:cNvSpPr/>
            <p:nvPr/>
          </p:nvSpPr>
          <p:spPr>
            <a:xfrm>
              <a:off x="8479150" y="2561412"/>
              <a:ext cx="307753" cy="73910"/>
            </a:xfrm>
            <a:custGeom>
              <a:avLst/>
              <a:gdLst/>
              <a:ahLst/>
              <a:cxnLst/>
              <a:rect l="l" t="t" r="r" b="b"/>
              <a:pathLst>
                <a:path w="10697" h="2569" extrusionOk="0">
                  <a:moveTo>
                    <a:pt x="0" y="1"/>
                  </a:moveTo>
                  <a:lnTo>
                    <a:pt x="0" y="913"/>
                  </a:lnTo>
                  <a:cubicBezTo>
                    <a:pt x="0" y="1827"/>
                    <a:pt x="742" y="2569"/>
                    <a:pt x="1656" y="2569"/>
                  </a:cubicBezTo>
                  <a:lnTo>
                    <a:pt x="9041" y="2569"/>
                  </a:lnTo>
                  <a:cubicBezTo>
                    <a:pt x="9956" y="2569"/>
                    <a:pt x="10697" y="1827"/>
                    <a:pt x="10697" y="913"/>
                  </a:cubicBezTo>
                  <a:lnTo>
                    <a:pt x="10697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62"/>
            <p:cNvSpPr/>
            <p:nvPr/>
          </p:nvSpPr>
          <p:spPr>
            <a:xfrm>
              <a:off x="8479150" y="1923984"/>
              <a:ext cx="307753" cy="57367"/>
            </a:xfrm>
            <a:custGeom>
              <a:avLst/>
              <a:gdLst/>
              <a:ahLst/>
              <a:cxnLst/>
              <a:rect l="l" t="t" r="r" b="b"/>
              <a:pathLst>
                <a:path w="10697" h="1994" extrusionOk="0">
                  <a:moveTo>
                    <a:pt x="1656" y="0"/>
                  </a:moveTo>
                  <a:cubicBezTo>
                    <a:pt x="742" y="0"/>
                    <a:pt x="0" y="742"/>
                    <a:pt x="0" y="1657"/>
                  </a:cubicBezTo>
                  <a:lnTo>
                    <a:pt x="0" y="1994"/>
                  </a:lnTo>
                  <a:lnTo>
                    <a:pt x="10697" y="1994"/>
                  </a:lnTo>
                  <a:lnTo>
                    <a:pt x="10697" y="1657"/>
                  </a:lnTo>
                  <a:cubicBezTo>
                    <a:pt x="10697" y="742"/>
                    <a:pt x="9956" y="0"/>
                    <a:pt x="9041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62"/>
            <p:cNvSpPr/>
            <p:nvPr/>
          </p:nvSpPr>
          <p:spPr>
            <a:xfrm>
              <a:off x="8252442" y="1981323"/>
              <a:ext cx="761225" cy="580118"/>
            </a:xfrm>
            <a:custGeom>
              <a:avLst/>
              <a:gdLst/>
              <a:ahLst/>
              <a:cxnLst/>
              <a:rect l="l" t="t" r="r" b="b"/>
              <a:pathLst>
                <a:path w="26459" h="20164" extrusionOk="0">
                  <a:moveTo>
                    <a:pt x="7807" y="1"/>
                  </a:moveTo>
                  <a:cubicBezTo>
                    <a:pt x="3206" y="1731"/>
                    <a:pt x="1" y="5593"/>
                    <a:pt x="1" y="10082"/>
                  </a:cubicBezTo>
                  <a:cubicBezTo>
                    <a:pt x="1" y="14572"/>
                    <a:pt x="3206" y="18434"/>
                    <a:pt x="7807" y="20164"/>
                  </a:cubicBezTo>
                  <a:lnTo>
                    <a:pt x="18652" y="20164"/>
                  </a:lnTo>
                  <a:cubicBezTo>
                    <a:pt x="23253" y="18433"/>
                    <a:pt x="26459" y="14572"/>
                    <a:pt x="26459" y="10082"/>
                  </a:cubicBezTo>
                  <a:cubicBezTo>
                    <a:pt x="26459" y="5593"/>
                    <a:pt x="23253" y="1731"/>
                    <a:pt x="18652" y="1"/>
                  </a:cubicBezTo>
                  <a:close/>
                </a:path>
              </a:pathLst>
            </a:custGeom>
            <a:solidFill>
              <a:srgbClr val="68A3D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62"/>
            <p:cNvSpPr/>
            <p:nvPr/>
          </p:nvSpPr>
          <p:spPr>
            <a:xfrm>
              <a:off x="8316513" y="2071632"/>
              <a:ext cx="697155" cy="489809"/>
            </a:xfrm>
            <a:custGeom>
              <a:avLst/>
              <a:gdLst/>
              <a:ahLst/>
              <a:cxnLst/>
              <a:rect l="l" t="t" r="r" b="b"/>
              <a:pathLst>
                <a:path w="24232" h="17025" extrusionOk="0">
                  <a:moveTo>
                    <a:pt x="21292" y="0"/>
                  </a:moveTo>
                  <a:cubicBezTo>
                    <a:pt x="19746" y="4754"/>
                    <a:pt x="15481" y="14065"/>
                    <a:pt x="5782" y="14065"/>
                  </a:cubicBezTo>
                  <a:cubicBezTo>
                    <a:pt x="4036" y="14065"/>
                    <a:pt x="2114" y="13763"/>
                    <a:pt x="0" y="13079"/>
                  </a:cubicBezTo>
                  <a:lnTo>
                    <a:pt x="0" y="13079"/>
                  </a:lnTo>
                  <a:cubicBezTo>
                    <a:pt x="1375" y="14793"/>
                    <a:pt x="3306" y="16169"/>
                    <a:pt x="5580" y="17025"/>
                  </a:cubicBezTo>
                  <a:lnTo>
                    <a:pt x="16425" y="17025"/>
                  </a:lnTo>
                  <a:cubicBezTo>
                    <a:pt x="21026" y="15294"/>
                    <a:pt x="24232" y="11433"/>
                    <a:pt x="24232" y="6943"/>
                  </a:cubicBezTo>
                  <a:cubicBezTo>
                    <a:pt x="24232" y="4312"/>
                    <a:pt x="23129" y="1898"/>
                    <a:pt x="21292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62"/>
            <p:cNvSpPr/>
            <p:nvPr/>
          </p:nvSpPr>
          <p:spPr>
            <a:xfrm>
              <a:off x="8525326" y="1816269"/>
              <a:ext cx="215430" cy="107715"/>
            </a:xfrm>
            <a:custGeom>
              <a:avLst/>
              <a:gdLst/>
              <a:ahLst/>
              <a:cxnLst/>
              <a:rect l="l" t="t" r="r" b="b"/>
              <a:pathLst>
                <a:path w="7488" h="3744" extrusionOk="0">
                  <a:moveTo>
                    <a:pt x="3745" y="1"/>
                  </a:moveTo>
                  <a:cubicBezTo>
                    <a:pt x="1680" y="1"/>
                    <a:pt x="1" y="1680"/>
                    <a:pt x="1" y="3743"/>
                  </a:cubicBezTo>
                  <a:lnTo>
                    <a:pt x="861" y="3743"/>
                  </a:lnTo>
                  <a:cubicBezTo>
                    <a:pt x="861" y="2154"/>
                    <a:pt x="2155" y="861"/>
                    <a:pt x="3745" y="861"/>
                  </a:cubicBezTo>
                  <a:cubicBezTo>
                    <a:pt x="5334" y="861"/>
                    <a:pt x="6627" y="2154"/>
                    <a:pt x="6627" y="3743"/>
                  </a:cubicBezTo>
                  <a:lnTo>
                    <a:pt x="7487" y="3743"/>
                  </a:lnTo>
                  <a:cubicBezTo>
                    <a:pt x="7487" y="1680"/>
                    <a:pt x="5809" y="1"/>
                    <a:pt x="3745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62"/>
            <p:cNvSpPr/>
            <p:nvPr/>
          </p:nvSpPr>
          <p:spPr>
            <a:xfrm>
              <a:off x="8403887" y="2011358"/>
              <a:ext cx="460119" cy="25519"/>
            </a:xfrm>
            <a:custGeom>
              <a:avLst/>
              <a:gdLst/>
              <a:ahLst/>
              <a:cxnLst/>
              <a:rect l="l" t="t" r="r" b="b"/>
              <a:pathLst>
                <a:path w="15993" h="887" extrusionOk="0">
                  <a:moveTo>
                    <a:pt x="357" y="1"/>
                  </a:moveTo>
                  <a:cubicBezTo>
                    <a:pt x="237" y="72"/>
                    <a:pt x="118" y="144"/>
                    <a:pt x="1" y="218"/>
                  </a:cubicBezTo>
                  <a:cubicBezTo>
                    <a:pt x="2616" y="662"/>
                    <a:pt x="5403" y="887"/>
                    <a:pt x="8171" y="887"/>
                  </a:cubicBezTo>
                  <a:cubicBezTo>
                    <a:pt x="10856" y="887"/>
                    <a:pt x="13520" y="676"/>
                    <a:pt x="15992" y="257"/>
                  </a:cubicBezTo>
                  <a:cubicBezTo>
                    <a:pt x="15877" y="183"/>
                    <a:pt x="15760" y="111"/>
                    <a:pt x="15642" y="40"/>
                  </a:cubicBezTo>
                  <a:cubicBezTo>
                    <a:pt x="13275" y="425"/>
                    <a:pt x="10735" y="617"/>
                    <a:pt x="8178" y="617"/>
                  </a:cubicBezTo>
                  <a:cubicBezTo>
                    <a:pt x="5533" y="617"/>
                    <a:pt x="2869" y="411"/>
                    <a:pt x="357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62"/>
            <p:cNvSpPr/>
            <p:nvPr/>
          </p:nvSpPr>
          <p:spPr>
            <a:xfrm>
              <a:off x="8316570" y="2088002"/>
              <a:ext cx="633861" cy="44363"/>
            </a:xfrm>
            <a:custGeom>
              <a:avLst/>
              <a:gdLst/>
              <a:ahLst/>
              <a:cxnLst/>
              <a:rect l="l" t="t" r="r" b="b"/>
              <a:pathLst>
                <a:path w="22032" h="1542" extrusionOk="0">
                  <a:moveTo>
                    <a:pt x="195" y="0"/>
                  </a:moveTo>
                  <a:cubicBezTo>
                    <a:pt x="129" y="78"/>
                    <a:pt x="65" y="158"/>
                    <a:pt x="1" y="237"/>
                  </a:cubicBezTo>
                  <a:cubicBezTo>
                    <a:pt x="3425" y="1108"/>
                    <a:pt x="7335" y="1541"/>
                    <a:pt x="11206" y="1541"/>
                  </a:cubicBezTo>
                  <a:cubicBezTo>
                    <a:pt x="15020" y="1541"/>
                    <a:pt x="18795" y="1118"/>
                    <a:pt x="22031" y="274"/>
                  </a:cubicBezTo>
                  <a:cubicBezTo>
                    <a:pt x="21968" y="195"/>
                    <a:pt x="21903" y="115"/>
                    <a:pt x="21837" y="38"/>
                  </a:cubicBezTo>
                  <a:cubicBezTo>
                    <a:pt x="18653" y="861"/>
                    <a:pt x="14946" y="1273"/>
                    <a:pt x="11202" y="1273"/>
                  </a:cubicBezTo>
                  <a:cubicBezTo>
                    <a:pt x="7402" y="1273"/>
                    <a:pt x="3565" y="849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62"/>
            <p:cNvSpPr/>
            <p:nvPr/>
          </p:nvSpPr>
          <p:spPr>
            <a:xfrm>
              <a:off x="8269531" y="2169478"/>
              <a:ext cx="727334" cy="58346"/>
            </a:xfrm>
            <a:custGeom>
              <a:avLst/>
              <a:gdLst/>
              <a:ahLst/>
              <a:cxnLst/>
              <a:rect l="l" t="t" r="r" b="b"/>
              <a:pathLst>
                <a:path w="25281" h="2028" extrusionOk="0">
                  <a:moveTo>
                    <a:pt x="103" y="0"/>
                  </a:moveTo>
                  <a:cubicBezTo>
                    <a:pt x="67" y="88"/>
                    <a:pt x="33" y="176"/>
                    <a:pt x="1" y="263"/>
                  </a:cubicBezTo>
                  <a:cubicBezTo>
                    <a:pt x="3785" y="1440"/>
                    <a:pt x="8338" y="2027"/>
                    <a:pt x="12841" y="2027"/>
                  </a:cubicBezTo>
                  <a:cubicBezTo>
                    <a:pt x="17308" y="2027"/>
                    <a:pt x="21723" y="1448"/>
                    <a:pt x="25281" y="290"/>
                  </a:cubicBezTo>
                  <a:cubicBezTo>
                    <a:pt x="25248" y="201"/>
                    <a:pt x="25215" y="114"/>
                    <a:pt x="25179" y="27"/>
                  </a:cubicBezTo>
                  <a:cubicBezTo>
                    <a:pt x="21658" y="1182"/>
                    <a:pt x="17279" y="1759"/>
                    <a:pt x="12845" y="1759"/>
                  </a:cubicBezTo>
                  <a:cubicBezTo>
                    <a:pt x="8377" y="1759"/>
                    <a:pt x="3854" y="1173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62"/>
            <p:cNvSpPr/>
            <p:nvPr/>
          </p:nvSpPr>
          <p:spPr>
            <a:xfrm>
              <a:off x="8252528" y="2258550"/>
              <a:ext cx="761053" cy="64790"/>
            </a:xfrm>
            <a:custGeom>
              <a:avLst/>
              <a:gdLst/>
              <a:ahLst/>
              <a:cxnLst/>
              <a:rect l="l" t="t" r="r" b="b"/>
              <a:pathLst>
                <a:path w="26453" h="2252" extrusionOk="0">
                  <a:moveTo>
                    <a:pt x="9" y="0"/>
                  </a:moveTo>
                  <a:cubicBezTo>
                    <a:pt x="4" y="98"/>
                    <a:pt x="3" y="197"/>
                    <a:pt x="1" y="295"/>
                  </a:cubicBezTo>
                  <a:cubicBezTo>
                    <a:pt x="3897" y="1598"/>
                    <a:pt x="8692" y="2252"/>
                    <a:pt x="13432" y="2252"/>
                  </a:cubicBezTo>
                  <a:cubicBezTo>
                    <a:pt x="18146" y="2252"/>
                    <a:pt x="22801" y="1604"/>
                    <a:pt x="26452" y="315"/>
                  </a:cubicBezTo>
                  <a:cubicBezTo>
                    <a:pt x="26451" y="215"/>
                    <a:pt x="26450" y="116"/>
                    <a:pt x="26446" y="17"/>
                  </a:cubicBezTo>
                  <a:cubicBezTo>
                    <a:pt x="22818" y="1327"/>
                    <a:pt x="18156" y="1982"/>
                    <a:pt x="13433" y="1982"/>
                  </a:cubicBezTo>
                  <a:cubicBezTo>
                    <a:pt x="8690" y="1982"/>
                    <a:pt x="3887" y="1321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62"/>
            <p:cNvSpPr/>
            <p:nvPr/>
          </p:nvSpPr>
          <p:spPr>
            <a:xfrm>
              <a:off x="8267057" y="2358699"/>
              <a:ext cx="731679" cy="60129"/>
            </a:xfrm>
            <a:custGeom>
              <a:avLst/>
              <a:gdLst/>
              <a:ahLst/>
              <a:cxnLst/>
              <a:rect l="l" t="t" r="r" b="b"/>
              <a:pathLst>
                <a:path w="25432" h="2090" extrusionOk="0">
                  <a:moveTo>
                    <a:pt x="0" y="0"/>
                  </a:moveTo>
                  <a:lnTo>
                    <a:pt x="0" y="0"/>
                  </a:lnTo>
                  <a:cubicBezTo>
                    <a:pt x="39" y="113"/>
                    <a:pt x="80" y="224"/>
                    <a:pt x="121" y="335"/>
                  </a:cubicBezTo>
                  <a:cubicBezTo>
                    <a:pt x="3899" y="1504"/>
                    <a:pt x="8439" y="2089"/>
                    <a:pt x="12927" y="2089"/>
                  </a:cubicBezTo>
                  <a:cubicBezTo>
                    <a:pt x="17370" y="2089"/>
                    <a:pt x="21761" y="1514"/>
                    <a:pt x="25308" y="369"/>
                  </a:cubicBezTo>
                  <a:cubicBezTo>
                    <a:pt x="25352" y="256"/>
                    <a:pt x="25393" y="144"/>
                    <a:pt x="25432" y="31"/>
                  </a:cubicBezTo>
                  <a:lnTo>
                    <a:pt x="25432" y="31"/>
                  </a:lnTo>
                  <a:cubicBezTo>
                    <a:pt x="21883" y="1223"/>
                    <a:pt x="17434" y="1819"/>
                    <a:pt x="12930" y="1819"/>
                  </a:cubicBezTo>
                  <a:cubicBezTo>
                    <a:pt x="8387" y="1819"/>
                    <a:pt x="3788" y="121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62"/>
            <p:cNvSpPr/>
            <p:nvPr/>
          </p:nvSpPr>
          <p:spPr>
            <a:xfrm>
              <a:off x="8339989" y="2474181"/>
              <a:ext cx="584175" cy="40105"/>
            </a:xfrm>
            <a:custGeom>
              <a:avLst/>
              <a:gdLst/>
              <a:ahLst/>
              <a:cxnLst/>
              <a:rect l="l" t="t" r="r" b="b"/>
              <a:pathLst>
                <a:path w="20305" h="1394" extrusionOk="0">
                  <a:moveTo>
                    <a:pt x="1" y="1"/>
                  </a:moveTo>
                  <a:lnTo>
                    <a:pt x="1" y="1"/>
                  </a:lnTo>
                  <a:cubicBezTo>
                    <a:pt x="126" y="128"/>
                    <a:pt x="254" y="249"/>
                    <a:pt x="386" y="370"/>
                  </a:cubicBezTo>
                  <a:cubicBezTo>
                    <a:pt x="3511" y="1052"/>
                    <a:pt x="6965" y="1393"/>
                    <a:pt x="10392" y="1393"/>
                  </a:cubicBezTo>
                  <a:cubicBezTo>
                    <a:pt x="13705" y="1393"/>
                    <a:pt x="16987" y="1074"/>
                    <a:pt x="19914" y="437"/>
                  </a:cubicBezTo>
                  <a:cubicBezTo>
                    <a:pt x="20047" y="316"/>
                    <a:pt x="20177" y="193"/>
                    <a:pt x="20304" y="68"/>
                  </a:cubicBezTo>
                  <a:lnTo>
                    <a:pt x="20304" y="68"/>
                  </a:lnTo>
                  <a:cubicBezTo>
                    <a:pt x="17291" y="773"/>
                    <a:pt x="13862" y="1125"/>
                    <a:pt x="10400" y="1125"/>
                  </a:cubicBezTo>
                  <a:cubicBezTo>
                    <a:pt x="6828" y="1125"/>
                    <a:pt x="3221" y="75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62"/>
            <p:cNvSpPr/>
            <p:nvPr/>
          </p:nvSpPr>
          <p:spPr>
            <a:xfrm>
              <a:off x="8472331" y="2103681"/>
              <a:ext cx="321476" cy="321505"/>
            </a:xfrm>
            <a:custGeom>
              <a:avLst/>
              <a:gdLst/>
              <a:ahLst/>
              <a:cxnLst/>
              <a:rect l="l" t="t" r="r" b="b"/>
              <a:pathLst>
                <a:path w="11174" h="11175" extrusionOk="0">
                  <a:moveTo>
                    <a:pt x="5587" y="0"/>
                  </a:moveTo>
                  <a:cubicBezTo>
                    <a:pt x="2501" y="0"/>
                    <a:pt x="0" y="2502"/>
                    <a:pt x="0" y="5588"/>
                  </a:cubicBezTo>
                  <a:cubicBezTo>
                    <a:pt x="0" y="7069"/>
                    <a:pt x="589" y="8490"/>
                    <a:pt x="1636" y="9538"/>
                  </a:cubicBezTo>
                  <a:cubicBezTo>
                    <a:pt x="2684" y="10586"/>
                    <a:pt x="4104" y="11174"/>
                    <a:pt x="5587" y="11174"/>
                  </a:cubicBezTo>
                  <a:cubicBezTo>
                    <a:pt x="7069" y="11174"/>
                    <a:pt x="8489" y="10586"/>
                    <a:pt x="9537" y="9538"/>
                  </a:cubicBezTo>
                  <a:cubicBezTo>
                    <a:pt x="10585" y="8490"/>
                    <a:pt x="11173" y="7069"/>
                    <a:pt x="11173" y="5588"/>
                  </a:cubicBezTo>
                  <a:cubicBezTo>
                    <a:pt x="11173" y="4105"/>
                    <a:pt x="10585" y="2685"/>
                    <a:pt x="9537" y="1637"/>
                  </a:cubicBezTo>
                  <a:cubicBezTo>
                    <a:pt x="8489" y="590"/>
                    <a:pt x="7069" y="0"/>
                    <a:pt x="55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2" name="Google Shape;3692;p62"/>
          <p:cNvGrpSpPr/>
          <p:nvPr/>
        </p:nvGrpSpPr>
        <p:grpSpPr>
          <a:xfrm flipH="1">
            <a:off x="26843" y="-134935"/>
            <a:ext cx="523928" cy="1782393"/>
            <a:chOff x="7692527" y="-6"/>
            <a:chExt cx="523928" cy="1782393"/>
          </a:xfrm>
        </p:grpSpPr>
        <p:sp>
          <p:nvSpPr>
            <p:cNvPr id="3693" name="Google Shape;3693;p62"/>
            <p:cNvSpPr/>
            <p:nvPr/>
          </p:nvSpPr>
          <p:spPr>
            <a:xfrm>
              <a:off x="7946850" y="-6"/>
              <a:ext cx="15299" cy="999451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62"/>
            <p:cNvSpPr/>
            <p:nvPr/>
          </p:nvSpPr>
          <p:spPr>
            <a:xfrm>
              <a:off x="7692527" y="1132924"/>
              <a:ext cx="523928" cy="568310"/>
            </a:xfrm>
            <a:custGeom>
              <a:avLst/>
              <a:gdLst/>
              <a:ahLst/>
              <a:cxnLst/>
              <a:rect l="l" t="t" r="r" b="b"/>
              <a:pathLst>
                <a:path w="19691" h="21359" extrusionOk="0">
                  <a:moveTo>
                    <a:pt x="4025" y="1"/>
                  </a:moveTo>
                  <a:cubicBezTo>
                    <a:pt x="4025" y="1"/>
                    <a:pt x="0" y="2028"/>
                    <a:pt x="0" y="10680"/>
                  </a:cubicBezTo>
                  <a:cubicBezTo>
                    <a:pt x="0" y="19332"/>
                    <a:pt x="4025" y="21359"/>
                    <a:pt x="4025" y="21359"/>
                  </a:cubicBezTo>
                  <a:lnTo>
                    <a:pt x="15666" y="21359"/>
                  </a:lnTo>
                  <a:cubicBezTo>
                    <a:pt x="15666" y="21359"/>
                    <a:pt x="19690" y="19332"/>
                    <a:pt x="19690" y="10680"/>
                  </a:cubicBezTo>
                  <a:cubicBezTo>
                    <a:pt x="19690" y="2028"/>
                    <a:pt x="15666" y="1"/>
                    <a:pt x="15666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62"/>
            <p:cNvSpPr/>
            <p:nvPr/>
          </p:nvSpPr>
          <p:spPr>
            <a:xfrm>
              <a:off x="7846957" y="978787"/>
              <a:ext cx="212009" cy="117605"/>
            </a:xfrm>
            <a:custGeom>
              <a:avLst/>
              <a:gdLst/>
              <a:ahLst/>
              <a:cxnLst/>
              <a:rect l="l" t="t" r="r" b="b"/>
              <a:pathLst>
                <a:path w="7968" h="4420" extrusionOk="0">
                  <a:moveTo>
                    <a:pt x="3987" y="1"/>
                  </a:moveTo>
                  <a:cubicBezTo>
                    <a:pt x="1791" y="1"/>
                    <a:pt x="5" y="1786"/>
                    <a:pt x="5" y="3982"/>
                  </a:cubicBezTo>
                  <a:cubicBezTo>
                    <a:pt x="0" y="4222"/>
                    <a:pt x="195" y="4419"/>
                    <a:pt x="435" y="4419"/>
                  </a:cubicBezTo>
                  <a:cubicBezTo>
                    <a:pt x="676" y="4419"/>
                    <a:pt x="870" y="4222"/>
                    <a:pt x="866" y="3982"/>
                  </a:cubicBezTo>
                  <a:cubicBezTo>
                    <a:pt x="866" y="2261"/>
                    <a:pt x="2265" y="861"/>
                    <a:pt x="3987" y="861"/>
                  </a:cubicBezTo>
                  <a:cubicBezTo>
                    <a:pt x="5707" y="861"/>
                    <a:pt x="7107" y="2261"/>
                    <a:pt x="7107" y="3982"/>
                  </a:cubicBezTo>
                  <a:cubicBezTo>
                    <a:pt x="7107" y="4220"/>
                    <a:pt x="7299" y="4412"/>
                    <a:pt x="7537" y="4412"/>
                  </a:cubicBezTo>
                  <a:cubicBezTo>
                    <a:pt x="7775" y="4412"/>
                    <a:pt x="7967" y="4218"/>
                    <a:pt x="7967" y="3982"/>
                  </a:cubicBezTo>
                  <a:cubicBezTo>
                    <a:pt x="7967" y="1786"/>
                    <a:pt x="6182" y="1"/>
                    <a:pt x="3987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62"/>
            <p:cNvSpPr/>
            <p:nvPr/>
          </p:nvSpPr>
          <p:spPr>
            <a:xfrm>
              <a:off x="7799090" y="1701207"/>
              <a:ext cx="310270" cy="81179"/>
            </a:xfrm>
            <a:custGeom>
              <a:avLst/>
              <a:gdLst/>
              <a:ahLst/>
              <a:cxnLst/>
              <a:rect l="l" t="t" r="r" b="b"/>
              <a:pathLst>
                <a:path w="11661" h="3051" extrusionOk="0">
                  <a:moveTo>
                    <a:pt x="20" y="1"/>
                  </a:moveTo>
                  <a:lnTo>
                    <a:pt x="9" y="1120"/>
                  </a:lnTo>
                  <a:cubicBezTo>
                    <a:pt x="0" y="2183"/>
                    <a:pt x="858" y="3051"/>
                    <a:pt x="1921" y="3051"/>
                  </a:cubicBezTo>
                  <a:cubicBezTo>
                    <a:pt x="1922" y="3051"/>
                    <a:pt x="1922" y="3051"/>
                    <a:pt x="1923" y="3051"/>
                  </a:cubicBezTo>
                  <a:lnTo>
                    <a:pt x="9747" y="3051"/>
                  </a:lnTo>
                  <a:cubicBezTo>
                    <a:pt x="10804" y="3051"/>
                    <a:pt x="11661" y="2195"/>
                    <a:pt x="11661" y="1137"/>
                  </a:cubicBezTo>
                  <a:lnTo>
                    <a:pt x="11661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62"/>
            <p:cNvSpPr/>
            <p:nvPr/>
          </p:nvSpPr>
          <p:spPr>
            <a:xfrm>
              <a:off x="7799064" y="1067017"/>
              <a:ext cx="310297" cy="65933"/>
            </a:xfrm>
            <a:custGeom>
              <a:avLst/>
              <a:gdLst/>
              <a:ahLst/>
              <a:cxnLst/>
              <a:rect l="l" t="t" r="r" b="b"/>
              <a:pathLst>
                <a:path w="11662" h="2478" extrusionOk="0">
                  <a:moveTo>
                    <a:pt x="1924" y="1"/>
                  </a:moveTo>
                  <a:cubicBezTo>
                    <a:pt x="860" y="1"/>
                    <a:pt x="0" y="869"/>
                    <a:pt x="10" y="1932"/>
                  </a:cubicBezTo>
                  <a:lnTo>
                    <a:pt x="21" y="2478"/>
                  </a:lnTo>
                  <a:lnTo>
                    <a:pt x="11662" y="2478"/>
                  </a:lnTo>
                  <a:lnTo>
                    <a:pt x="11662" y="1914"/>
                  </a:lnTo>
                  <a:cubicBezTo>
                    <a:pt x="11662" y="858"/>
                    <a:pt x="10805" y="1"/>
                    <a:pt x="9748" y="1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62"/>
            <p:cNvSpPr/>
            <p:nvPr/>
          </p:nvSpPr>
          <p:spPr>
            <a:xfrm>
              <a:off x="7728447" y="1612631"/>
              <a:ext cx="451396" cy="43397"/>
            </a:xfrm>
            <a:custGeom>
              <a:avLst/>
              <a:gdLst/>
              <a:ahLst/>
              <a:cxnLst/>
              <a:rect l="l" t="t" r="r" b="b"/>
              <a:pathLst>
                <a:path w="16965" h="1631" extrusionOk="0">
                  <a:moveTo>
                    <a:pt x="1" y="0"/>
                  </a:moveTo>
                  <a:lnTo>
                    <a:pt x="1" y="0"/>
                  </a:lnTo>
                  <a:cubicBezTo>
                    <a:pt x="57" y="123"/>
                    <a:pt x="113" y="241"/>
                    <a:pt x="169" y="355"/>
                  </a:cubicBezTo>
                  <a:cubicBezTo>
                    <a:pt x="2782" y="1204"/>
                    <a:pt x="5731" y="1631"/>
                    <a:pt x="8653" y="1631"/>
                  </a:cubicBezTo>
                  <a:cubicBezTo>
                    <a:pt x="11507" y="1631"/>
                    <a:pt x="14333" y="1223"/>
                    <a:pt x="16791" y="414"/>
                  </a:cubicBezTo>
                  <a:cubicBezTo>
                    <a:pt x="16850" y="298"/>
                    <a:pt x="16908" y="179"/>
                    <a:pt x="16965" y="54"/>
                  </a:cubicBezTo>
                  <a:lnTo>
                    <a:pt x="16965" y="54"/>
                  </a:lnTo>
                  <a:cubicBezTo>
                    <a:pt x="14474" y="916"/>
                    <a:pt x="11577" y="1347"/>
                    <a:pt x="8650" y="1347"/>
                  </a:cubicBezTo>
                  <a:cubicBezTo>
                    <a:pt x="5665" y="1347"/>
                    <a:pt x="2648" y="898"/>
                    <a:pt x="1" y="0"/>
                  </a:cubicBezTo>
                  <a:close/>
                </a:path>
              </a:pathLst>
            </a:custGeom>
            <a:solidFill>
              <a:srgbClr val="FF717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62"/>
            <p:cNvSpPr/>
            <p:nvPr/>
          </p:nvSpPr>
          <p:spPr>
            <a:xfrm>
              <a:off x="7809308" y="1272321"/>
              <a:ext cx="290368" cy="290368"/>
            </a:xfrm>
            <a:custGeom>
              <a:avLst/>
              <a:gdLst/>
              <a:ahLst/>
              <a:cxnLst/>
              <a:rect l="l" t="t" r="r" b="b"/>
              <a:pathLst>
                <a:path w="10913" h="10913" extrusionOk="0">
                  <a:moveTo>
                    <a:pt x="5457" y="0"/>
                  </a:moveTo>
                  <a:cubicBezTo>
                    <a:pt x="2443" y="0"/>
                    <a:pt x="0" y="2443"/>
                    <a:pt x="0" y="5457"/>
                  </a:cubicBezTo>
                  <a:cubicBezTo>
                    <a:pt x="0" y="6903"/>
                    <a:pt x="574" y="8291"/>
                    <a:pt x="1598" y="9315"/>
                  </a:cubicBezTo>
                  <a:cubicBezTo>
                    <a:pt x="2621" y="10338"/>
                    <a:pt x="4009" y="10913"/>
                    <a:pt x="5457" y="10913"/>
                  </a:cubicBezTo>
                  <a:cubicBezTo>
                    <a:pt x="6903" y="10913"/>
                    <a:pt x="8291" y="10338"/>
                    <a:pt x="9314" y="9315"/>
                  </a:cubicBezTo>
                  <a:cubicBezTo>
                    <a:pt x="10338" y="8291"/>
                    <a:pt x="10913" y="6903"/>
                    <a:pt x="10913" y="5457"/>
                  </a:cubicBezTo>
                  <a:cubicBezTo>
                    <a:pt x="10913" y="4009"/>
                    <a:pt x="10338" y="2621"/>
                    <a:pt x="9314" y="1598"/>
                  </a:cubicBezTo>
                  <a:cubicBezTo>
                    <a:pt x="8291" y="575"/>
                    <a:pt x="6903" y="0"/>
                    <a:pt x="545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62"/>
            <p:cNvSpPr/>
            <p:nvPr/>
          </p:nvSpPr>
          <p:spPr>
            <a:xfrm>
              <a:off x="7729432" y="1204232"/>
              <a:ext cx="487024" cy="497001"/>
            </a:xfrm>
            <a:custGeom>
              <a:avLst/>
              <a:gdLst/>
              <a:ahLst/>
              <a:cxnLst/>
              <a:rect l="l" t="t" r="r" b="b"/>
              <a:pathLst>
                <a:path w="18304" h="18679" extrusionOk="0">
                  <a:moveTo>
                    <a:pt x="16632" y="0"/>
                  </a:moveTo>
                  <a:cubicBezTo>
                    <a:pt x="15111" y="5066"/>
                    <a:pt x="10856" y="15545"/>
                    <a:pt x="1690" y="15545"/>
                  </a:cubicBezTo>
                  <a:cubicBezTo>
                    <a:pt x="1145" y="15545"/>
                    <a:pt x="582" y="15508"/>
                    <a:pt x="1" y="15430"/>
                  </a:cubicBezTo>
                  <a:lnTo>
                    <a:pt x="1" y="15430"/>
                  </a:lnTo>
                  <a:cubicBezTo>
                    <a:pt x="1164" y="17933"/>
                    <a:pt x="2638" y="18679"/>
                    <a:pt x="2638" y="18679"/>
                  </a:cubicBezTo>
                  <a:lnTo>
                    <a:pt x="14279" y="18679"/>
                  </a:lnTo>
                  <a:cubicBezTo>
                    <a:pt x="14279" y="18679"/>
                    <a:pt x="18303" y="16652"/>
                    <a:pt x="18303" y="8000"/>
                  </a:cubicBezTo>
                  <a:cubicBezTo>
                    <a:pt x="18303" y="4164"/>
                    <a:pt x="17513" y="1633"/>
                    <a:pt x="16632" y="0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62"/>
            <p:cNvSpPr/>
            <p:nvPr/>
          </p:nvSpPr>
          <p:spPr>
            <a:xfrm>
              <a:off x="7762957" y="1159026"/>
              <a:ext cx="383973" cy="31397"/>
            </a:xfrm>
            <a:custGeom>
              <a:avLst/>
              <a:gdLst/>
              <a:ahLst/>
              <a:cxnLst/>
              <a:rect l="l" t="t" r="r" b="b"/>
              <a:pathLst>
                <a:path w="14431" h="1180" extrusionOk="0">
                  <a:moveTo>
                    <a:pt x="210" y="0"/>
                  </a:moveTo>
                  <a:cubicBezTo>
                    <a:pt x="141" y="75"/>
                    <a:pt x="72" y="155"/>
                    <a:pt x="1" y="242"/>
                  </a:cubicBezTo>
                  <a:cubicBezTo>
                    <a:pt x="2320" y="866"/>
                    <a:pt x="4847" y="1179"/>
                    <a:pt x="7356" y="1179"/>
                  </a:cubicBezTo>
                  <a:cubicBezTo>
                    <a:pt x="9806" y="1179"/>
                    <a:pt x="12236" y="879"/>
                    <a:pt x="14430" y="282"/>
                  </a:cubicBezTo>
                  <a:cubicBezTo>
                    <a:pt x="14361" y="197"/>
                    <a:pt x="14292" y="118"/>
                    <a:pt x="14225" y="42"/>
                  </a:cubicBezTo>
                  <a:cubicBezTo>
                    <a:pt x="12087" y="610"/>
                    <a:pt x="9729" y="894"/>
                    <a:pt x="7353" y="894"/>
                  </a:cubicBezTo>
                  <a:cubicBezTo>
                    <a:pt x="4920" y="894"/>
                    <a:pt x="2467" y="597"/>
                    <a:pt x="21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62"/>
            <p:cNvSpPr/>
            <p:nvPr/>
          </p:nvSpPr>
          <p:spPr>
            <a:xfrm>
              <a:off x="7718948" y="1237731"/>
              <a:ext cx="471485" cy="45818"/>
            </a:xfrm>
            <a:custGeom>
              <a:avLst/>
              <a:gdLst/>
              <a:ahLst/>
              <a:cxnLst/>
              <a:rect l="l" t="t" r="r" b="b"/>
              <a:pathLst>
                <a:path w="17720" h="1722" extrusionOk="0">
                  <a:moveTo>
                    <a:pt x="100" y="0"/>
                  </a:moveTo>
                  <a:cubicBezTo>
                    <a:pt x="66" y="86"/>
                    <a:pt x="33" y="177"/>
                    <a:pt x="1" y="268"/>
                  </a:cubicBezTo>
                  <a:cubicBezTo>
                    <a:pt x="2741" y="1235"/>
                    <a:pt x="5890" y="1721"/>
                    <a:pt x="9011" y="1721"/>
                  </a:cubicBezTo>
                  <a:cubicBezTo>
                    <a:pt x="12088" y="1721"/>
                    <a:pt x="15132" y="1249"/>
                    <a:pt x="17719" y="308"/>
                  </a:cubicBezTo>
                  <a:cubicBezTo>
                    <a:pt x="17687" y="217"/>
                    <a:pt x="17653" y="127"/>
                    <a:pt x="17619" y="40"/>
                  </a:cubicBezTo>
                  <a:cubicBezTo>
                    <a:pt x="15064" y="972"/>
                    <a:pt x="12054" y="1437"/>
                    <a:pt x="9012" y="1437"/>
                  </a:cubicBezTo>
                  <a:cubicBezTo>
                    <a:pt x="5927" y="1437"/>
                    <a:pt x="2809" y="958"/>
                    <a:pt x="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62"/>
            <p:cNvSpPr/>
            <p:nvPr/>
          </p:nvSpPr>
          <p:spPr>
            <a:xfrm>
              <a:off x="7698328" y="1322449"/>
              <a:ext cx="512407" cy="54226"/>
            </a:xfrm>
            <a:custGeom>
              <a:avLst/>
              <a:gdLst/>
              <a:ahLst/>
              <a:cxnLst/>
              <a:rect l="l" t="t" r="r" b="b"/>
              <a:pathLst>
                <a:path w="19258" h="2038" extrusionOk="0">
                  <a:moveTo>
                    <a:pt x="41" y="1"/>
                  </a:moveTo>
                  <a:cubicBezTo>
                    <a:pt x="28" y="96"/>
                    <a:pt x="14" y="195"/>
                    <a:pt x="1" y="293"/>
                  </a:cubicBezTo>
                  <a:cubicBezTo>
                    <a:pt x="2912" y="1454"/>
                    <a:pt x="6367" y="2038"/>
                    <a:pt x="9785" y="2038"/>
                  </a:cubicBezTo>
                  <a:cubicBezTo>
                    <a:pt x="13172" y="2038"/>
                    <a:pt x="16518" y="1465"/>
                    <a:pt x="19258" y="325"/>
                  </a:cubicBezTo>
                  <a:cubicBezTo>
                    <a:pt x="19244" y="226"/>
                    <a:pt x="19232" y="128"/>
                    <a:pt x="19216" y="32"/>
                  </a:cubicBezTo>
                  <a:cubicBezTo>
                    <a:pt x="16497" y="1178"/>
                    <a:pt x="13161" y="1752"/>
                    <a:pt x="9786" y="1752"/>
                  </a:cubicBezTo>
                  <a:cubicBezTo>
                    <a:pt x="6380" y="1752"/>
                    <a:pt x="2935" y="1168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62"/>
            <p:cNvSpPr/>
            <p:nvPr/>
          </p:nvSpPr>
          <p:spPr>
            <a:xfrm>
              <a:off x="7692527" y="1412808"/>
              <a:ext cx="523928" cy="56967"/>
            </a:xfrm>
            <a:custGeom>
              <a:avLst/>
              <a:gdLst/>
              <a:ahLst/>
              <a:cxnLst/>
              <a:rect l="l" t="t" r="r" b="b"/>
              <a:pathLst>
                <a:path w="19691" h="2141" extrusionOk="0">
                  <a:moveTo>
                    <a:pt x="2" y="0"/>
                  </a:moveTo>
                  <a:cubicBezTo>
                    <a:pt x="2" y="54"/>
                    <a:pt x="0" y="106"/>
                    <a:pt x="0" y="161"/>
                  </a:cubicBezTo>
                  <a:cubicBezTo>
                    <a:pt x="0" y="213"/>
                    <a:pt x="2" y="260"/>
                    <a:pt x="2" y="310"/>
                  </a:cubicBezTo>
                  <a:cubicBezTo>
                    <a:pt x="2958" y="1531"/>
                    <a:pt x="6501" y="2141"/>
                    <a:pt x="10003" y="2141"/>
                  </a:cubicBezTo>
                  <a:cubicBezTo>
                    <a:pt x="13477" y="2141"/>
                    <a:pt x="16909" y="1540"/>
                    <a:pt x="19687" y="341"/>
                  </a:cubicBezTo>
                  <a:cubicBezTo>
                    <a:pt x="19687" y="280"/>
                    <a:pt x="19690" y="223"/>
                    <a:pt x="19690" y="161"/>
                  </a:cubicBezTo>
                  <a:cubicBezTo>
                    <a:pt x="19690" y="116"/>
                    <a:pt x="19688" y="74"/>
                    <a:pt x="19688" y="30"/>
                  </a:cubicBezTo>
                  <a:cubicBezTo>
                    <a:pt x="16925" y="1248"/>
                    <a:pt x="13487" y="1857"/>
                    <a:pt x="10006" y="1857"/>
                  </a:cubicBezTo>
                  <a:cubicBezTo>
                    <a:pt x="6498" y="1857"/>
                    <a:pt x="2947" y="1238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62"/>
            <p:cNvSpPr/>
            <p:nvPr/>
          </p:nvSpPr>
          <p:spPr>
            <a:xfrm>
              <a:off x="7698966" y="1508542"/>
              <a:ext cx="510891" cy="54359"/>
            </a:xfrm>
            <a:custGeom>
              <a:avLst/>
              <a:gdLst/>
              <a:ahLst/>
              <a:cxnLst/>
              <a:rect l="l" t="t" r="r" b="b"/>
              <a:pathLst>
                <a:path w="19201" h="2043" extrusionOk="0">
                  <a:moveTo>
                    <a:pt x="1" y="0"/>
                  </a:moveTo>
                  <a:lnTo>
                    <a:pt x="1" y="0"/>
                  </a:lnTo>
                  <a:cubicBezTo>
                    <a:pt x="17" y="111"/>
                    <a:pt x="35" y="220"/>
                    <a:pt x="53" y="328"/>
                  </a:cubicBezTo>
                  <a:cubicBezTo>
                    <a:pt x="2948" y="1470"/>
                    <a:pt x="6373" y="2043"/>
                    <a:pt x="9761" y="2043"/>
                  </a:cubicBezTo>
                  <a:cubicBezTo>
                    <a:pt x="13112" y="2043"/>
                    <a:pt x="16422" y="1482"/>
                    <a:pt x="19146" y="367"/>
                  </a:cubicBezTo>
                  <a:cubicBezTo>
                    <a:pt x="19164" y="257"/>
                    <a:pt x="19183" y="147"/>
                    <a:pt x="19200" y="34"/>
                  </a:cubicBezTo>
                  <a:lnTo>
                    <a:pt x="19200" y="34"/>
                  </a:lnTo>
                  <a:cubicBezTo>
                    <a:pt x="16479" y="1183"/>
                    <a:pt x="13139" y="1758"/>
                    <a:pt x="9760" y="1758"/>
                  </a:cubicBezTo>
                  <a:cubicBezTo>
                    <a:pt x="6349" y="1758"/>
                    <a:pt x="2896" y="117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9" name="Google Shape;3709;p62"/>
          <p:cNvGrpSpPr/>
          <p:nvPr/>
        </p:nvGrpSpPr>
        <p:grpSpPr>
          <a:xfrm>
            <a:off x="4091041" y="938208"/>
            <a:ext cx="1390935" cy="3227618"/>
            <a:chOff x="7067324" y="1389622"/>
            <a:chExt cx="1390935" cy="3227618"/>
          </a:xfrm>
        </p:grpSpPr>
        <p:grpSp>
          <p:nvGrpSpPr>
            <p:cNvPr id="3710" name="Google Shape;3710;p62"/>
            <p:cNvGrpSpPr/>
            <p:nvPr/>
          </p:nvGrpSpPr>
          <p:grpSpPr>
            <a:xfrm>
              <a:off x="7067324" y="1389622"/>
              <a:ext cx="1390935" cy="3227618"/>
              <a:chOff x="6695707" y="1338114"/>
              <a:chExt cx="1354499" cy="3143069"/>
            </a:xfrm>
          </p:grpSpPr>
          <p:sp>
            <p:nvSpPr>
              <p:cNvPr id="3711" name="Google Shape;3711;p62"/>
              <p:cNvSpPr/>
              <p:nvPr/>
            </p:nvSpPr>
            <p:spPr>
              <a:xfrm>
                <a:off x="6695707" y="3136983"/>
                <a:ext cx="236995" cy="248562"/>
              </a:xfrm>
              <a:custGeom>
                <a:avLst/>
                <a:gdLst/>
                <a:ahLst/>
                <a:cxnLst/>
                <a:rect l="l" t="t" r="r" b="b"/>
                <a:pathLst>
                  <a:path w="5409" h="5673" extrusionOk="0">
                    <a:moveTo>
                      <a:pt x="2740" y="1"/>
                    </a:moveTo>
                    <a:cubicBezTo>
                      <a:pt x="2740" y="1"/>
                      <a:pt x="2127" y="1084"/>
                      <a:pt x="1812" y="1552"/>
                    </a:cubicBezTo>
                    <a:cubicBezTo>
                      <a:pt x="1497" y="2019"/>
                      <a:pt x="0" y="4209"/>
                      <a:pt x="212" y="4655"/>
                    </a:cubicBezTo>
                    <a:cubicBezTo>
                      <a:pt x="359" y="4963"/>
                      <a:pt x="466" y="5176"/>
                      <a:pt x="781" y="5176"/>
                    </a:cubicBezTo>
                    <a:cubicBezTo>
                      <a:pt x="920" y="5176"/>
                      <a:pt x="1100" y="5135"/>
                      <a:pt x="1342" y="5041"/>
                    </a:cubicBezTo>
                    <a:cubicBezTo>
                      <a:pt x="2042" y="4772"/>
                      <a:pt x="2900" y="4229"/>
                      <a:pt x="3236" y="4229"/>
                    </a:cubicBezTo>
                    <a:cubicBezTo>
                      <a:pt x="3279" y="4229"/>
                      <a:pt x="3313" y="4238"/>
                      <a:pt x="3338" y="4257"/>
                    </a:cubicBezTo>
                    <a:cubicBezTo>
                      <a:pt x="3555" y="4428"/>
                      <a:pt x="3609" y="4422"/>
                      <a:pt x="3540" y="4825"/>
                    </a:cubicBezTo>
                    <a:cubicBezTo>
                      <a:pt x="3471" y="5228"/>
                      <a:pt x="3304" y="5580"/>
                      <a:pt x="3597" y="5665"/>
                    </a:cubicBezTo>
                    <a:cubicBezTo>
                      <a:pt x="3615" y="5670"/>
                      <a:pt x="3633" y="5672"/>
                      <a:pt x="3652" y="5672"/>
                    </a:cubicBezTo>
                    <a:cubicBezTo>
                      <a:pt x="3957" y="5672"/>
                      <a:pt x="4483" y="5044"/>
                      <a:pt x="4756" y="4127"/>
                    </a:cubicBezTo>
                    <a:cubicBezTo>
                      <a:pt x="5047" y="3152"/>
                      <a:pt x="5408" y="2484"/>
                      <a:pt x="5408" y="2484"/>
                    </a:cubicBezTo>
                    <a:lnTo>
                      <a:pt x="274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2" name="Google Shape;3712;p62"/>
              <p:cNvSpPr/>
              <p:nvPr/>
            </p:nvSpPr>
            <p:spPr>
              <a:xfrm>
                <a:off x="7805588" y="3136983"/>
                <a:ext cx="237039" cy="248562"/>
              </a:xfrm>
              <a:custGeom>
                <a:avLst/>
                <a:gdLst/>
                <a:ahLst/>
                <a:cxnLst/>
                <a:rect l="l" t="t" r="r" b="b"/>
                <a:pathLst>
                  <a:path w="5410" h="5673" extrusionOk="0">
                    <a:moveTo>
                      <a:pt x="2668" y="1"/>
                    </a:moveTo>
                    <a:lnTo>
                      <a:pt x="1" y="2484"/>
                    </a:lnTo>
                    <a:cubicBezTo>
                      <a:pt x="1" y="2484"/>
                      <a:pt x="363" y="3152"/>
                      <a:pt x="653" y="4127"/>
                    </a:cubicBezTo>
                    <a:cubicBezTo>
                      <a:pt x="926" y="5044"/>
                      <a:pt x="1452" y="5672"/>
                      <a:pt x="1757" y="5672"/>
                    </a:cubicBezTo>
                    <a:cubicBezTo>
                      <a:pt x="1776" y="5672"/>
                      <a:pt x="1794" y="5670"/>
                      <a:pt x="1811" y="5665"/>
                    </a:cubicBezTo>
                    <a:cubicBezTo>
                      <a:pt x="2105" y="5580"/>
                      <a:pt x="1937" y="5228"/>
                      <a:pt x="1869" y="4825"/>
                    </a:cubicBezTo>
                    <a:cubicBezTo>
                      <a:pt x="1801" y="4422"/>
                      <a:pt x="1854" y="4428"/>
                      <a:pt x="2071" y="4257"/>
                    </a:cubicBezTo>
                    <a:cubicBezTo>
                      <a:pt x="2096" y="4238"/>
                      <a:pt x="2130" y="4229"/>
                      <a:pt x="2172" y="4229"/>
                    </a:cubicBezTo>
                    <a:cubicBezTo>
                      <a:pt x="2508" y="4229"/>
                      <a:pt x="3367" y="4772"/>
                      <a:pt x="4068" y="5041"/>
                    </a:cubicBezTo>
                    <a:cubicBezTo>
                      <a:pt x="4309" y="5135"/>
                      <a:pt x="4489" y="5176"/>
                      <a:pt x="4628" y="5176"/>
                    </a:cubicBezTo>
                    <a:cubicBezTo>
                      <a:pt x="4943" y="5176"/>
                      <a:pt x="5051" y="4963"/>
                      <a:pt x="5197" y="4655"/>
                    </a:cubicBezTo>
                    <a:cubicBezTo>
                      <a:pt x="5410" y="4209"/>
                      <a:pt x="3913" y="2019"/>
                      <a:pt x="3597" y="1552"/>
                    </a:cubicBezTo>
                    <a:cubicBezTo>
                      <a:pt x="3281" y="1084"/>
                      <a:pt x="2668" y="1"/>
                      <a:pt x="26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3" name="Google Shape;3713;p62"/>
              <p:cNvSpPr/>
              <p:nvPr/>
            </p:nvSpPr>
            <p:spPr>
              <a:xfrm>
                <a:off x="7798621" y="3128089"/>
                <a:ext cx="244575" cy="262978"/>
              </a:xfrm>
              <a:custGeom>
                <a:avLst/>
                <a:gdLst/>
                <a:ahLst/>
                <a:cxnLst/>
                <a:rect l="l" t="t" r="r" b="b"/>
                <a:pathLst>
                  <a:path w="5582" h="6002" extrusionOk="0">
                    <a:moveTo>
                      <a:pt x="2796" y="407"/>
                    </a:moveTo>
                    <a:cubicBezTo>
                      <a:pt x="2974" y="716"/>
                      <a:pt x="3400" y="1454"/>
                      <a:pt x="3649" y="1825"/>
                    </a:cubicBezTo>
                    <a:lnTo>
                      <a:pt x="3684" y="1876"/>
                    </a:lnTo>
                    <a:cubicBezTo>
                      <a:pt x="5290" y="4251"/>
                      <a:pt x="5282" y="4715"/>
                      <a:pt x="5241" y="4802"/>
                    </a:cubicBezTo>
                    <a:cubicBezTo>
                      <a:pt x="5105" y="5088"/>
                      <a:pt x="5026" y="5254"/>
                      <a:pt x="4783" y="5254"/>
                    </a:cubicBezTo>
                    <a:cubicBezTo>
                      <a:pt x="4663" y="5254"/>
                      <a:pt x="4502" y="5213"/>
                      <a:pt x="4273" y="5125"/>
                    </a:cubicBezTo>
                    <a:cubicBezTo>
                      <a:pt x="3993" y="5018"/>
                      <a:pt x="3690" y="4867"/>
                      <a:pt x="3396" y="4720"/>
                    </a:cubicBezTo>
                    <a:cubicBezTo>
                      <a:pt x="2883" y="4464"/>
                      <a:pt x="2548" y="4304"/>
                      <a:pt x="2332" y="4304"/>
                    </a:cubicBezTo>
                    <a:cubicBezTo>
                      <a:pt x="2259" y="4304"/>
                      <a:pt x="2200" y="4322"/>
                      <a:pt x="2152" y="4360"/>
                    </a:cubicBezTo>
                    <a:lnTo>
                      <a:pt x="2097" y="4401"/>
                    </a:lnTo>
                    <a:cubicBezTo>
                      <a:pt x="1878" y="4569"/>
                      <a:pt x="1834" y="4649"/>
                      <a:pt x="1902" y="5049"/>
                    </a:cubicBezTo>
                    <a:cubicBezTo>
                      <a:pt x="1917" y="5139"/>
                      <a:pt x="1937" y="5227"/>
                      <a:pt x="1956" y="5309"/>
                    </a:cubicBezTo>
                    <a:cubicBezTo>
                      <a:pt x="2033" y="5644"/>
                      <a:pt x="2029" y="5718"/>
                      <a:pt x="1936" y="5744"/>
                    </a:cubicBezTo>
                    <a:cubicBezTo>
                      <a:pt x="1928" y="5747"/>
                      <a:pt x="1920" y="5748"/>
                      <a:pt x="1911" y="5748"/>
                    </a:cubicBezTo>
                    <a:cubicBezTo>
                      <a:pt x="1727" y="5748"/>
                      <a:pt x="1219" y="5244"/>
                      <a:pt x="934" y="4293"/>
                    </a:cubicBezTo>
                    <a:cubicBezTo>
                      <a:pt x="774" y="3750"/>
                      <a:pt x="567" y="3222"/>
                      <a:pt x="318" y="2714"/>
                    </a:cubicBezTo>
                    <a:lnTo>
                      <a:pt x="2796" y="407"/>
                    </a:lnTo>
                    <a:close/>
                    <a:moveTo>
                      <a:pt x="2858" y="0"/>
                    </a:moveTo>
                    <a:lnTo>
                      <a:pt x="0" y="2661"/>
                    </a:lnTo>
                    <a:lnTo>
                      <a:pt x="48" y="2748"/>
                    </a:lnTo>
                    <a:cubicBezTo>
                      <a:pt x="51" y="2755"/>
                      <a:pt x="408" y="3418"/>
                      <a:pt x="690" y="4366"/>
                    </a:cubicBezTo>
                    <a:cubicBezTo>
                      <a:pt x="963" y="5281"/>
                      <a:pt x="1514" y="6002"/>
                      <a:pt x="1918" y="6002"/>
                    </a:cubicBezTo>
                    <a:cubicBezTo>
                      <a:pt x="1947" y="6002"/>
                      <a:pt x="1977" y="5998"/>
                      <a:pt x="2005" y="5990"/>
                    </a:cubicBezTo>
                    <a:cubicBezTo>
                      <a:pt x="2351" y="5891"/>
                      <a:pt x="2273" y="5552"/>
                      <a:pt x="2205" y="5252"/>
                    </a:cubicBezTo>
                    <a:cubicBezTo>
                      <a:pt x="2186" y="5174"/>
                      <a:pt x="2168" y="5092"/>
                      <a:pt x="2153" y="5008"/>
                    </a:cubicBezTo>
                    <a:cubicBezTo>
                      <a:pt x="2104" y="4718"/>
                      <a:pt x="2108" y="4715"/>
                      <a:pt x="2252" y="4605"/>
                    </a:cubicBezTo>
                    <a:lnTo>
                      <a:pt x="2305" y="4563"/>
                    </a:lnTo>
                    <a:cubicBezTo>
                      <a:pt x="2314" y="4559"/>
                      <a:pt x="2325" y="4558"/>
                      <a:pt x="2339" y="4558"/>
                    </a:cubicBezTo>
                    <a:cubicBezTo>
                      <a:pt x="2497" y="4558"/>
                      <a:pt x="2963" y="4791"/>
                      <a:pt x="3282" y="4950"/>
                    </a:cubicBezTo>
                    <a:cubicBezTo>
                      <a:pt x="3580" y="5099"/>
                      <a:pt x="3890" y="5252"/>
                      <a:pt x="4179" y="5364"/>
                    </a:cubicBezTo>
                    <a:cubicBezTo>
                      <a:pt x="4437" y="5464"/>
                      <a:pt x="4635" y="5508"/>
                      <a:pt x="4792" y="5508"/>
                    </a:cubicBezTo>
                    <a:cubicBezTo>
                      <a:pt x="5162" y="5508"/>
                      <a:pt x="5305" y="5262"/>
                      <a:pt x="5470" y="4913"/>
                    </a:cubicBezTo>
                    <a:cubicBezTo>
                      <a:pt x="5581" y="4681"/>
                      <a:pt x="5502" y="4110"/>
                      <a:pt x="3894" y="1734"/>
                    </a:cubicBezTo>
                    <a:lnTo>
                      <a:pt x="3861" y="1684"/>
                    </a:lnTo>
                    <a:cubicBezTo>
                      <a:pt x="3552" y="1225"/>
                      <a:pt x="2944" y="152"/>
                      <a:pt x="2938" y="141"/>
                    </a:cubicBezTo>
                    <a:lnTo>
                      <a:pt x="28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714" name="Google Shape;3714;p62"/>
              <p:cNvGrpSpPr/>
              <p:nvPr/>
            </p:nvGrpSpPr>
            <p:grpSpPr>
              <a:xfrm>
                <a:off x="6696320" y="1338114"/>
                <a:ext cx="1353886" cy="3143069"/>
                <a:chOff x="6696320" y="1338114"/>
                <a:chExt cx="1353886" cy="3143069"/>
              </a:xfrm>
            </p:grpSpPr>
            <p:sp>
              <p:nvSpPr>
                <p:cNvPr id="3715" name="Google Shape;3715;p62"/>
                <p:cNvSpPr/>
                <p:nvPr/>
              </p:nvSpPr>
              <p:spPr>
                <a:xfrm>
                  <a:off x="7420409" y="3580479"/>
                  <a:ext cx="159092" cy="743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1" h="16966" extrusionOk="0">
                      <a:moveTo>
                        <a:pt x="0" y="0"/>
                      </a:moveTo>
                      <a:lnTo>
                        <a:pt x="527" y="16965"/>
                      </a:lnTo>
                      <a:lnTo>
                        <a:pt x="3452" y="16965"/>
                      </a:lnTo>
                      <a:lnTo>
                        <a:pt x="36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6" name="Google Shape;3716;p62"/>
                <p:cNvSpPr/>
                <p:nvPr/>
              </p:nvSpPr>
              <p:spPr>
                <a:xfrm>
                  <a:off x="7438155" y="4071654"/>
                  <a:ext cx="138100" cy="2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" h="9334" extrusionOk="0">
                      <a:moveTo>
                        <a:pt x="0" y="0"/>
                      </a:moveTo>
                      <a:lnTo>
                        <a:pt x="5524" y="47"/>
                      </a:lnTo>
                      <a:lnTo>
                        <a:pt x="5334" y="9334"/>
                      </a:lnTo>
                      <a:lnTo>
                        <a:pt x="0" y="900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68A3DD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717" name="Google Shape;3717;p62"/>
                <p:cNvSpPr/>
                <p:nvPr/>
              </p:nvSpPr>
              <p:spPr>
                <a:xfrm>
                  <a:off x="7174256" y="3580479"/>
                  <a:ext cx="159092" cy="743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1" h="16966" extrusionOk="0">
                      <a:moveTo>
                        <a:pt x="0" y="0"/>
                      </a:moveTo>
                      <a:lnTo>
                        <a:pt x="179" y="16965"/>
                      </a:lnTo>
                      <a:lnTo>
                        <a:pt x="3105" y="16965"/>
                      </a:lnTo>
                      <a:lnTo>
                        <a:pt x="36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8" name="Google Shape;3718;p62"/>
                <p:cNvSpPr/>
                <p:nvPr/>
              </p:nvSpPr>
              <p:spPr>
                <a:xfrm>
                  <a:off x="7180643" y="4071654"/>
                  <a:ext cx="138100" cy="2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" h="9334" extrusionOk="0">
                      <a:moveTo>
                        <a:pt x="0" y="0"/>
                      </a:moveTo>
                      <a:lnTo>
                        <a:pt x="5524" y="47"/>
                      </a:lnTo>
                      <a:lnTo>
                        <a:pt x="5334" y="9334"/>
                      </a:lnTo>
                      <a:lnTo>
                        <a:pt x="0" y="900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68A3DD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719" name="Google Shape;3719;p62"/>
                <p:cNvSpPr/>
                <p:nvPr/>
              </p:nvSpPr>
              <p:spPr>
                <a:xfrm>
                  <a:off x="7167245" y="3573425"/>
                  <a:ext cx="173245" cy="757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4" h="17286" extrusionOk="0">
                      <a:moveTo>
                        <a:pt x="3627" y="321"/>
                      </a:moveTo>
                      <a:lnTo>
                        <a:pt x="3454" y="5913"/>
                      </a:lnTo>
                      <a:lnTo>
                        <a:pt x="3170" y="15036"/>
                      </a:lnTo>
                      <a:lnTo>
                        <a:pt x="3110" y="16966"/>
                      </a:lnTo>
                      <a:lnTo>
                        <a:pt x="497" y="16966"/>
                      </a:lnTo>
                      <a:lnTo>
                        <a:pt x="437" y="11373"/>
                      </a:lnTo>
                      <a:lnTo>
                        <a:pt x="341" y="2250"/>
                      </a:lnTo>
                      <a:lnTo>
                        <a:pt x="321" y="321"/>
                      </a:lnTo>
                      <a:close/>
                      <a:moveTo>
                        <a:pt x="160" y="1"/>
                      </a:moveTo>
                      <a:cubicBezTo>
                        <a:pt x="72" y="2"/>
                        <a:pt x="2" y="74"/>
                        <a:pt x="1" y="160"/>
                      </a:cubicBezTo>
                      <a:lnTo>
                        <a:pt x="62" y="5913"/>
                      </a:lnTo>
                      <a:lnTo>
                        <a:pt x="158" y="15036"/>
                      </a:lnTo>
                      <a:lnTo>
                        <a:pt x="180" y="17125"/>
                      </a:lnTo>
                      <a:cubicBezTo>
                        <a:pt x="181" y="17213"/>
                        <a:pt x="251" y="17285"/>
                        <a:pt x="339" y="17286"/>
                      </a:cubicBezTo>
                      <a:lnTo>
                        <a:pt x="3265" y="17286"/>
                      </a:lnTo>
                      <a:cubicBezTo>
                        <a:pt x="3352" y="17283"/>
                        <a:pt x="3424" y="17213"/>
                        <a:pt x="3425" y="17125"/>
                      </a:cubicBezTo>
                      <a:lnTo>
                        <a:pt x="3603" y="11373"/>
                      </a:lnTo>
                      <a:lnTo>
                        <a:pt x="3886" y="2250"/>
                      </a:lnTo>
                      <a:lnTo>
                        <a:pt x="3951" y="160"/>
                      </a:lnTo>
                      <a:cubicBezTo>
                        <a:pt x="3953" y="100"/>
                        <a:pt x="3926" y="57"/>
                        <a:pt x="3887" y="33"/>
                      </a:cubicBezTo>
                      <a:lnTo>
                        <a:pt x="3887" y="33"/>
                      </a:lnTo>
                      <a:cubicBezTo>
                        <a:pt x="3863" y="13"/>
                        <a:pt x="3831" y="1"/>
                        <a:pt x="379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0" name="Google Shape;3720;p62"/>
                <p:cNvSpPr/>
                <p:nvPr/>
              </p:nvSpPr>
              <p:spPr>
                <a:xfrm>
                  <a:off x="7167245" y="3573425"/>
                  <a:ext cx="173245" cy="757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4" h="17286" extrusionOk="0">
                      <a:moveTo>
                        <a:pt x="3627" y="321"/>
                      </a:moveTo>
                      <a:lnTo>
                        <a:pt x="3454" y="5913"/>
                      </a:lnTo>
                      <a:lnTo>
                        <a:pt x="3170" y="15036"/>
                      </a:lnTo>
                      <a:lnTo>
                        <a:pt x="3110" y="16966"/>
                      </a:lnTo>
                      <a:lnTo>
                        <a:pt x="497" y="16966"/>
                      </a:lnTo>
                      <a:lnTo>
                        <a:pt x="437" y="11373"/>
                      </a:lnTo>
                      <a:lnTo>
                        <a:pt x="341" y="2250"/>
                      </a:lnTo>
                      <a:lnTo>
                        <a:pt x="321" y="321"/>
                      </a:lnTo>
                      <a:close/>
                      <a:moveTo>
                        <a:pt x="160" y="1"/>
                      </a:moveTo>
                      <a:cubicBezTo>
                        <a:pt x="72" y="2"/>
                        <a:pt x="2" y="74"/>
                        <a:pt x="1" y="160"/>
                      </a:cubicBezTo>
                      <a:lnTo>
                        <a:pt x="62" y="5913"/>
                      </a:lnTo>
                      <a:lnTo>
                        <a:pt x="158" y="15036"/>
                      </a:lnTo>
                      <a:lnTo>
                        <a:pt x="180" y="17125"/>
                      </a:lnTo>
                      <a:cubicBezTo>
                        <a:pt x="181" y="17213"/>
                        <a:pt x="251" y="17285"/>
                        <a:pt x="339" y="17286"/>
                      </a:cubicBezTo>
                      <a:lnTo>
                        <a:pt x="3265" y="17286"/>
                      </a:lnTo>
                      <a:cubicBezTo>
                        <a:pt x="3352" y="17283"/>
                        <a:pt x="3424" y="17213"/>
                        <a:pt x="3425" y="17125"/>
                      </a:cubicBezTo>
                      <a:lnTo>
                        <a:pt x="3603" y="11373"/>
                      </a:lnTo>
                      <a:lnTo>
                        <a:pt x="3886" y="2250"/>
                      </a:lnTo>
                      <a:lnTo>
                        <a:pt x="3951" y="160"/>
                      </a:lnTo>
                      <a:cubicBezTo>
                        <a:pt x="3953" y="100"/>
                        <a:pt x="3926" y="57"/>
                        <a:pt x="3887" y="33"/>
                      </a:cubicBezTo>
                      <a:lnTo>
                        <a:pt x="3887" y="33"/>
                      </a:lnTo>
                      <a:cubicBezTo>
                        <a:pt x="3863" y="13"/>
                        <a:pt x="3831" y="1"/>
                        <a:pt x="379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1" name="Google Shape;3721;p62"/>
                <p:cNvSpPr/>
                <p:nvPr/>
              </p:nvSpPr>
              <p:spPr>
                <a:xfrm>
                  <a:off x="7413355" y="3573512"/>
                  <a:ext cx="173201" cy="7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3" h="17284" extrusionOk="0">
                      <a:moveTo>
                        <a:pt x="3631" y="320"/>
                      </a:moveTo>
                      <a:lnTo>
                        <a:pt x="3572" y="5913"/>
                      </a:lnTo>
                      <a:lnTo>
                        <a:pt x="3475" y="15035"/>
                      </a:lnTo>
                      <a:lnTo>
                        <a:pt x="3455" y="16965"/>
                      </a:lnTo>
                      <a:lnTo>
                        <a:pt x="842" y="16965"/>
                      </a:lnTo>
                      <a:lnTo>
                        <a:pt x="668" y="11372"/>
                      </a:lnTo>
                      <a:lnTo>
                        <a:pt x="385" y="2250"/>
                      </a:lnTo>
                      <a:lnTo>
                        <a:pt x="326" y="320"/>
                      </a:lnTo>
                      <a:close/>
                      <a:moveTo>
                        <a:pt x="161" y="0"/>
                      </a:moveTo>
                      <a:cubicBezTo>
                        <a:pt x="125" y="0"/>
                        <a:pt x="95" y="10"/>
                        <a:pt x="72" y="27"/>
                      </a:cubicBezTo>
                      <a:lnTo>
                        <a:pt x="72" y="27"/>
                      </a:lnTo>
                      <a:cubicBezTo>
                        <a:pt x="30" y="51"/>
                        <a:pt x="0" y="95"/>
                        <a:pt x="2" y="159"/>
                      </a:cubicBezTo>
                      <a:lnTo>
                        <a:pt x="181" y="5911"/>
                      </a:lnTo>
                      <a:lnTo>
                        <a:pt x="464" y="15034"/>
                      </a:lnTo>
                      <a:lnTo>
                        <a:pt x="528" y="17124"/>
                      </a:lnTo>
                      <a:cubicBezTo>
                        <a:pt x="530" y="17211"/>
                        <a:pt x="600" y="17283"/>
                        <a:pt x="688" y="17284"/>
                      </a:cubicBezTo>
                      <a:lnTo>
                        <a:pt x="3613" y="17284"/>
                      </a:lnTo>
                      <a:cubicBezTo>
                        <a:pt x="3701" y="17283"/>
                        <a:pt x="3771" y="17211"/>
                        <a:pt x="3773" y="17124"/>
                      </a:cubicBezTo>
                      <a:lnTo>
                        <a:pt x="3833" y="11371"/>
                      </a:lnTo>
                      <a:lnTo>
                        <a:pt x="3930" y="2248"/>
                      </a:lnTo>
                      <a:lnTo>
                        <a:pt x="3952" y="159"/>
                      </a:lnTo>
                      <a:cubicBezTo>
                        <a:pt x="3950" y="72"/>
                        <a:pt x="3880" y="1"/>
                        <a:pt x="379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2" name="Google Shape;3722;p62"/>
                <p:cNvSpPr/>
                <p:nvPr/>
              </p:nvSpPr>
              <p:spPr>
                <a:xfrm>
                  <a:off x="7041233" y="3191139"/>
                  <a:ext cx="646315" cy="427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51" h="9765" extrusionOk="0">
                      <a:moveTo>
                        <a:pt x="919" y="0"/>
                      </a:moveTo>
                      <a:lnTo>
                        <a:pt x="0" y="9623"/>
                      </a:lnTo>
                      <a:lnTo>
                        <a:pt x="7372" y="9623"/>
                      </a:lnTo>
                      <a:lnTo>
                        <a:pt x="14750" y="9764"/>
                      </a:lnTo>
                      <a:lnTo>
                        <a:pt x="1380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3" name="Google Shape;3723;p62"/>
                <p:cNvSpPr/>
                <p:nvPr/>
              </p:nvSpPr>
              <p:spPr>
                <a:xfrm>
                  <a:off x="7033872" y="3184084"/>
                  <a:ext cx="661037" cy="4418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7" h="10085" extrusionOk="0">
                      <a:moveTo>
                        <a:pt x="13827" y="320"/>
                      </a:moveTo>
                      <a:lnTo>
                        <a:pt x="14641" y="8708"/>
                      </a:lnTo>
                      <a:lnTo>
                        <a:pt x="14743" y="9762"/>
                      </a:lnTo>
                      <a:lnTo>
                        <a:pt x="14743" y="9762"/>
                      </a:lnTo>
                      <a:lnTo>
                        <a:pt x="8442" y="9642"/>
                      </a:lnTo>
                      <a:cubicBezTo>
                        <a:pt x="7573" y="9625"/>
                        <a:pt x="6704" y="9621"/>
                        <a:pt x="5834" y="9621"/>
                      </a:cubicBezTo>
                      <a:cubicBezTo>
                        <a:pt x="4994" y="9621"/>
                        <a:pt x="4155" y="9625"/>
                        <a:pt x="3315" y="9625"/>
                      </a:cubicBezTo>
                      <a:lnTo>
                        <a:pt x="344" y="9625"/>
                      </a:lnTo>
                      <a:lnTo>
                        <a:pt x="1134" y="1346"/>
                      </a:lnTo>
                      <a:lnTo>
                        <a:pt x="1232" y="320"/>
                      </a:lnTo>
                      <a:close/>
                      <a:moveTo>
                        <a:pt x="1087" y="1"/>
                      </a:moveTo>
                      <a:cubicBezTo>
                        <a:pt x="995" y="1"/>
                        <a:pt x="936" y="75"/>
                        <a:pt x="928" y="161"/>
                      </a:cubicBezTo>
                      <a:lnTo>
                        <a:pt x="122" y="8598"/>
                      </a:lnTo>
                      <a:lnTo>
                        <a:pt x="9" y="9784"/>
                      </a:lnTo>
                      <a:cubicBezTo>
                        <a:pt x="1" y="9871"/>
                        <a:pt x="89" y="9944"/>
                        <a:pt x="168" y="9944"/>
                      </a:cubicBezTo>
                      <a:lnTo>
                        <a:pt x="6592" y="9944"/>
                      </a:lnTo>
                      <a:cubicBezTo>
                        <a:pt x="8359" y="9944"/>
                        <a:pt x="10127" y="9993"/>
                        <a:pt x="11894" y="10027"/>
                      </a:cubicBezTo>
                      <a:lnTo>
                        <a:pt x="14918" y="10084"/>
                      </a:lnTo>
                      <a:cubicBezTo>
                        <a:pt x="14920" y="10084"/>
                        <a:pt x="14921" y="10084"/>
                        <a:pt x="14922" y="10084"/>
                      </a:cubicBezTo>
                      <a:cubicBezTo>
                        <a:pt x="15002" y="10084"/>
                        <a:pt x="15087" y="10009"/>
                        <a:pt x="15079" y="9925"/>
                      </a:cubicBezTo>
                      <a:lnTo>
                        <a:pt x="14250" y="1379"/>
                      </a:lnTo>
                      <a:lnTo>
                        <a:pt x="14132" y="160"/>
                      </a:lnTo>
                      <a:cubicBezTo>
                        <a:pt x="14130" y="139"/>
                        <a:pt x="14124" y="120"/>
                        <a:pt x="14117" y="104"/>
                      </a:cubicBezTo>
                      <a:lnTo>
                        <a:pt x="14117" y="104"/>
                      </a:lnTo>
                      <a:cubicBezTo>
                        <a:pt x="14098" y="47"/>
                        <a:pt x="14049" y="1"/>
                        <a:pt x="139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4" name="Google Shape;3724;p62"/>
                <p:cNvSpPr/>
                <p:nvPr/>
              </p:nvSpPr>
              <p:spPr>
                <a:xfrm>
                  <a:off x="7045834" y="3185005"/>
                  <a:ext cx="644256" cy="711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4" h="1625" extrusionOk="0">
                      <a:moveTo>
                        <a:pt x="14697" y="1"/>
                      </a:moveTo>
                      <a:lnTo>
                        <a:pt x="0" y="180"/>
                      </a:lnTo>
                      <a:lnTo>
                        <a:pt x="0" y="1624"/>
                      </a:lnTo>
                      <a:lnTo>
                        <a:pt x="14703" y="1624"/>
                      </a:lnTo>
                      <a:lnTo>
                        <a:pt x="1469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5" name="Google Shape;3725;p62"/>
                <p:cNvSpPr/>
                <p:nvPr/>
              </p:nvSpPr>
              <p:spPr>
                <a:xfrm>
                  <a:off x="7038955" y="2297562"/>
                  <a:ext cx="658014" cy="893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18" h="20385" extrusionOk="0">
                      <a:moveTo>
                        <a:pt x="6405" y="0"/>
                      </a:moveTo>
                      <a:cubicBezTo>
                        <a:pt x="6405" y="0"/>
                        <a:pt x="2201" y="744"/>
                        <a:pt x="1101" y="6294"/>
                      </a:cubicBezTo>
                      <a:cubicBezTo>
                        <a:pt x="0" y="11844"/>
                        <a:pt x="167" y="20385"/>
                        <a:pt x="167" y="20385"/>
                      </a:cubicBezTo>
                      <a:lnTo>
                        <a:pt x="14851" y="20385"/>
                      </a:lnTo>
                      <a:cubicBezTo>
                        <a:pt x="14851" y="20385"/>
                        <a:pt x="15017" y="11844"/>
                        <a:pt x="13917" y="6294"/>
                      </a:cubicBezTo>
                      <a:cubicBezTo>
                        <a:pt x="12816" y="744"/>
                        <a:pt x="8613" y="0"/>
                        <a:pt x="861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6" name="Google Shape;3726;p62"/>
                <p:cNvSpPr/>
                <p:nvPr/>
              </p:nvSpPr>
              <p:spPr>
                <a:xfrm>
                  <a:off x="6826013" y="2379904"/>
                  <a:ext cx="351528" cy="847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23" h="19343" extrusionOk="0">
                      <a:moveTo>
                        <a:pt x="8022" y="1"/>
                      </a:moveTo>
                      <a:cubicBezTo>
                        <a:pt x="8022" y="1"/>
                        <a:pt x="4338" y="3655"/>
                        <a:pt x="2603" y="9576"/>
                      </a:cubicBezTo>
                      <a:lnTo>
                        <a:pt x="1" y="16809"/>
                      </a:lnTo>
                      <a:cubicBezTo>
                        <a:pt x="1" y="16809"/>
                        <a:pt x="313" y="17654"/>
                        <a:pt x="605" y="17805"/>
                      </a:cubicBezTo>
                      <a:cubicBezTo>
                        <a:pt x="897" y="17958"/>
                        <a:pt x="2638" y="19342"/>
                        <a:pt x="2638" y="19342"/>
                      </a:cubicBezTo>
                      <a:cubicBezTo>
                        <a:pt x="2638" y="19342"/>
                        <a:pt x="3217" y="18665"/>
                        <a:pt x="3253" y="18610"/>
                      </a:cubicBezTo>
                      <a:cubicBezTo>
                        <a:pt x="3289" y="18556"/>
                        <a:pt x="6019" y="14023"/>
                        <a:pt x="6019" y="14023"/>
                      </a:cubicBezTo>
                      <a:lnTo>
                        <a:pt x="5297" y="10471"/>
                      </a:lnTo>
                      <a:lnTo>
                        <a:pt x="6736" y="3254"/>
                      </a:lnTo>
                      <a:lnTo>
                        <a:pt x="802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7" name="Google Shape;3727;p62"/>
                <p:cNvSpPr/>
                <p:nvPr/>
              </p:nvSpPr>
              <p:spPr>
                <a:xfrm>
                  <a:off x="6696320" y="2324653"/>
                  <a:ext cx="572881" cy="10681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75" h="24379" extrusionOk="0">
                      <a:moveTo>
                        <a:pt x="12893" y="1"/>
                      </a:moveTo>
                      <a:cubicBezTo>
                        <a:pt x="12886" y="1"/>
                        <a:pt x="12880" y="1"/>
                        <a:pt x="12872" y="2"/>
                      </a:cubicBezTo>
                      <a:lnTo>
                        <a:pt x="12872" y="1"/>
                      </a:lnTo>
                      <a:cubicBezTo>
                        <a:pt x="12535" y="40"/>
                        <a:pt x="12204" y="196"/>
                        <a:pt x="11907" y="353"/>
                      </a:cubicBezTo>
                      <a:cubicBezTo>
                        <a:pt x="11029" y="822"/>
                        <a:pt x="10287" y="1536"/>
                        <a:pt x="9658" y="2298"/>
                      </a:cubicBezTo>
                      <a:cubicBezTo>
                        <a:pt x="8463" y="3736"/>
                        <a:pt x="7590" y="5422"/>
                        <a:pt x="6871" y="7140"/>
                      </a:cubicBezTo>
                      <a:cubicBezTo>
                        <a:pt x="6014" y="9189"/>
                        <a:pt x="5265" y="11286"/>
                        <a:pt x="4521" y="13380"/>
                      </a:cubicBezTo>
                      <a:cubicBezTo>
                        <a:pt x="3993" y="14867"/>
                        <a:pt x="3499" y="16369"/>
                        <a:pt x="2934" y="17842"/>
                      </a:cubicBezTo>
                      <a:cubicBezTo>
                        <a:pt x="2447" y="19112"/>
                        <a:pt x="1502" y="20170"/>
                        <a:pt x="801" y="21324"/>
                      </a:cubicBezTo>
                      <a:cubicBezTo>
                        <a:pt x="480" y="21852"/>
                        <a:pt x="89" y="22470"/>
                        <a:pt x="42" y="23103"/>
                      </a:cubicBezTo>
                      <a:cubicBezTo>
                        <a:pt x="0" y="23650"/>
                        <a:pt x="343" y="23846"/>
                        <a:pt x="762" y="23846"/>
                      </a:cubicBezTo>
                      <a:cubicBezTo>
                        <a:pt x="895" y="23846"/>
                        <a:pt x="1036" y="23826"/>
                        <a:pt x="1176" y="23792"/>
                      </a:cubicBezTo>
                      <a:cubicBezTo>
                        <a:pt x="1657" y="23671"/>
                        <a:pt x="2118" y="23457"/>
                        <a:pt x="2567" y="23249"/>
                      </a:cubicBezTo>
                      <a:cubicBezTo>
                        <a:pt x="2668" y="23203"/>
                        <a:pt x="3059" y="22956"/>
                        <a:pt x="3269" y="22956"/>
                      </a:cubicBezTo>
                      <a:cubicBezTo>
                        <a:pt x="3321" y="22956"/>
                        <a:pt x="3362" y="22971"/>
                        <a:pt x="3385" y="23009"/>
                      </a:cubicBezTo>
                      <a:cubicBezTo>
                        <a:pt x="3468" y="23145"/>
                        <a:pt x="3340" y="23495"/>
                        <a:pt x="3315" y="23638"/>
                      </a:cubicBezTo>
                      <a:cubicBezTo>
                        <a:pt x="3287" y="23811"/>
                        <a:pt x="3244" y="24025"/>
                        <a:pt x="3330" y="24190"/>
                      </a:cubicBezTo>
                      <a:cubicBezTo>
                        <a:pt x="3402" y="24326"/>
                        <a:pt x="3493" y="24379"/>
                        <a:pt x="3592" y="24379"/>
                      </a:cubicBezTo>
                      <a:cubicBezTo>
                        <a:pt x="3880" y="24379"/>
                        <a:pt x="4232" y="23932"/>
                        <a:pt x="4352" y="23755"/>
                      </a:cubicBezTo>
                      <a:cubicBezTo>
                        <a:pt x="4598" y="23395"/>
                        <a:pt x="4788" y="22996"/>
                        <a:pt x="4943" y="22591"/>
                      </a:cubicBezTo>
                      <a:cubicBezTo>
                        <a:pt x="5046" y="22317"/>
                        <a:pt x="5076" y="21983"/>
                        <a:pt x="5200" y="21729"/>
                      </a:cubicBezTo>
                      <a:cubicBezTo>
                        <a:pt x="5276" y="21573"/>
                        <a:pt x="5409" y="21427"/>
                        <a:pt x="5507" y="21283"/>
                      </a:cubicBezTo>
                      <a:cubicBezTo>
                        <a:pt x="5698" y="21005"/>
                        <a:pt x="5887" y="20727"/>
                        <a:pt x="6075" y="20446"/>
                      </a:cubicBezTo>
                      <a:cubicBezTo>
                        <a:pt x="6549" y="19742"/>
                        <a:pt x="7017" y="19032"/>
                        <a:pt x="7463" y="18310"/>
                      </a:cubicBezTo>
                      <a:cubicBezTo>
                        <a:pt x="7664" y="17986"/>
                        <a:pt x="7861" y="17661"/>
                        <a:pt x="8047" y="17328"/>
                      </a:cubicBezTo>
                      <a:cubicBezTo>
                        <a:pt x="8117" y="17204"/>
                        <a:pt x="8007" y="17090"/>
                        <a:pt x="7899" y="17090"/>
                      </a:cubicBezTo>
                      <a:cubicBezTo>
                        <a:pt x="7851" y="17090"/>
                        <a:pt x="7803" y="17112"/>
                        <a:pt x="7772" y="17168"/>
                      </a:cubicBezTo>
                      <a:cubicBezTo>
                        <a:pt x="7032" y="18484"/>
                        <a:pt x="6177" y="19741"/>
                        <a:pt x="5326" y="20987"/>
                      </a:cubicBezTo>
                      <a:cubicBezTo>
                        <a:pt x="5210" y="21156"/>
                        <a:pt x="5094" y="21326"/>
                        <a:pt x="4976" y="21495"/>
                      </a:cubicBezTo>
                      <a:cubicBezTo>
                        <a:pt x="4869" y="21651"/>
                        <a:pt x="4854" y="21798"/>
                        <a:pt x="4803" y="21988"/>
                      </a:cubicBezTo>
                      <a:cubicBezTo>
                        <a:pt x="4688" y="22413"/>
                        <a:pt x="4522" y="22824"/>
                        <a:pt x="4310" y="23210"/>
                      </a:cubicBezTo>
                      <a:cubicBezTo>
                        <a:pt x="4183" y="23445"/>
                        <a:pt x="3961" y="23924"/>
                        <a:pt x="3686" y="24024"/>
                      </a:cubicBezTo>
                      <a:cubicBezTo>
                        <a:pt x="3670" y="24029"/>
                        <a:pt x="3656" y="24032"/>
                        <a:pt x="3645" y="24032"/>
                      </a:cubicBezTo>
                      <a:cubicBezTo>
                        <a:pt x="3545" y="24032"/>
                        <a:pt x="3606" y="23833"/>
                        <a:pt x="3624" y="23723"/>
                      </a:cubicBezTo>
                      <a:cubicBezTo>
                        <a:pt x="3656" y="23519"/>
                        <a:pt x="3715" y="23312"/>
                        <a:pt x="3713" y="23102"/>
                      </a:cubicBezTo>
                      <a:cubicBezTo>
                        <a:pt x="3710" y="22773"/>
                        <a:pt x="3527" y="22658"/>
                        <a:pt x="3297" y="22658"/>
                      </a:cubicBezTo>
                      <a:cubicBezTo>
                        <a:pt x="3158" y="22658"/>
                        <a:pt x="3003" y="22699"/>
                        <a:pt x="2859" y="22761"/>
                      </a:cubicBezTo>
                      <a:cubicBezTo>
                        <a:pt x="2381" y="22968"/>
                        <a:pt x="1923" y="23211"/>
                        <a:pt x="1429" y="23383"/>
                      </a:cubicBezTo>
                      <a:cubicBezTo>
                        <a:pt x="1267" y="23438"/>
                        <a:pt x="965" y="23559"/>
                        <a:pt x="719" y="23559"/>
                      </a:cubicBezTo>
                      <a:cubicBezTo>
                        <a:pt x="602" y="23559"/>
                        <a:pt x="497" y="23532"/>
                        <a:pt x="427" y="23457"/>
                      </a:cubicBezTo>
                      <a:cubicBezTo>
                        <a:pt x="251" y="23267"/>
                        <a:pt x="402" y="22858"/>
                        <a:pt x="477" y="22654"/>
                      </a:cubicBezTo>
                      <a:cubicBezTo>
                        <a:pt x="594" y="22328"/>
                        <a:pt x="762" y="22021"/>
                        <a:pt x="935" y="21723"/>
                      </a:cubicBezTo>
                      <a:cubicBezTo>
                        <a:pt x="1333" y="21040"/>
                        <a:pt x="1789" y="20393"/>
                        <a:pt x="2231" y="19738"/>
                      </a:cubicBezTo>
                      <a:cubicBezTo>
                        <a:pt x="2556" y="19258"/>
                        <a:pt x="2896" y="18773"/>
                        <a:pt x="3120" y="18235"/>
                      </a:cubicBezTo>
                      <a:cubicBezTo>
                        <a:pt x="3616" y="17042"/>
                        <a:pt x="4006" y="15799"/>
                        <a:pt x="4434" y="14581"/>
                      </a:cubicBezTo>
                      <a:cubicBezTo>
                        <a:pt x="5122" y="12629"/>
                        <a:pt x="5819" y="10681"/>
                        <a:pt x="6568" y="8753"/>
                      </a:cubicBezTo>
                      <a:cubicBezTo>
                        <a:pt x="7295" y="6885"/>
                        <a:pt x="8085" y="5034"/>
                        <a:pt x="9234" y="3381"/>
                      </a:cubicBezTo>
                      <a:cubicBezTo>
                        <a:pt x="9883" y="2445"/>
                        <a:pt x="10656" y="1547"/>
                        <a:pt x="11609" y="907"/>
                      </a:cubicBezTo>
                      <a:cubicBezTo>
                        <a:pt x="11987" y="653"/>
                        <a:pt x="12400" y="428"/>
                        <a:pt x="12848" y="327"/>
                      </a:cubicBezTo>
                      <a:cubicBezTo>
                        <a:pt x="12868" y="323"/>
                        <a:pt x="12904" y="318"/>
                        <a:pt x="12903" y="318"/>
                      </a:cubicBezTo>
                      <a:lnTo>
                        <a:pt x="12903" y="318"/>
                      </a:lnTo>
                      <a:cubicBezTo>
                        <a:pt x="12903" y="318"/>
                        <a:pt x="12896" y="319"/>
                        <a:pt x="12878" y="321"/>
                      </a:cubicBezTo>
                      <a:lnTo>
                        <a:pt x="12878" y="321"/>
                      </a:lnTo>
                      <a:cubicBezTo>
                        <a:pt x="13068" y="293"/>
                        <a:pt x="13075" y="1"/>
                        <a:pt x="1289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8" name="Google Shape;3728;p62"/>
                <p:cNvSpPr/>
                <p:nvPr/>
              </p:nvSpPr>
              <p:spPr>
                <a:xfrm>
                  <a:off x="7245280" y="2294508"/>
                  <a:ext cx="244751" cy="1432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6" h="3269" extrusionOk="0">
                      <a:moveTo>
                        <a:pt x="2793" y="0"/>
                      </a:moveTo>
                      <a:cubicBezTo>
                        <a:pt x="1250" y="0"/>
                        <a:pt x="0" y="733"/>
                        <a:pt x="0" y="1634"/>
                      </a:cubicBezTo>
                      <a:cubicBezTo>
                        <a:pt x="0" y="2536"/>
                        <a:pt x="1250" y="3268"/>
                        <a:pt x="2793" y="3268"/>
                      </a:cubicBezTo>
                      <a:cubicBezTo>
                        <a:pt x="4336" y="3268"/>
                        <a:pt x="5585" y="2536"/>
                        <a:pt x="5585" y="1634"/>
                      </a:cubicBezTo>
                      <a:cubicBezTo>
                        <a:pt x="5585" y="733"/>
                        <a:pt x="4334" y="0"/>
                        <a:pt x="279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9" name="Google Shape;3729;p62"/>
                <p:cNvSpPr/>
                <p:nvPr/>
              </p:nvSpPr>
              <p:spPr>
                <a:xfrm>
                  <a:off x="7228236" y="2287235"/>
                  <a:ext cx="268805" cy="157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5" h="3596" extrusionOk="0">
                      <a:moveTo>
                        <a:pt x="3150" y="324"/>
                      </a:moveTo>
                      <a:cubicBezTo>
                        <a:pt x="3322" y="324"/>
                        <a:pt x="3491" y="333"/>
                        <a:pt x="3653" y="349"/>
                      </a:cubicBezTo>
                      <a:cubicBezTo>
                        <a:pt x="4436" y="427"/>
                        <a:pt x="5787" y="817"/>
                        <a:pt x="5815" y="1800"/>
                      </a:cubicBezTo>
                      <a:cubicBezTo>
                        <a:pt x="5790" y="2646"/>
                        <a:pt x="4748" y="3049"/>
                        <a:pt x="4057" y="3191"/>
                      </a:cubicBezTo>
                      <a:cubicBezTo>
                        <a:pt x="3766" y="3250"/>
                        <a:pt x="3459" y="3282"/>
                        <a:pt x="3149" y="3282"/>
                      </a:cubicBezTo>
                      <a:cubicBezTo>
                        <a:pt x="2460" y="3282"/>
                        <a:pt x="1758" y="3125"/>
                        <a:pt x="1196" y="2761"/>
                      </a:cubicBezTo>
                      <a:cubicBezTo>
                        <a:pt x="901" y="2571"/>
                        <a:pt x="612" y="2288"/>
                        <a:pt x="557" y="1925"/>
                      </a:cubicBezTo>
                      <a:cubicBezTo>
                        <a:pt x="505" y="1581"/>
                        <a:pt x="686" y="1270"/>
                        <a:pt x="930" y="1044"/>
                      </a:cubicBezTo>
                      <a:cubicBezTo>
                        <a:pt x="1502" y="511"/>
                        <a:pt x="2359" y="324"/>
                        <a:pt x="3150" y="324"/>
                      </a:cubicBezTo>
                      <a:close/>
                      <a:moveTo>
                        <a:pt x="3138" y="1"/>
                      </a:moveTo>
                      <a:cubicBezTo>
                        <a:pt x="2335" y="1"/>
                        <a:pt x="1514" y="197"/>
                        <a:pt x="891" y="664"/>
                      </a:cubicBezTo>
                      <a:cubicBezTo>
                        <a:pt x="206" y="1177"/>
                        <a:pt x="0" y="2030"/>
                        <a:pt x="614" y="2692"/>
                      </a:cubicBezTo>
                      <a:cubicBezTo>
                        <a:pt x="1226" y="3354"/>
                        <a:pt x="2223" y="3595"/>
                        <a:pt x="3138" y="3595"/>
                      </a:cubicBezTo>
                      <a:cubicBezTo>
                        <a:pt x="3362" y="3595"/>
                        <a:pt x="3582" y="3581"/>
                        <a:pt x="3789" y="3555"/>
                      </a:cubicBezTo>
                      <a:cubicBezTo>
                        <a:pt x="4719" y="3437"/>
                        <a:pt x="6072" y="2950"/>
                        <a:pt x="6132" y="1837"/>
                      </a:cubicBezTo>
                      <a:lnTo>
                        <a:pt x="6132" y="1837"/>
                      </a:lnTo>
                      <a:cubicBezTo>
                        <a:pt x="6134" y="1826"/>
                        <a:pt x="6135" y="1813"/>
                        <a:pt x="6135" y="1800"/>
                      </a:cubicBezTo>
                      <a:cubicBezTo>
                        <a:pt x="6106" y="828"/>
                        <a:pt x="5053" y="307"/>
                        <a:pt x="4227" y="121"/>
                      </a:cubicBezTo>
                      <a:cubicBezTo>
                        <a:pt x="3882" y="43"/>
                        <a:pt x="3512" y="1"/>
                        <a:pt x="313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0" name="Google Shape;3730;p62"/>
                <p:cNvSpPr/>
                <p:nvPr/>
              </p:nvSpPr>
              <p:spPr>
                <a:xfrm>
                  <a:off x="7560793" y="2379904"/>
                  <a:ext cx="351440" cy="847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21" h="19343" extrusionOk="0">
                      <a:moveTo>
                        <a:pt x="1" y="1"/>
                      </a:moveTo>
                      <a:lnTo>
                        <a:pt x="1286" y="3254"/>
                      </a:lnTo>
                      <a:lnTo>
                        <a:pt x="2725" y="10471"/>
                      </a:lnTo>
                      <a:lnTo>
                        <a:pt x="2003" y="14023"/>
                      </a:lnTo>
                      <a:cubicBezTo>
                        <a:pt x="2003" y="14023"/>
                        <a:pt x="4734" y="18556"/>
                        <a:pt x="4769" y="18610"/>
                      </a:cubicBezTo>
                      <a:cubicBezTo>
                        <a:pt x="4805" y="18665"/>
                        <a:pt x="5383" y="19342"/>
                        <a:pt x="5383" y="19342"/>
                      </a:cubicBezTo>
                      <a:cubicBezTo>
                        <a:pt x="5383" y="19342"/>
                        <a:pt x="7125" y="17958"/>
                        <a:pt x="7417" y="17805"/>
                      </a:cubicBezTo>
                      <a:cubicBezTo>
                        <a:pt x="7709" y="17654"/>
                        <a:pt x="8021" y="16809"/>
                        <a:pt x="8021" y="16809"/>
                      </a:cubicBezTo>
                      <a:lnTo>
                        <a:pt x="5419" y="9576"/>
                      </a:lnTo>
                      <a:cubicBezTo>
                        <a:pt x="3683" y="3655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1" name="Google Shape;3731;p62"/>
                <p:cNvSpPr/>
                <p:nvPr/>
              </p:nvSpPr>
              <p:spPr>
                <a:xfrm>
                  <a:off x="7469088" y="2324609"/>
                  <a:ext cx="581118" cy="1067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63" h="24372" extrusionOk="0">
                      <a:moveTo>
                        <a:pt x="180" y="0"/>
                      </a:moveTo>
                      <a:cubicBezTo>
                        <a:pt x="1" y="0"/>
                        <a:pt x="6" y="290"/>
                        <a:pt x="193" y="319"/>
                      </a:cubicBezTo>
                      <a:lnTo>
                        <a:pt x="193" y="319"/>
                      </a:lnTo>
                      <a:cubicBezTo>
                        <a:pt x="178" y="317"/>
                        <a:pt x="172" y="317"/>
                        <a:pt x="172" y="317"/>
                      </a:cubicBezTo>
                      <a:lnTo>
                        <a:pt x="172" y="317"/>
                      </a:lnTo>
                      <a:cubicBezTo>
                        <a:pt x="170" y="317"/>
                        <a:pt x="206" y="322"/>
                        <a:pt x="226" y="327"/>
                      </a:cubicBezTo>
                      <a:cubicBezTo>
                        <a:pt x="286" y="341"/>
                        <a:pt x="345" y="356"/>
                        <a:pt x="403" y="372"/>
                      </a:cubicBezTo>
                      <a:cubicBezTo>
                        <a:pt x="624" y="439"/>
                        <a:pt x="833" y="535"/>
                        <a:pt x="1035" y="645"/>
                      </a:cubicBezTo>
                      <a:cubicBezTo>
                        <a:pt x="1869" y="1096"/>
                        <a:pt x="2567" y="1774"/>
                        <a:pt x="3170" y="2497"/>
                      </a:cubicBezTo>
                      <a:cubicBezTo>
                        <a:pt x="4351" y="3912"/>
                        <a:pt x="5214" y="5588"/>
                        <a:pt x="5918" y="7281"/>
                      </a:cubicBezTo>
                      <a:cubicBezTo>
                        <a:pt x="6733" y="9235"/>
                        <a:pt x="7450" y="11231"/>
                        <a:pt x="8160" y="13224"/>
                      </a:cubicBezTo>
                      <a:cubicBezTo>
                        <a:pt x="8688" y="14708"/>
                        <a:pt x="9190" y="16201"/>
                        <a:pt x="9738" y="17678"/>
                      </a:cubicBezTo>
                      <a:cubicBezTo>
                        <a:pt x="10155" y="18800"/>
                        <a:pt x="10850" y="19731"/>
                        <a:pt x="11510" y="20723"/>
                      </a:cubicBezTo>
                      <a:cubicBezTo>
                        <a:pt x="11914" y="21332"/>
                        <a:pt x="12348" y="21963"/>
                        <a:pt x="12598" y="22654"/>
                      </a:cubicBezTo>
                      <a:cubicBezTo>
                        <a:pt x="12673" y="22859"/>
                        <a:pt x="12823" y="23264"/>
                        <a:pt x="12647" y="23457"/>
                      </a:cubicBezTo>
                      <a:cubicBezTo>
                        <a:pt x="12578" y="23532"/>
                        <a:pt x="12474" y="23560"/>
                        <a:pt x="12355" y="23560"/>
                      </a:cubicBezTo>
                      <a:cubicBezTo>
                        <a:pt x="12095" y="23560"/>
                        <a:pt x="11768" y="23425"/>
                        <a:pt x="11601" y="23365"/>
                      </a:cubicBezTo>
                      <a:cubicBezTo>
                        <a:pt x="11117" y="23193"/>
                        <a:pt x="10667" y="22953"/>
                        <a:pt x="10196" y="22753"/>
                      </a:cubicBezTo>
                      <a:cubicBezTo>
                        <a:pt x="10068" y="22699"/>
                        <a:pt x="9910" y="22637"/>
                        <a:pt x="9760" y="22637"/>
                      </a:cubicBezTo>
                      <a:cubicBezTo>
                        <a:pt x="9690" y="22637"/>
                        <a:pt x="9621" y="22650"/>
                        <a:pt x="9558" y="22685"/>
                      </a:cubicBezTo>
                      <a:cubicBezTo>
                        <a:pt x="9212" y="22876"/>
                        <a:pt x="9405" y="23428"/>
                        <a:pt x="9451" y="23722"/>
                      </a:cubicBezTo>
                      <a:cubicBezTo>
                        <a:pt x="9468" y="23832"/>
                        <a:pt x="9529" y="24031"/>
                        <a:pt x="9430" y="24031"/>
                      </a:cubicBezTo>
                      <a:cubicBezTo>
                        <a:pt x="9418" y="24031"/>
                        <a:pt x="9405" y="24028"/>
                        <a:pt x="9389" y="24022"/>
                      </a:cubicBezTo>
                      <a:cubicBezTo>
                        <a:pt x="9115" y="23923"/>
                        <a:pt x="8892" y="23444"/>
                        <a:pt x="8764" y="23209"/>
                      </a:cubicBezTo>
                      <a:cubicBezTo>
                        <a:pt x="8544" y="22810"/>
                        <a:pt x="8376" y="22385"/>
                        <a:pt x="8260" y="21944"/>
                      </a:cubicBezTo>
                      <a:cubicBezTo>
                        <a:pt x="8214" y="21762"/>
                        <a:pt x="8200" y="21641"/>
                        <a:pt x="8099" y="21493"/>
                      </a:cubicBezTo>
                      <a:cubicBezTo>
                        <a:pt x="7330" y="20384"/>
                        <a:pt x="6574" y="19262"/>
                        <a:pt x="5864" y="18113"/>
                      </a:cubicBezTo>
                      <a:cubicBezTo>
                        <a:pt x="5671" y="17802"/>
                        <a:pt x="5483" y="17486"/>
                        <a:pt x="5303" y="17166"/>
                      </a:cubicBezTo>
                      <a:cubicBezTo>
                        <a:pt x="5272" y="17111"/>
                        <a:pt x="5224" y="17088"/>
                        <a:pt x="5176" y="17088"/>
                      </a:cubicBezTo>
                      <a:cubicBezTo>
                        <a:pt x="5068" y="17088"/>
                        <a:pt x="4958" y="17203"/>
                        <a:pt x="5028" y="17328"/>
                      </a:cubicBezTo>
                      <a:cubicBezTo>
                        <a:pt x="5794" y="18693"/>
                        <a:pt x="6683" y="19993"/>
                        <a:pt x="7567" y="21284"/>
                      </a:cubicBezTo>
                      <a:cubicBezTo>
                        <a:pt x="7666" y="21428"/>
                        <a:pt x="7798" y="21574"/>
                        <a:pt x="7875" y="21730"/>
                      </a:cubicBezTo>
                      <a:cubicBezTo>
                        <a:pt x="8005" y="21996"/>
                        <a:pt x="8037" y="22347"/>
                        <a:pt x="8149" y="22633"/>
                      </a:cubicBezTo>
                      <a:cubicBezTo>
                        <a:pt x="8301" y="23025"/>
                        <a:pt x="8485" y="23408"/>
                        <a:pt x="8721" y="23756"/>
                      </a:cubicBezTo>
                      <a:cubicBezTo>
                        <a:pt x="8869" y="23972"/>
                        <a:pt x="9059" y="24253"/>
                        <a:pt x="9319" y="24342"/>
                      </a:cubicBezTo>
                      <a:cubicBezTo>
                        <a:pt x="9378" y="24362"/>
                        <a:pt x="9430" y="24372"/>
                        <a:pt x="9475" y="24372"/>
                      </a:cubicBezTo>
                      <a:cubicBezTo>
                        <a:pt x="9799" y="24372"/>
                        <a:pt x="9803" y="23906"/>
                        <a:pt x="9758" y="23638"/>
                      </a:cubicBezTo>
                      <a:cubicBezTo>
                        <a:pt x="9736" y="23499"/>
                        <a:pt x="9604" y="23138"/>
                        <a:pt x="9689" y="23008"/>
                      </a:cubicBezTo>
                      <a:cubicBezTo>
                        <a:pt x="9713" y="22971"/>
                        <a:pt x="9756" y="22955"/>
                        <a:pt x="9810" y="22955"/>
                      </a:cubicBezTo>
                      <a:cubicBezTo>
                        <a:pt x="10031" y="22955"/>
                        <a:pt x="10440" y="23218"/>
                        <a:pt x="10558" y="23272"/>
                      </a:cubicBezTo>
                      <a:cubicBezTo>
                        <a:pt x="10991" y="23472"/>
                        <a:pt x="11435" y="23676"/>
                        <a:pt x="11899" y="23791"/>
                      </a:cubicBezTo>
                      <a:cubicBezTo>
                        <a:pt x="12045" y="23828"/>
                        <a:pt x="12212" y="23863"/>
                        <a:pt x="12375" y="23863"/>
                      </a:cubicBezTo>
                      <a:cubicBezTo>
                        <a:pt x="12514" y="23863"/>
                        <a:pt x="12649" y="23838"/>
                        <a:pt x="12766" y="23766"/>
                      </a:cubicBezTo>
                      <a:cubicBezTo>
                        <a:pt x="13263" y="23462"/>
                        <a:pt x="12973" y="22701"/>
                        <a:pt x="12795" y="22296"/>
                      </a:cubicBezTo>
                      <a:cubicBezTo>
                        <a:pt x="12174" y="20888"/>
                        <a:pt x="11088" y="19752"/>
                        <a:pt x="10379" y="18397"/>
                      </a:cubicBezTo>
                      <a:cubicBezTo>
                        <a:pt x="10155" y="17970"/>
                        <a:pt x="10009" y="17498"/>
                        <a:pt x="9847" y="17045"/>
                      </a:cubicBezTo>
                      <a:cubicBezTo>
                        <a:pt x="9573" y="16285"/>
                        <a:pt x="9308" y="15522"/>
                        <a:pt x="9041" y="14760"/>
                      </a:cubicBezTo>
                      <a:cubicBezTo>
                        <a:pt x="8330" y="12738"/>
                        <a:pt x="7609" y="10718"/>
                        <a:pt x="6833" y="8719"/>
                      </a:cubicBezTo>
                      <a:cubicBezTo>
                        <a:pt x="6082" y="6784"/>
                        <a:pt x="5271" y="4860"/>
                        <a:pt x="4071" y="3153"/>
                      </a:cubicBezTo>
                      <a:cubicBezTo>
                        <a:pt x="3397" y="2196"/>
                        <a:pt x="2605" y="1287"/>
                        <a:pt x="1626" y="631"/>
                      </a:cubicBezTo>
                      <a:cubicBezTo>
                        <a:pt x="1240" y="371"/>
                        <a:pt x="769" y="89"/>
                        <a:pt x="298" y="15"/>
                      </a:cubicBezTo>
                      <a:cubicBezTo>
                        <a:pt x="266" y="11"/>
                        <a:pt x="235" y="5"/>
                        <a:pt x="201" y="2"/>
                      </a:cubicBezTo>
                      <a:cubicBezTo>
                        <a:pt x="194" y="1"/>
                        <a:pt x="186" y="0"/>
                        <a:pt x="18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2" name="Google Shape;3732;p62"/>
                <p:cNvSpPr/>
                <p:nvPr/>
              </p:nvSpPr>
              <p:spPr>
                <a:xfrm>
                  <a:off x="7038297" y="2658129"/>
                  <a:ext cx="660774" cy="5436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1" h="12408" extrusionOk="0">
                      <a:moveTo>
                        <a:pt x="14288" y="1"/>
                      </a:moveTo>
                      <a:cubicBezTo>
                        <a:pt x="14196" y="1"/>
                        <a:pt x="14091" y="80"/>
                        <a:pt x="14107" y="202"/>
                      </a:cubicBezTo>
                      <a:cubicBezTo>
                        <a:pt x="14606" y="3890"/>
                        <a:pt x="14728" y="7640"/>
                        <a:pt x="14715" y="11359"/>
                      </a:cubicBezTo>
                      <a:cubicBezTo>
                        <a:pt x="14714" y="11603"/>
                        <a:pt x="14713" y="11845"/>
                        <a:pt x="14709" y="12088"/>
                      </a:cubicBezTo>
                      <a:lnTo>
                        <a:pt x="338" y="12088"/>
                      </a:lnTo>
                      <a:cubicBezTo>
                        <a:pt x="291" y="9370"/>
                        <a:pt x="376" y="6639"/>
                        <a:pt x="567" y="3928"/>
                      </a:cubicBezTo>
                      <a:cubicBezTo>
                        <a:pt x="654" y="2694"/>
                        <a:pt x="772" y="1460"/>
                        <a:pt x="936" y="233"/>
                      </a:cubicBezTo>
                      <a:cubicBezTo>
                        <a:pt x="949" y="132"/>
                        <a:pt x="876" y="82"/>
                        <a:pt x="796" y="82"/>
                      </a:cubicBezTo>
                      <a:cubicBezTo>
                        <a:pt x="716" y="82"/>
                        <a:pt x="629" y="132"/>
                        <a:pt x="616" y="233"/>
                      </a:cubicBezTo>
                      <a:cubicBezTo>
                        <a:pt x="125" y="3909"/>
                        <a:pt x="0" y="7641"/>
                        <a:pt x="13" y="11347"/>
                      </a:cubicBezTo>
                      <a:cubicBezTo>
                        <a:pt x="14" y="11647"/>
                        <a:pt x="15" y="11948"/>
                        <a:pt x="21" y="12249"/>
                      </a:cubicBezTo>
                      <a:cubicBezTo>
                        <a:pt x="23" y="12336"/>
                        <a:pt x="94" y="12406"/>
                        <a:pt x="182" y="12408"/>
                      </a:cubicBezTo>
                      <a:lnTo>
                        <a:pt x="14866" y="12408"/>
                      </a:lnTo>
                      <a:cubicBezTo>
                        <a:pt x="14954" y="12406"/>
                        <a:pt x="15024" y="12336"/>
                        <a:pt x="15025" y="12249"/>
                      </a:cubicBezTo>
                      <a:cubicBezTo>
                        <a:pt x="15081" y="9424"/>
                        <a:pt x="14993" y="6587"/>
                        <a:pt x="14787" y="3770"/>
                      </a:cubicBezTo>
                      <a:cubicBezTo>
                        <a:pt x="14698" y="2548"/>
                        <a:pt x="14579" y="1330"/>
                        <a:pt x="14415" y="116"/>
                      </a:cubicBezTo>
                      <a:cubicBezTo>
                        <a:pt x="14404" y="36"/>
                        <a:pt x="14349" y="1"/>
                        <a:pt x="1428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3" name="Google Shape;3733;p62"/>
                <p:cNvSpPr/>
                <p:nvPr/>
              </p:nvSpPr>
              <p:spPr>
                <a:xfrm>
                  <a:off x="6815059" y="1345169"/>
                  <a:ext cx="1100501" cy="901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17" h="20580" extrusionOk="0">
                      <a:moveTo>
                        <a:pt x="12734" y="0"/>
                      </a:moveTo>
                      <a:cubicBezTo>
                        <a:pt x="10391" y="0"/>
                        <a:pt x="8225" y="762"/>
                        <a:pt x="6461" y="2054"/>
                      </a:cubicBezTo>
                      <a:cubicBezTo>
                        <a:pt x="3929" y="3913"/>
                        <a:pt x="1940" y="6907"/>
                        <a:pt x="2117" y="10248"/>
                      </a:cubicBezTo>
                      <a:cubicBezTo>
                        <a:pt x="1818" y="10678"/>
                        <a:pt x="1572" y="11143"/>
                        <a:pt x="1401" y="11645"/>
                      </a:cubicBezTo>
                      <a:cubicBezTo>
                        <a:pt x="0" y="15746"/>
                        <a:pt x="62" y="18367"/>
                        <a:pt x="3988" y="19877"/>
                      </a:cubicBezTo>
                      <a:cubicBezTo>
                        <a:pt x="5296" y="20381"/>
                        <a:pt x="6449" y="20580"/>
                        <a:pt x="7458" y="20580"/>
                      </a:cubicBezTo>
                      <a:cubicBezTo>
                        <a:pt x="9476" y="20580"/>
                        <a:pt x="10916" y="19785"/>
                        <a:pt x="11870" y="19045"/>
                      </a:cubicBezTo>
                      <a:cubicBezTo>
                        <a:pt x="12000" y="18944"/>
                        <a:pt x="12280" y="18893"/>
                        <a:pt x="12559" y="18893"/>
                      </a:cubicBezTo>
                      <a:cubicBezTo>
                        <a:pt x="12839" y="18893"/>
                        <a:pt x="13118" y="18944"/>
                        <a:pt x="13248" y="19045"/>
                      </a:cubicBezTo>
                      <a:cubicBezTo>
                        <a:pt x="14201" y="19785"/>
                        <a:pt x="15642" y="20580"/>
                        <a:pt x="17660" y="20580"/>
                      </a:cubicBezTo>
                      <a:cubicBezTo>
                        <a:pt x="18669" y="20580"/>
                        <a:pt x="19822" y="20381"/>
                        <a:pt x="21131" y="19877"/>
                      </a:cubicBezTo>
                      <a:cubicBezTo>
                        <a:pt x="25057" y="18367"/>
                        <a:pt x="25117" y="15746"/>
                        <a:pt x="23717" y="11645"/>
                      </a:cubicBezTo>
                      <a:cubicBezTo>
                        <a:pt x="23544" y="11138"/>
                        <a:pt x="23296" y="10669"/>
                        <a:pt x="22993" y="10235"/>
                      </a:cubicBezTo>
                      <a:cubicBezTo>
                        <a:pt x="22993" y="8177"/>
                        <a:pt x="22984" y="6289"/>
                        <a:pt x="21009" y="3752"/>
                      </a:cubicBezTo>
                      <a:cubicBezTo>
                        <a:pt x="20013" y="2474"/>
                        <a:pt x="18142" y="2311"/>
                        <a:pt x="18142" y="2311"/>
                      </a:cubicBezTo>
                      <a:cubicBezTo>
                        <a:pt x="18142" y="2311"/>
                        <a:pt x="16846" y="335"/>
                        <a:pt x="13889" y="28"/>
                      </a:cubicBezTo>
                      <a:lnTo>
                        <a:pt x="127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4" name="Google Shape;3734;p62"/>
                <p:cNvSpPr/>
                <p:nvPr/>
              </p:nvSpPr>
              <p:spPr>
                <a:xfrm>
                  <a:off x="6817075" y="1338114"/>
                  <a:ext cx="1094455" cy="915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79" h="20901" extrusionOk="0">
                      <a:moveTo>
                        <a:pt x="12786" y="326"/>
                      </a:moveTo>
                      <a:cubicBezTo>
                        <a:pt x="12885" y="326"/>
                        <a:pt x="12984" y="327"/>
                        <a:pt x="13083" y="330"/>
                      </a:cubicBezTo>
                      <a:cubicBezTo>
                        <a:pt x="14200" y="356"/>
                        <a:pt x="15254" y="542"/>
                        <a:pt x="16246" y="1092"/>
                      </a:cubicBezTo>
                      <a:cubicBezTo>
                        <a:pt x="16887" y="1444"/>
                        <a:pt x="17453" y="1919"/>
                        <a:pt x="17914" y="2488"/>
                      </a:cubicBezTo>
                      <a:cubicBezTo>
                        <a:pt x="17998" y="2593"/>
                        <a:pt x="18063" y="2624"/>
                        <a:pt x="18197" y="2644"/>
                      </a:cubicBezTo>
                      <a:cubicBezTo>
                        <a:pt x="18604" y="2703"/>
                        <a:pt x="19003" y="2811"/>
                        <a:pt x="19385" y="2967"/>
                      </a:cubicBezTo>
                      <a:cubicBezTo>
                        <a:pt x="20774" y="3532"/>
                        <a:pt x="21644" y="4936"/>
                        <a:pt x="22190" y="6278"/>
                      </a:cubicBezTo>
                      <a:cubicBezTo>
                        <a:pt x="22659" y="7428"/>
                        <a:pt x="22776" y="8641"/>
                        <a:pt x="22787" y="9872"/>
                      </a:cubicBezTo>
                      <a:cubicBezTo>
                        <a:pt x="22788" y="10020"/>
                        <a:pt x="22779" y="10170"/>
                        <a:pt x="22788" y="10316"/>
                      </a:cubicBezTo>
                      <a:cubicBezTo>
                        <a:pt x="22798" y="10471"/>
                        <a:pt x="22846" y="10526"/>
                        <a:pt x="22936" y="10666"/>
                      </a:cubicBezTo>
                      <a:cubicBezTo>
                        <a:pt x="23172" y="11032"/>
                        <a:pt x="23366" y="11424"/>
                        <a:pt x="23513" y="11836"/>
                      </a:cubicBezTo>
                      <a:lnTo>
                        <a:pt x="23513" y="11836"/>
                      </a:lnTo>
                      <a:cubicBezTo>
                        <a:pt x="23514" y="11840"/>
                        <a:pt x="23515" y="11844"/>
                        <a:pt x="23517" y="11849"/>
                      </a:cubicBezTo>
                      <a:cubicBezTo>
                        <a:pt x="24170" y="13773"/>
                        <a:pt x="24979" y="16339"/>
                        <a:pt x="23611" y="18149"/>
                      </a:cubicBezTo>
                      <a:cubicBezTo>
                        <a:pt x="22900" y="19089"/>
                        <a:pt x="21774" y="19634"/>
                        <a:pt x="20687" y="20014"/>
                      </a:cubicBezTo>
                      <a:cubicBezTo>
                        <a:pt x="19699" y="20362"/>
                        <a:pt x="18651" y="20581"/>
                        <a:pt x="17602" y="20581"/>
                      </a:cubicBezTo>
                      <a:cubicBezTo>
                        <a:pt x="17163" y="20581"/>
                        <a:pt x="16723" y="20543"/>
                        <a:pt x="16288" y="20459"/>
                      </a:cubicBezTo>
                      <a:cubicBezTo>
                        <a:pt x="15280" y="20265"/>
                        <a:pt x="14337" y="19839"/>
                        <a:pt x="13506" y="19237"/>
                      </a:cubicBezTo>
                      <a:cubicBezTo>
                        <a:pt x="13183" y="19004"/>
                        <a:pt x="12875" y="18895"/>
                        <a:pt x="12506" y="18895"/>
                      </a:cubicBezTo>
                      <a:cubicBezTo>
                        <a:pt x="12414" y="18895"/>
                        <a:pt x="12318" y="18901"/>
                        <a:pt x="12217" y="18915"/>
                      </a:cubicBezTo>
                      <a:cubicBezTo>
                        <a:pt x="11776" y="18973"/>
                        <a:pt x="11485" y="19276"/>
                        <a:pt x="11122" y="19506"/>
                      </a:cubicBezTo>
                      <a:cubicBezTo>
                        <a:pt x="9962" y="20241"/>
                        <a:pt x="8672" y="20561"/>
                        <a:pt x="7367" y="20561"/>
                      </a:cubicBezTo>
                      <a:cubicBezTo>
                        <a:pt x="6060" y="20561"/>
                        <a:pt x="4738" y="20240"/>
                        <a:pt x="3517" y="19691"/>
                      </a:cubicBezTo>
                      <a:cubicBezTo>
                        <a:pt x="2569" y="19266"/>
                        <a:pt x="1655" y="18660"/>
                        <a:pt x="1143" y="17730"/>
                      </a:cubicBezTo>
                      <a:cubicBezTo>
                        <a:pt x="661" y="16860"/>
                        <a:pt x="617" y="15840"/>
                        <a:pt x="738" y="14872"/>
                      </a:cubicBezTo>
                      <a:cubicBezTo>
                        <a:pt x="813" y="14268"/>
                        <a:pt x="954" y="13672"/>
                        <a:pt x="1120" y="13085"/>
                      </a:cubicBezTo>
                      <a:cubicBezTo>
                        <a:pt x="1323" y="12363"/>
                        <a:pt x="1536" y="11621"/>
                        <a:pt x="1908" y="10964"/>
                      </a:cubicBezTo>
                      <a:cubicBezTo>
                        <a:pt x="1994" y="10813"/>
                        <a:pt x="2154" y="10650"/>
                        <a:pt x="2207" y="10490"/>
                      </a:cubicBezTo>
                      <a:cubicBezTo>
                        <a:pt x="2248" y="10369"/>
                        <a:pt x="2220" y="10232"/>
                        <a:pt x="2219" y="10106"/>
                      </a:cubicBezTo>
                      <a:cubicBezTo>
                        <a:pt x="2213" y="9716"/>
                        <a:pt x="2237" y="9325"/>
                        <a:pt x="2290" y="8939"/>
                      </a:cubicBezTo>
                      <a:cubicBezTo>
                        <a:pt x="2391" y="8235"/>
                        <a:pt x="2578" y="7548"/>
                        <a:pt x="2849" y="6892"/>
                      </a:cubicBezTo>
                      <a:cubicBezTo>
                        <a:pt x="3975" y="4142"/>
                        <a:pt x="6434" y="1889"/>
                        <a:pt x="9226" y="908"/>
                      </a:cubicBezTo>
                      <a:cubicBezTo>
                        <a:pt x="10378" y="505"/>
                        <a:pt x="11572" y="326"/>
                        <a:pt x="12786" y="326"/>
                      </a:cubicBezTo>
                      <a:close/>
                      <a:moveTo>
                        <a:pt x="12793" y="1"/>
                      </a:moveTo>
                      <a:cubicBezTo>
                        <a:pt x="12721" y="1"/>
                        <a:pt x="12648" y="1"/>
                        <a:pt x="12576" y="2"/>
                      </a:cubicBezTo>
                      <a:cubicBezTo>
                        <a:pt x="11194" y="16"/>
                        <a:pt x="9827" y="296"/>
                        <a:pt x="8551" y="829"/>
                      </a:cubicBezTo>
                      <a:cubicBezTo>
                        <a:pt x="6234" y="1795"/>
                        <a:pt x="4224" y="3601"/>
                        <a:pt x="3018" y="5803"/>
                      </a:cubicBezTo>
                      <a:cubicBezTo>
                        <a:pt x="2426" y="6887"/>
                        <a:pt x="2038" y="8078"/>
                        <a:pt x="1929" y="9309"/>
                      </a:cubicBezTo>
                      <a:cubicBezTo>
                        <a:pt x="1901" y="9625"/>
                        <a:pt x="1930" y="9944"/>
                        <a:pt x="1904" y="10257"/>
                      </a:cubicBezTo>
                      <a:cubicBezTo>
                        <a:pt x="1889" y="10431"/>
                        <a:pt x="1775" y="10560"/>
                        <a:pt x="1689" y="10707"/>
                      </a:cubicBezTo>
                      <a:cubicBezTo>
                        <a:pt x="1584" y="10883"/>
                        <a:pt x="1488" y="11066"/>
                        <a:pt x="1404" y="11254"/>
                      </a:cubicBezTo>
                      <a:cubicBezTo>
                        <a:pt x="1151" y="11812"/>
                        <a:pt x="976" y="12412"/>
                        <a:pt x="811" y="13001"/>
                      </a:cubicBezTo>
                      <a:cubicBezTo>
                        <a:pt x="340" y="14674"/>
                        <a:pt x="1" y="16680"/>
                        <a:pt x="1064" y="18208"/>
                      </a:cubicBezTo>
                      <a:cubicBezTo>
                        <a:pt x="1592" y="18966"/>
                        <a:pt x="2371" y="19503"/>
                        <a:pt x="3198" y="19894"/>
                      </a:cubicBezTo>
                      <a:cubicBezTo>
                        <a:pt x="4392" y="20460"/>
                        <a:pt x="5714" y="20828"/>
                        <a:pt x="7039" y="20892"/>
                      </a:cubicBezTo>
                      <a:cubicBezTo>
                        <a:pt x="7160" y="20898"/>
                        <a:pt x="7281" y="20900"/>
                        <a:pt x="7402" y="20900"/>
                      </a:cubicBezTo>
                      <a:cubicBezTo>
                        <a:pt x="8333" y="20900"/>
                        <a:pt x="9262" y="20731"/>
                        <a:pt x="10126" y="20378"/>
                      </a:cubicBezTo>
                      <a:cubicBezTo>
                        <a:pt x="10518" y="20217"/>
                        <a:pt x="10897" y="20023"/>
                        <a:pt x="11257" y="19798"/>
                      </a:cubicBezTo>
                      <a:cubicBezTo>
                        <a:pt x="11602" y="19581"/>
                        <a:pt x="11897" y="19265"/>
                        <a:pt x="12315" y="19223"/>
                      </a:cubicBezTo>
                      <a:cubicBezTo>
                        <a:pt x="12392" y="19216"/>
                        <a:pt x="12474" y="19210"/>
                        <a:pt x="12558" y="19210"/>
                      </a:cubicBezTo>
                      <a:cubicBezTo>
                        <a:pt x="12715" y="19210"/>
                        <a:pt x="12877" y="19229"/>
                        <a:pt x="13014" y="19286"/>
                      </a:cubicBezTo>
                      <a:cubicBezTo>
                        <a:pt x="13193" y="19361"/>
                        <a:pt x="13353" y="19521"/>
                        <a:pt x="13514" y="19631"/>
                      </a:cubicBezTo>
                      <a:cubicBezTo>
                        <a:pt x="13858" y="19868"/>
                        <a:pt x="14223" y="20075"/>
                        <a:pt x="14603" y="20251"/>
                      </a:cubicBezTo>
                      <a:cubicBezTo>
                        <a:pt x="15520" y="20669"/>
                        <a:pt x="16514" y="20890"/>
                        <a:pt x="17521" y="20900"/>
                      </a:cubicBezTo>
                      <a:cubicBezTo>
                        <a:pt x="17552" y="20900"/>
                        <a:pt x="17583" y="20900"/>
                        <a:pt x="17615" y="20900"/>
                      </a:cubicBezTo>
                      <a:cubicBezTo>
                        <a:pt x="18938" y="20900"/>
                        <a:pt x="20254" y="20568"/>
                        <a:pt x="21467" y="20055"/>
                      </a:cubicBezTo>
                      <a:cubicBezTo>
                        <a:pt x="22335" y="19686"/>
                        <a:pt x="23185" y="19186"/>
                        <a:pt x="23783" y="18443"/>
                      </a:cubicBezTo>
                      <a:cubicBezTo>
                        <a:pt x="24938" y="17008"/>
                        <a:pt x="24751" y="15094"/>
                        <a:pt x="24325" y="13420"/>
                      </a:cubicBezTo>
                      <a:cubicBezTo>
                        <a:pt x="24183" y="12864"/>
                        <a:pt x="24011" y="12315"/>
                        <a:pt x="23827" y="11771"/>
                      </a:cubicBezTo>
                      <a:lnTo>
                        <a:pt x="23827" y="11771"/>
                      </a:lnTo>
                      <a:cubicBezTo>
                        <a:pt x="23826" y="11769"/>
                        <a:pt x="23826" y="11767"/>
                        <a:pt x="23825" y="11764"/>
                      </a:cubicBezTo>
                      <a:lnTo>
                        <a:pt x="23825" y="11764"/>
                      </a:lnTo>
                      <a:cubicBezTo>
                        <a:pt x="23825" y="11764"/>
                        <a:pt x="23825" y="11764"/>
                        <a:pt x="23825" y="11764"/>
                      </a:cubicBezTo>
                      <a:cubicBezTo>
                        <a:pt x="23825" y="11763"/>
                        <a:pt x="23824" y="11762"/>
                        <a:pt x="23824" y="11761"/>
                      </a:cubicBezTo>
                      <a:lnTo>
                        <a:pt x="23824" y="11761"/>
                      </a:lnTo>
                      <a:cubicBezTo>
                        <a:pt x="23744" y="11534"/>
                        <a:pt x="23651" y="11311"/>
                        <a:pt x="23547" y="11095"/>
                      </a:cubicBezTo>
                      <a:cubicBezTo>
                        <a:pt x="23428" y="10853"/>
                        <a:pt x="23213" y="10613"/>
                        <a:pt x="23127" y="10362"/>
                      </a:cubicBezTo>
                      <a:cubicBezTo>
                        <a:pt x="23071" y="10195"/>
                        <a:pt x="23107" y="9970"/>
                        <a:pt x="23104" y="9791"/>
                      </a:cubicBezTo>
                      <a:cubicBezTo>
                        <a:pt x="23103" y="9591"/>
                        <a:pt x="23099" y="9391"/>
                        <a:pt x="23090" y="9192"/>
                      </a:cubicBezTo>
                      <a:cubicBezTo>
                        <a:pt x="23058" y="8395"/>
                        <a:pt x="22959" y="7598"/>
                        <a:pt x="22724" y="6833"/>
                      </a:cubicBezTo>
                      <a:cubicBezTo>
                        <a:pt x="22444" y="5914"/>
                        <a:pt x="21987" y="5059"/>
                        <a:pt x="21431" y="4277"/>
                      </a:cubicBezTo>
                      <a:cubicBezTo>
                        <a:pt x="20924" y="3563"/>
                        <a:pt x="20354" y="3028"/>
                        <a:pt x="19538" y="2688"/>
                      </a:cubicBezTo>
                      <a:cubicBezTo>
                        <a:pt x="19110" y="2509"/>
                        <a:pt x="18650" y="2374"/>
                        <a:pt x="18186" y="2322"/>
                      </a:cubicBezTo>
                      <a:lnTo>
                        <a:pt x="18186" y="2322"/>
                      </a:lnTo>
                      <a:cubicBezTo>
                        <a:pt x="17421" y="1221"/>
                        <a:pt x="16046" y="490"/>
                        <a:pt x="14779" y="187"/>
                      </a:cubicBezTo>
                      <a:cubicBezTo>
                        <a:pt x="14127" y="30"/>
                        <a:pt x="13461" y="1"/>
                        <a:pt x="1279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5" name="Google Shape;3735;p62"/>
                <p:cNvSpPr/>
                <p:nvPr/>
              </p:nvSpPr>
              <p:spPr>
                <a:xfrm>
                  <a:off x="7058365" y="4281387"/>
                  <a:ext cx="285674" cy="191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20" h="4379" extrusionOk="0">
                      <a:moveTo>
                        <a:pt x="2285" y="1"/>
                      </a:moveTo>
                      <a:cubicBezTo>
                        <a:pt x="2039" y="1"/>
                        <a:pt x="1835" y="204"/>
                        <a:pt x="1810" y="471"/>
                      </a:cubicBezTo>
                      <a:lnTo>
                        <a:pt x="1698" y="1732"/>
                      </a:lnTo>
                      <a:cubicBezTo>
                        <a:pt x="1689" y="1846"/>
                        <a:pt x="1643" y="1955"/>
                        <a:pt x="1568" y="2041"/>
                      </a:cubicBezTo>
                      <a:lnTo>
                        <a:pt x="291" y="3499"/>
                      </a:lnTo>
                      <a:cubicBezTo>
                        <a:pt x="1" y="3829"/>
                        <a:pt x="215" y="4379"/>
                        <a:pt x="636" y="4379"/>
                      </a:cubicBezTo>
                      <a:lnTo>
                        <a:pt x="6043" y="4379"/>
                      </a:lnTo>
                      <a:cubicBezTo>
                        <a:pt x="6306" y="4379"/>
                        <a:pt x="6519" y="4145"/>
                        <a:pt x="6519" y="3859"/>
                      </a:cubicBezTo>
                      <a:lnTo>
                        <a:pt x="6519" y="522"/>
                      </a:lnTo>
                      <a:cubicBezTo>
                        <a:pt x="6519" y="234"/>
                        <a:pt x="6306" y="1"/>
                        <a:pt x="6043" y="1"/>
                      </a:cubicBezTo>
                      <a:close/>
                    </a:path>
                  </a:pathLst>
                </a:custGeom>
                <a:solidFill>
                  <a:srgbClr val="4077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6" name="Google Shape;3736;p62"/>
                <p:cNvSpPr/>
                <p:nvPr/>
              </p:nvSpPr>
              <p:spPr>
                <a:xfrm>
                  <a:off x="7053983" y="4273238"/>
                  <a:ext cx="298950" cy="2069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3" h="4724" extrusionOk="0">
                      <a:moveTo>
                        <a:pt x="3014" y="318"/>
                      </a:moveTo>
                      <a:cubicBezTo>
                        <a:pt x="3429" y="318"/>
                        <a:pt x="3851" y="347"/>
                        <a:pt x="4258" y="347"/>
                      </a:cubicBezTo>
                      <a:lnTo>
                        <a:pt x="6141" y="347"/>
                      </a:lnTo>
                      <a:cubicBezTo>
                        <a:pt x="6142" y="347"/>
                        <a:pt x="6142" y="347"/>
                        <a:pt x="6142" y="347"/>
                      </a:cubicBezTo>
                      <a:lnTo>
                        <a:pt x="6142" y="347"/>
                      </a:lnTo>
                      <a:cubicBezTo>
                        <a:pt x="6142" y="347"/>
                        <a:pt x="6143" y="347"/>
                        <a:pt x="6143" y="347"/>
                      </a:cubicBezTo>
                      <a:cubicBezTo>
                        <a:pt x="6513" y="380"/>
                        <a:pt x="6460" y="785"/>
                        <a:pt x="6460" y="1047"/>
                      </a:cubicBezTo>
                      <a:lnTo>
                        <a:pt x="6460" y="2099"/>
                      </a:lnTo>
                      <a:cubicBezTo>
                        <a:pt x="6460" y="2733"/>
                        <a:pt x="6492" y="3375"/>
                        <a:pt x="6460" y="4008"/>
                      </a:cubicBezTo>
                      <a:cubicBezTo>
                        <a:pt x="6440" y="4378"/>
                        <a:pt x="6196" y="4406"/>
                        <a:pt x="5926" y="4406"/>
                      </a:cubicBezTo>
                      <a:cubicBezTo>
                        <a:pt x="5879" y="4406"/>
                        <a:pt x="5831" y="4405"/>
                        <a:pt x="5783" y="4405"/>
                      </a:cubicBezTo>
                      <a:lnTo>
                        <a:pt x="1346" y="4405"/>
                      </a:lnTo>
                      <a:cubicBezTo>
                        <a:pt x="1215" y="4405"/>
                        <a:pt x="1075" y="4417"/>
                        <a:pt x="939" y="4417"/>
                      </a:cubicBezTo>
                      <a:cubicBezTo>
                        <a:pt x="871" y="4417"/>
                        <a:pt x="804" y="4414"/>
                        <a:pt x="739" y="4405"/>
                      </a:cubicBezTo>
                      <a:cubicBezTo>
                        <a:pt x="454" y="4365"/>
                        <a:pt x="336" y="4069"/>
                        <a:pt x="482" y="3825"/>
                      </a:cubicBezTo>
                      <a:cubicBezTo>
                        <a:pt x="526" y="3754"/>
                        <a:pt x="597" y="3690"/>
                        <a:pt x="652" y="3628"/>
                      </a:cubicBezTo>
                      <a:lnTo>
                        <a:pt x="1400" y="2775"/>
                      </a:lnTo>
                      <a:cubicBezTo>
                        <a:pt x="1563" y="2590"/>
                        <a:pt x="1788" y="2394"/>
                        <a:pt x="1894" y="2166"/>
                      </a:cubicBezTo>
                      <a:cubicBezTo>
                        <a:pt x="2015" y="1906"/>
                        <a:pt x="1991" y="1536"/>
                        <a:pt x="2015" y="1257"/>
                      </a:cubicBezTo>
                      <a:cubicBezTo>
                        <a:pt x="2043" y="951"/>
                        <a:pt x="1986" y="391"/>
                        <a:pt x="2399" y="347"/>
                      </a:cubicBezTo>
                      <a:cubicBezTo>
                        <a:pt x="2600" y="325"/>
                        <a:pt x="2806" y="318"/>
                        <a:pt x="3014" y="318"/>
                      </a:cubicBezTo>
                      <a:close/>
                      <a:moveTo>
                        <a:pt x="3645" y="1"/>
                      </a:moveTo>
                      <a:cubicBezTo>
                        <a:pt x="3229" y="1"/>
                        <a:pt x="2813" y="7"/>
                        <a:pt x="2400" y="27"/>
                      </a:cubicBezTo>
                      <a:cubicBezTo>
                        <a:pt x="1534" y="69"/>
                        <a:pt x="1738" y="1276"/>
                        <a:pt x="1643" y="1860"/>
                      </a:cubicBezTo>
                      <a:cubicBezTo>
                        <a:pt x="1595" y="2157"/>
                        <a:pt x="1328" y="2373"/>
                        <a:pt x="1137" y="2592"/>
                      </a:cubicBezTo>
                      <a:cubicBezTo>
                        <a:pt x="876" y="2889"/>
                        <a:pt x="612" y="3185"/>
                        <a:pt x="355" y="3484"/>
                      </a:cubicBezTo>
                      <a:cubicBezTo>
                        <a:pt x="124" y="3752"/>
                        <a:pt x="0" y="4089"/>
                        <a:pt x="203" y="4419"/>
                      </a:cubicBezTo>
                      <a:cubicBezTo>
                        <a:pt x="370" y="4688"/>
                        <a:pt x="637" y="4724"/>
                        <a:pt x="922" y="4724"/>
                      </a:cubicBezTo>
                      <a:lnTo>
                        <a:pt x="5867" y="4724"/>
                      </a:lnTo>
                      <a:cubicBezTo>
                        <a:pt x="6244" y="4724"/>
                        <a:pt x="6621" y="4680"/>
                        <a:pt x="6749" y="4252"/>
                      </a:cubicBezTo>
                      <a:cubicBezTo>
                        <a:pt x="6823" y="4003"/>
                        <a:pt x="6779" y="3693"/>
                        <a:pt x="6779" y="3440"/>
                      </a:cubicBezTo>
                      <a:lnTo>
                        <a:pt x="6779" y="1978"/>
                      </a:lnTo>
                      <a:cubicBezTo>
                        <a:pt x="6779" y="1592"/>
                        <a:pt x="6783" y="1206"/>
                        <a:pt x="6779" y="822"/>
                      </a:cubicBezTo>
                      <a:cubicBezTo>
                        <a:pt x="6774" y="423"/>
                        <a:pt x="6601" y="87"/>
                        <a:pt x="6182" y="32"/>
                      </a:cubicBezTo>
                      <a:lnTo>
                        <a:pt x="6182" y="32"/>
                      </a:lnTo>
                      <a:cubicBezTo>
                        <a:pt x="6170" y="29"/>
                        <a:pt x="6157" y="27"/>
                        <a:pt x="6143" y="27"/>
                      </a:cubicBezTo>
                      <a:cubicBezTo>
                        <a:pt x="6137" y="27"/>
                        <a:pt x="6132" y="27"/>
                        <a:pt x="6127" y="27"/>
                      </a:cubicBezTo>
                      <a:cubicBezTo>
                        <a:pt x="6122" y="27"/>
                        <a:pt x="6117" y="27"/>
                        <a:pt x="6112" y="27"/>
                      </a:cubicBezTo>
                      <a:lnTo>
                        <a:pt x="6112" y="27"/>
                      </a:lnTo>
                      <a:cubicBezTo>
                        <a:pt x="5293" y="27"/>
                        <a:pt x="4468" y="1"/>
                        <a:pt x="364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7" name="Google Shape;3737;p62"/>
                <p:cNvSpPr/>
                <p:nvPr/>
              </p:nvSpPr>
              <p:spPr>
                <a:xfrm>
                  <a:off x="7126716" y="4316834"/>
                  <a:ext cx="73215" cy="13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319" extrusionOk="0">
                      <a:moveTo>
                        <a:pt x="206" y="0"/>
                      </a:moveTo>
                      <a:cubicBezTo>
                        <a:pt x="1" y="0"/>
                        <a:pt x="1" y="319"/>
                        <a:pt x="206" y="319"/>
                      </a:cubicBezTo>
                      <a:lnTo>
                        <a:pt x="1465" y="319"/>
                      </a:lnTo>
                      <a:cubicBezTo>
                        <a:pt x="1671" y="319"/>
                        <a:pt x="1671" y="0"/>
                        <a:pt x="146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8" name="Google Shape;3738;p62"/>
                <p:cNvSpPr/>
                <p:nvPr/>
              </p:nvSpPr>
              <p:spPr>
                <a:xfrm>
                  <a:off x="7125708" y="4358984"/>
                  <a:ext cx="73215" cy="13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319" extrusionOk="0">
                      <a:moveTo>
                        <a:pt x="206" y="0"/>
                      </a:moveTo>
                      <a:cubicBezTo>
                        <a:pt x="1" y="0"/>
                        <a:pt x="1" y="319"/>
                        <a:pt x="206" y="319"/>
                      </a:cubicBezTo>
                      <a:lnTo>
                        <a:pt x="1465" y="319"/>
                      </a:lnTo>
                      <a:cubicBezTo>
                        <a:pt x="1671" y="319"/>
                        <a:pt x="1671" y="0"/>
                        <a:pt x="146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9" name="Google Shape;3739;p62"/>
                <p:cNvSpPr/>
                <p:nvPr/>
              </p:nvSpPr>
              <p:spPr>
                <a:xfrm>
                  <a:off x="7273672" y="4377299"/>
                  <a:ext cx="70367" cy="9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6" h="2190" extrusionOk="0">
                      <a:moveTo>
                        <a:pt x="1563" y="0"/>
                      </a:moveTo>
                      <a:cubicBezTo>
                        <a:pt x="700" y="0"/>
                        <a:pt x="0" y="724"/>
                        <a:pt x="0" y="1616"/>
                      </a:cubicBezTo>
                      <a:cubicBezTo>
                        <a:pt x="1" y="1812"/>
                        <a:pt x="36" y="2006"/>
                        <a:pt x="104" y="2190"/>
                      </a:cubicBezTo>
                      <a:lnTo>
                        <a:pt x="1129" y="2190"/>
                      </a:lnTo>
                      <a:cubicBezTo>
                        <a:pt x="1392" y="2190"/>
                        <a:pt x="1605" y="1956"/>
                        <a:pt x="1605" y="1669"/>
                      </a:cubicBezTo>
                      <a:lnTo>
                        <a:pt x="1605" y="2"/>
                      </a:lnTo>
                      <a:cubicBezTo>
                        <a:pt x="1592" y="2"/>
                        <a:pt x="1578" y="0"/>
                        <a:pt x="1563" y="0"/>
                      </a:cubicBezTo>
                      <a:close/>
                    </a:path>
                  </a:pathLst>
                </a:custGeom>
                <a:solidFill>
                  <a:srgbClr val="A1CC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0" name="Google Shape;3740;p62"/>
                <p:cNvSpPr/>
                <p:nvPr/>
              </p:nvSpPr>
              <p:spPr>
                <a:xfrm>
                  <a:off x="7262675" y="4370288"/>
                  <a:ext cx="88331" cy="110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6" h="2511" extrusionOk="0">
                      <a:moveTo>
                        <a:pt x="1697" y="326"/>
                      </a:moveTo>
                      <a:lnTo>
                        <a:pt x="1697" y="1478"/>
                      </a:lnTo>
                      <a:cubicBezTo>
                        <a:pt x="1697" y="1631"/>
                        <a:pt x="1727" y="1839"/>
                        <a:pt x="1666" y="1985"/>
                      </a:cubicBezTo>
                      <a:cubicBezTo>
                        <a:pt x="1588" y="2170"/>
                        <a:pt x="1424" y="2193"/>
                        <a:pt x="1256" y="2193"/>
                      </a:cubicBezTo>
                      <a:cubicBezTo>
                        <a:pt x="1199" y="2193"/>
                        <a:pt x="1142" y="2190"/>
                        <a:pt x="1087" y="2190"/>
                      </a:cubicBezTo>
                      <a:lnTo>
                        <a:pt x="471" y="2190"/>
                      </a:lnTo>
                      <a:cubicBezTo>
                        <a:pt x="349" y="1744"/>
                        <a:pt x="422" y="1268"/>
                        <a:pt x="701" y="889"/>
                      </a:cubicBezTo>
                      <a:cubicBezTo>
                        <a:pt x="938" y="566"/>
                        <a:pt x="1302" y="363"/>
                        <a:pt x="1697" y="326"/>
                      </a:cubicBezTo>
                      <a:close/>
                      <a:moveTo>
                        <a:pt x="1804" y="0"/>
                      </a:moveTo>
                      <a:cubicBezTo>
                        <a:pt x="1799" y="0"/>
                        <a:pt x="1793" y="1"/>
                        <a:pt x="1788" y="1"/>
                      </a:cubicBezTo>
                      <a:lnTo>
                        <a:pt x="1788" y="1"/>
                      </a:lnTo>
                      <a:cubicBezTo>
                        <a:pt x="1253" y="15"/>
                        <a:pt x="761" y="275"/>
                        <a:pt x="442" y="704"/>
                      </a:cubicBezTo>
                      <a:cubicBezTo>
                        <a:pt x="83" y="1185"/>
                        <a:pt x="1" y="1830"/>
                        <a:pt x="201" y="2392"/>
                      </a:cubicBezTo>
                      <a:cubicBezTo>
                        <a:pt x="224" y="2459"/>
                        <a:pt x="280" y="2509"/>
                        <a:pt x="354" y="2509"/>
                      </a:cubicBezTo>
                      <a:lnTo>
                        <a:pt x="1026" y="2509"/>
                      </a:lnTo>
                      <a:cubicBezTo>
                        <a:pt x="1094" y="2509"/>
                        <a:pt x="1162" y="2511"/>
                        <a:pt x="1230" y="2511"/>
                      </a:cubicBezTo>
                      <a:cubicBezTo>
                        <a:pt x="1430" y="2511"/>
                        <a:pt x="1625" y="2493"/>
                        <a:pt x="1788" y="2350"/>
                      </a:cubicBezTo>
                      <a:cubicBezTo>
                        <a:pt x="2002" y="2161"/>
                        <a:pt x="2016" y="1901"/>
                        <a:pt x="2016" y="1642"/>
                      </a:cubicBezTo>
                      <a:lnTo>
                        <a:pt x="2016" y="164"/>
                      </a:lnTo>
                      <a:cubicBezTo>
                        <a:pt x="2016" y="73"/>
                        <a:pt x="1942" y="8"/>
                        <a:pt x="1856" y="3"/>
                      </a:cubicBezTo>
                      <a:lnTo>
                        <a:pt x="1837" y="2"/>
                      </a:lnTo>
                      <a:lnTo>
                        <a:pt x="1837" y="2"/>
                      </a:lnTo>
                      <a:cubicBezTo>
                        <a:pt x="1830" y="1"/>
                        <a:pt x="1822" y="1"/>
                        <a:pt x="1815" y="1"/>
                      </a:cubicBezTo>
                      <a:cubicBezTo>
                        <a:pt x="1814" y="1"/>
                        <a:pt x="1814" y="1"/>
                        <a:pt x="1814" y="1"/>
                      </a:cubicBezTo>
                      <a:cubicBezTo>
                        <a:pt x="1810" y="1"/>
                        <a:pt x="1807" y="0"/>
                        <a:pt x="180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1" name="Google Shape;3741;p62"/>
                <p:cNvSpPr/>
                <p:nvPr/>
              </p:nvSpPr>
              <p:spPr>
                <a:xfrm>
                  <a:off x="7409762" y="4281387"/>
                  <a:ext cx="285674" cy="191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20" h="4379" extrusionOk="0">
                      <a:moveTo>
                        <a:pt x="478" y="1"/>
                      </a:moveTo>
                      <a:cubicBezTo>
                        <a:pt x="214" y="1"/>
                        <a:pt x="1" y="234"/>
                        <a:pt x="1" y="522"/>
                      </a:cubicBezTo>
                      <a:lnTo>
                        <a:pt x="1" y="3859"/>
                      </a:lnTo>
                      <a:cubicBezTo>
                        <a:pt x="1" y="4145"/>
                        <a:pt x="214" y="4379"/>
                        <a:pt x="478" y="4379"/>
                      </a:cubicBezTo>
                      <a:lnTo>
                        <a:pt x="5884" y="4379"/>
                      </a:lnTo>
                      <a:cubicBezTo>
                        <a:pt x="6305" y="4379"/>
                        <a:pt x="6519" y="3829"/>
                        <a:pt x="6228" y="3499"/>
                      </a:cubicBezTo>
                      <a:lnTo>
                        <a:pt x="4951" y="2041"/>
                      </a:lnTo>
                      <a:cubicBezTo>
                        <a:pt x="4877" y="1955"/>
                        <a:pt x="4831" y="1846"/>
                        <a:pt x="4822" y="1732"/>
                      </a:cubicBezTo>
                      <a:lnTo>
                        <a:pt x="4710" y="471"/>
                      </a:lnTo>
                      <a:cubicBezTo>
                        <a:pt x="4686" y="204"/>
                        <a:pt x="4480" y="1"/>
                        <a:pt x="4235" y="1"/>
                      </a:cubicBezTo>
                      <a:close/>
                    </a:path>
                  </a:pathLst>
                </a:custGeom>
                <a:solidFill>
                  <a:srgbClr val="4077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2" name="Google Shape;3742;p62"/>
                <p:cNvSpPr/>
                <p:nvPr/>
              </p:nvSpPr>
              <p:spPr>
                <a:xfrm>
                  <a:off x="7395084" y="4273895"/>
                  <a:ext cx="306574" cy="2072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7" h="4731" extrusionOk="0">
                      <a:moveTo>
                        <a:pt x="4441" y="325"/>
                      </a:moveTo>
                      <a:cubicBezTo>
                        <a:pt x="4480" y="325"/>
                        <a:pt x="4518" y="327"/>
                        <a:pt x="4555" y="331"/>
                      </a:cubicBezTo>
                      <a:cubicBezTo>
                        <a:pt x="4795" y="360"/>
                        <a:pt x="4873" y="538"/>
                        <a:pt x="4894" y="747"/>
                      </a:cubicBezTo>
                      <a:cubicBezTo>
                        <a:pt x="4931" y="1091"/>
                        <a:pt x="4954" y="1435"/>
                        <a:pt x="4986" y="1779"/>
                      </a:cubicBezTo>
                      <a:cubicBezTo>
                        <a:pt x="5041" y="2366"/>
                        <a:pt x="5584" y="2792"/>
                        <a:pt x="5954" y="3215"/>
                      </a:cubicBezTo>
                      <a:cubicBezTo>
                        <a:pt x="6120" y="3404"/>
                        <a:pt x="6341" y="3595"/>
                        <a:pt x="6472" y="3810"/>
                      </a:cubicBezTo>
                      <a:cubicBezTo>
                        <a:pt x="6618" y="4051"/>
                        <a:pt x="6502" y="4351"/>
                        <a:pt x="6218" y="4390"/>
                      </a:cubicBezTo>
                      <a:cubicBezTo>
                        <a:pt x="6195" y="4393"/>
                        <a:pt x="6171" y="4394"/>
                        <a:pt x="6146" y="4394"/>
                      </a:cubicBezTo>
                      <a:cubicBezTo>
                        <a:pt x="6097" y="4394"/>
                        <a:pt x="6047" y="4390"/>
                        <a:pt x="6000" y="4390"/>
                      </a:cubicBezTo>
                      <a:lnTo>
                        <a:pt x="2392" y="4390"/>
                      </a:lnTo>
                      <a:cubicBezTo>
                        <a:pt x="2048" y="4390"/>
                        <a:pt x="1688" y="4418"/>
                        <a:pt x="1334" y="4418"/>
                      </a:cubicBezTo>
                      <a:cubicBezTo>
                        <a:pt x="1158" y="4418"/>
                        <a:pt x="983" y="4411"/>
                        <a:pt x="813" y="4390"/>
                      </a:cubicBezTo>
                      <a:cubicBezTo>
                        <a:pt x="423" y="4340"/>
                        <a:pt x="495" y="3890"/>
                        <a:pt x="495" y="3608"/>
                      </a:cubicBezTo>
                      <a:lnTo>
                        <a:pt x="495" y="1157"/>
                      </a:lnTo>
                      <a:cubicBezTo>
                        <a:pt x="495" y="877"/>
                        <a:pt x="414" y="366"/>
                        <a:pt x="813" y="331"/>
                      </a:cubicBezTo>
                      <a:lnTo>
                        <a:pt x="4210" y="331"/>
                      </a:lnTo>
                      <a:cubicBezTo>
                        <a:pt x="4285" y="331"/>
                        <a:pt x="4364" y="325"/>
                        <a:pt x="4441" y="325"/>
                      </a:cubicBezTo>
                      <a:close/>
                      <a:moveTo>
                        <a:pt x="4348" y="0"/>
                      </a:moveTo>
                      <a:cubicBezTo>
                        <a:pt x="4198" y="0"/>
                        <a:pt x="4048" y="12"/>
                        <a:pt x="3912" y="12"/>
                      </a:cubicBezTo>
                      <a:lnTo>
                        <a:pt x="846" y="12"/>
                      </a:lnTo>
                      <a:cubicBezTo>
                        <a:pt x="840" y="12"/>
                        <a:pt x="835" y="12"/>
                        <a:pt x="829" y="12"/>
                      </a:cubicBezTo>
                      <a:cubicBezTo>
                        <a:pt x="824" y="12"/>
                        <a:pt x="818" y="12"/>
                        <a:pt x="813" y="12"/>
                      </a:cubicBezTo>
                      <a:cubicBezTo>
                        <a:pt x="799" y="12"/>
                        <a:pt x="786" y="14"/>
                        <a:pt x="773" y="17"/>
                      </a:cubicBezTo>
                      <a:lnTo>
                        <a:pt x="773" y="17"/>
                      </a:lnTo>
                      <a:cubicBezTo>
                        <a:pt x="1" y="117"/>
                        <a:pt x="176" y="1105"/>
                        <a:pt x="176" y="1669"/>
                      </a:cubicBezTo>
                      <a:cubicBezTo>
                        <a:pt x="176" y="2425"/>
                        <a:pt x="166" y="3182"/>
                        <a:pt x="176" y="3937"/>
                      </a:cubicBezTo>
                      <a:cubicBezTo>
                        <a:pt x="181" y="4278"/>
                        <a:pt x="322" y="4620"/>
                        <a:pt x="693" y="4696"/>
                      </a:cubicBezTo>
                      <a:cubicBezTo>
                        <a:pt x="818" y="4722"/>
                        <a:pt x="951" y="4730"/>
                        <a:pt x="1087" y="4730"/>
                      </a:cubicBezTo>
                      <a:cubicBezTo>
                        <a:pt x="1307" y="4730"/>
                        <a:pt x="1533" y="4709"/>
                        <a:pt x="1740" y="4709"/>
                      </a:cubicBezTo>
                      <a:lnTo>
                        <a:pt x="5559" y="4709"/>
                      </a:lnTo>
                      <a:cubicBezTo>
                        <a:pt x="5704" y="4709"/>
                        <a:pt x="5852" y="4715"/>
                        <a:pt x="6000" y="4715"/>
                      </a:cubicBezTo>
                      <a:cubicBezTo>
                        <a:pt x="6073" y="4715"/>
                        <a:pt x="6147" y="4713"/>
                        <a:pt x="6219" y="4709"/>
                      </a:cubicBezTo>
                      <a:cubicBezTo>
                        <a:pt x="6697" y="4679"/>
                        <a:pt x="6997" y="4172"/>
                        <a:pt x="6792" y="3732"/>
                      </a:cubicBezTo>
                      <a:cubicBezTo>
                        <a:pt x="6671" y="3472"/>
                        <a:pt x="6404" y="3246"/>
                        <a:pt x="6219" y="3034"/>
                      </a:cubicBezTo>
                      <a:cubicBezTo>
                        <a:pt x="5965" y="2745"/>
                        <a:pt x="5705" y="2459"/>
                        <a:pt x="5457" y="2165"/>
                      </a:cubicBezTo>
                      <a:cubicBezTo>
                        <a:pt x="5260" y="1932"/>
                        <a:pt x="5289" y="1593"/>
                        <a:pt x="5263" y="1302"/>
                      </a:cubicBezTo>
                      <a:cubicBezTo>
                        <a:pt x="5234" y="979"/>
                        <a:pt x="5269" y="523"/>
                        <a:pt x="5055" y="255"/>
                      </a:cubicBezTo>
                      <a:cubicBezTo>
                        <a:pt x="4884" y="39"/>
                        <a:pt x="4617" y="0"/>
                        <a:pt x="434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3" name="Google Shape;3743;p62"/>
                <p:cNvSpPr/>
                <p:nvPr/>
              </p:nvSpPr>
              <p:spPr>
                <a:xfrm>
                  <a:off x="7553870" y="4316834"/>
                  <a:ext cx="73215" cy="13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319" extrusionOk="0">
                      <a:moveTo>
                        <a:pt x="206" y="0"/>
                      </a:moveTo>
                      <a:cubicBezTo>
                        <a:pt x="1" y="0"/>
                        <a:pt x="1" y="319"/>
                        <a:pt x="206" y="319"/>
                      </a:cubicBezTo>
                      <a:lnTo>
                        <a:pt x="1465" y="319"/>
                      </a:lnTo>
                      <a:cubicBezTo>
                        <a:pt x="1670" y="319"/>
                        <a:pt x="1670" y="0"/>
                        <a:pt x="146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4" name="Google Shape;3744;p62"/>
                <p:cNvSpPr/>
                <p:nvPr/>
              </p:nvSpPr>
              <p:spPr>
                <a:xfrm>
                  <a:off x="7554878" y="4358984"/>
                  <a:ext cx="73215" cy="13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319" extrusionOk="0">
                      <a:moveTo>
                        <a:pt x="206" y="0"/>
                      </a:moveTo>
                      <a:cubicBezTo>
                        <a:pt x="1" y="0"/>
                        <a:pt x="1" y="319"/>
                        <a:pt x="206" y="319"/>
                      </a:cubicBezTo>
                      <a:lnTo>
                        <a:pt x="1465" y="319"/>
                      </a:lnTo>
                      <a:cubicBezTo>
                        <a:pt x="1670" y="319"/>
                        <a:pt x="1670" y="0"/>
                        <a:pt x="146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5" name="Google Shape;3745;p62"/>
                <p:cNvSpPr/>
                <p:nvPr/>
              </p:nvSpPr>
              <p:spPr>
                <a:xfrm>
                  <a:off x="7409762" y="4377299"/>
                  <a:ext cx="70367" cy="9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6" h="2190" extrusionOk="0">
                      <a:moveTo>
                        <a:pt x="42" y="0"/>
                      </a:moveTo>
                      <a:cubicBezTo>
                        <a:pt x="28" y="0"/>
                        <a:pt x="15" y="2"/>
                        <a:pt x="1" y="2"/>
                      </a:cubicBezTo>
                      <a:lnTo>
                        <a:pt x="1" y="1669"/>
                      </a:lnTo>
                      <a:cubicBezTo>
                        <a:pt x="1" y="1956"/>
                        <a:pt x="214" y="2190"/>
                        <a:pt x="478" y="2190"/>
                      </a:cubicBezTo>
                      <a:lnTo>
                        <a:pt x="1502" y="2190"/>
                      </a:lnTo>
                      <a:cubicBezTo>
                        <a:pt x="1570" y="2006"/>
                        <a:pt x="1605" y="1812"/>
                        <a:pt x="1605" y="1616"/>
                      </a:cubicBezTo>
                      <a:cubicBezTo>
                        <a:pt x="1606" y="724"/>
                        <a:pt x="906" y="0"/>
                        <a:pt x="42" y="0"/>
                      </a:cubicBezTo>
                      <a:close/>
                    </a:path>
                  </a:pathLst>
                </a:custGeom>
                <a:solidFill>
                  <a:srgbClr val="A1CC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6" name="Google Shape;3746;p62"/>
                <p:cNvSpPr/>
                <p:nvPr/>
              </p:nvSpPr>
              <p:spPr>
                <a:xfrm>
                  <a:off x="7401963" y="4370288"/>
                  <a:ext cx="89164" cy="109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5" h="2510" extrusionOk="0">
                      <a:moveTo>
                        <a:pt x="338" y="326"/>
                      </a:moveTo>
                      <a:lnTo>
                        <a:pt x="338" y="326"/>
                      </a:lnTo>
                      <a:cubicBezTo>
                        <a:pt x="733" y="363"/>
                        <a:pt x="1097" y="566"/>
                        <a:pt x="1335" y="889"/>
                      </a:cubicBezTo>
                      <a:cubicBezTo>
                        <a:pt x="1614" y="1268"/>
                        <a:pt x="1686" y="1744"/>
                        <a:pt x="1564" y="2190"/>
                      </a:cubicBezTo>
                      <a:lnTo>
                        <a:pt x="1060" y="2190"/>
                      </a:lnTo>
                      <a:cubicBezTo>
                        <a:pt x="982" y="2190"/>
                        <a:pt x="887" y="2199"/>
                        <a:pt x="792" y="2199"/>
                      </a:cubicBezTo>
                      <a:cubicBezTo>
                        <a:pt x="658" y="2199"/>
                        <a:pt x="524" y="2181"/>
                        <a:pt x="441" y="2094"/>
                      </a:cubicBezTo>
                      <a:cubicBezTo>
                        <a:pt x="307" y="1956"/>
                        <a:pt x="338" y="1742"/>
                        <a:pt x="338" y="1564"/>
                      </a:cubicBezTo>
                      <a:lnTo>
                        <a:pt x="338" y="326"/>
                      </a:lnTo>
                      <a:close/>
                      <a:moveTo>
                        <a:pt x="230" y="0"/>
                      </a:moveTo>
                      <a:cubicBezTo>
                        <a:pt x="227" y="0"/>
                        <a:pt x="224" y="1"/>
                        <a:pt x="220" y="1"/>
                      </a:cubicBezTo>
                      <a:cubicBezTo>
                        <a:pt x="220" y="1"/>
                        <a:pt x="220" y="1"/>
                        <a:pt x="219" y="1"/>
                      </a:cubicBezTo>
                      <a:cubicBezTo>
                        <a:pt x="212" y="1"/>
                        <a:pt x="204" y="1"/>
                        <a:pt x="197" y="2"/>
                      </a:cubicBezTo>
                      <a:lnTo>
                        <a:pt x="197" y="2"/>
                      </a:lnTo>
                      <a:lnTo>
                        <a:pt x="179" y="3"/>
                      </a:lnTo>
                      <a:cubicBezTo>
                        <a:pt x="92" y="8"/>
                        <a:pt x="19" y="72"/>
                        <a:pt x="19" y="162"/>
                      </a:cubicBezTo>
                      <a:lnTo>
                        <a:pt x="19" y="1556"/>
                      </a:lnTo>
                      <a:cubicBezTo>
                        <a:pt x="19" y="1786"/>
                        <a:pt x="1" y="2020"/>
                        <a:pt x="136" y="2221"/>
                      </a:cubicBezTo>
                      <a:cubicBezTo>
                        <a:pt x="253" y="2397"/>
                        <a:pt x="447" y="2504"/>
                        <a:pt x="657" y="2509"/>
                      </a:cubicBezTo>
                      <a:cubicBezTo>
                        <a:pt x="685" y="2510"/>
                        <a:pt x="713" y="2510"/>
                        <a:pt x="741" y="2510"/>
                      </a:cubicBezTo>
                      <a:cubicBezTo>
                        <a:pt x="797" y="2510"/>
                        <a:pt x="853" y="2509"/>
                        <a:pt x="909" y="2509"/>
                      </a:cubicBezTo>
                      <a:lnTo>
                        <a:pt x="1681" y="2509"/>
                      </a:lnTo>
                      <a:cubicBezTo>
                        <a:pt x="1755" y="2509"/>
                        <a:pt x="1810" y="2459"/>
                        <a:pt x="1835" y="2392"/>
                      </a:cubicBezTo>
                      <a:cubicBezTo>
                        <a:pt x="2034" y="1830"/>
                        <a:pt x="1951" y="1185"/>
                        <a:pt x="1593" y="704"/>
                      </a:cubicBezTo>
                      <a:cubicBezTo>
                        <a:pt x="1274" y="275"/>
                        <a:pt x="782" y="15"/>
                        <a:pt x="246" y="1"/>
                      </a:cubicBezTo>
                      <a:lnTo>
                        <a:pt x="246" y="1"/>
                      </a:lnTo>
                      <a:cubicBezTo>
                        <a:pt x="241" y="1"/>
                        <a:pt x="235" y="0"/>
                        <a:pt x="23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7" name="Google Shape;3747;p62"/>
                <p:cNvSpPr/>
                <p:nvPr/>
              </p:nvSpPr>
              <p:spPr>
                <a:xfrm>
                  <a:off x="7312492" y="2233781"/>
                  <a:ext cx="113525" cy="130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1" h="2969" extrusionOk="0">
                      <a:moveTo>
                        <a:pt x="1225" y="1"/>
                      </a:moveTo>
                      <a:cubicBezTo>
                        <a:pt x="546" y="1"/>
                        <a:pt x="0" y="547"/>
                        <a:pt x="0" y="1226"/>
                      </a:cubicBezTo>
                      <a:lnTo>
                        <a:pt x="0" y="1743"/>
                      </a:lnTo>
                      <a:cubicBezTo>
                        <a:pt x="0" y="2422"/>
                        <a:pt x="546" y="2968"/>
                        <a:pt x="1225" y="2968"/>
                      </a:cubicBezTo>
                      <a:lnTo>
                        <a:pt x="1365" y="2968"/>
                      </a:lnTo>
                      <a:cubicBezTo>
                        <a:pt x="2044" y="2968"/>
                        <a:pt x="2590" y="2422"/>
                        <a:pt x="2590" y="1743"/>
                      </a:cubicBezTo>
                      <a:lnTo>
                        <a:pt x="2590" y="1226"/>
                      </a:lnTo>
                      <a:cubicBezTo>
                        <a:pt x="2590" y="547"/>
                        <a:pt x="2044" y="1"/>
                        <a:pt x="136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8" name="Google Shape;3748;p62"/>
                <p:cNvSpPr/>
                <p:nvPr/>
              </p:nvSpPr>
              <p:spPr>
                <a:xfrm>
                  <a:off x="7305044" y="2226507"/>
                  <a:ext cx="128597" cy="144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5" h="3294" extrusionOk="0">
                      <a:moveTo>
                        <a:pt x="1480" y="315"/>
                      </a:moveTo>
                      <a:cubicBezTo>
                        <a:pt x="1672" y="315"/>
                        <a:pt x="1862" y="358"/>
                        <a:pt x="2028" y="446"/>
                      </a:cubicBezTo>
                      <a:cubicBezTo>
                        <a:pt x="2291" y="585"/>
                        <a:pt x="2485" y="827"/>
                        <a:pt x="2564" y="1115"/>
                      </a:cubicBezTo>
                      <a:cubicBezTo>
                        <a:pt x="2619" y="1318"/>
                        <a:pt x="2601" y="1540"/>
                        <a:pt x="2601" y="1749"/>
                      </a:cubicBezTo>
                      <a:cubicBezTo>
                        <a:pt x="2601" y="2019"/>
                        <a:pt x="2574" y="2268"/>
                        <a:pt x="2421" y="2502"/>
                      </a:cubicBezTo>
                      <a:cubicBezTo>
                        <a:pt x="2224" y="2800"/>
                        <a:pt x="1888" y="2969"/>
                        <a:pt x="1535" y="2975"/>
                      </a:cubicBezTo>
                      <a:cubicBezTo>
                        <a:pt x="1269" y="2975"/>
                        <a:pt x="1029" y="2946"/>
                        <a:pt x="803" y="2795"/>
                      </a:cubicBezTo>
                      <a:cubicBezTo>
                        <a:pt x="549" y="2625"/>
                        <a:pt x="380" y="2354"/>
                        <a:pt x="339" y="2050"/>
                      </a:cubicBezTo>
                      <a:cubicBezTo>
                        <a:pt x="314" y="1863"/>
                        <a:pt x="331" y="1666"/>
                        <a:pt x="331" y="1477"/>
                      </a:cubicBezTo>
                      <a:cubicBezTo>
                        <a:pt x="331" y="1220"/>
                        <a:pt x="378" y="981"/>
                        <a:pt x="531" y="767"/>
                      </a:cubicBezTo>
                      <a:cubicBezTo>
                        <a:pt x="743" y="472"/>
                        <a:pt x="1114" y="315"/>
                        <a:pt x="1480" y="315"/>
                      </a:cubicBezTo>
                      <a:close/>
                      <a:moveTo>
                        <a:pt x="1466" y="1"/>
                      </a:moveTo>
                      <a:cubicBezTo>
                        <a:pt x="1117" y="1"/>
                        <a:pt x="768" y="112"/>
                        <a:pt x="501" y="335"/>
                      </a:cubicBezTo>
                      <a:cubicBezTo>
                        <a:pt x="213" y="577"/>
                        <a:pt x="38" y="935"/>
                        <a:pt x="13" y="1310"/>
                      </a:cubicBezTo>
                      <a:cubicBezTo>
                        <a:pt x="0" y="1507"/>
                        <a:pt x="8" y="1709"/>
                        <a:pt x="11" y="1908"/>
                      </a:cubicBezTo>
                      <a:cubicBezTo>
                        <a:pt x="16" y="2320"/>
                        <a:pt x="194" y="2716"/>
                        <a:pt x="516" y="2979"/>
                      </a:cubicBezTo>
                      <a:cubicBezTo>
                        <a:pt x="813" y="3221"/>
                        <a:pt x="1154" y="3293"/>
                        <a:pt x="1528" y="3294"/>
                      </a:cubicBezTo>
                      <a:lnTo>
                        <a:pt x="1528" y="3294"/>
                      </a:lnTo>
                      <a:cubicBezTo>
                        <a:pt x="1529" y="3294"/>
                        <a:pt x="1530" y="3294"/>
                        <a:pt x="1532" y="3294"/>
                      </a:cubicBezTo>
                      <a:cubicBezTo>
                        <a:pt x="1533" y="3294"/>
                        <a:pt x="1534" y="3294"/>
                        <a:pt x="1535" y="3294"/>
                      </a:cubicBezTo>
                      <a:cubicBezTo>
                        <a:pt x="1535" y="3294"/>
                        <a:pt x="1536" y="3294"/>
                        <a:pt x="1536" y="3294"/>
                      </a:cubicBezTo>
                      <a:cubicBezTo>
                        <a:pt x="1539" y="3294"/>
                        <a:pt x="1541" y="3294"/>
                        <a:pt x="1544" y="3294"/>
                      </a:cubicBezTo>
                      <a:lnTo>
                        <a:pt x="1544" y="3294"/>
                      </a:lnTo>
                      <a:cubicBezTo>
                        <a:pt x="2302" y="3279"/>
                        <a:pt x="2913" y="2664"/>
                        <a:pt x="2920" y="1905"/>
                      </a:cubicBezTo>
                      <a:cubicBezTo>
                        <a:pt x="2922" y="1694"/>
                        <a:pt x="2935" y="1477"/>
                        <a:pt x="2914" y="1269"/>
                      </a:cubicBezTo>
                      <a:cubicBezTo>
                        <a:pt x="2878" y="901"/>
                        <a:pt x="2701" y="557"/>
                        <a:pt x="2414" y="323"/>
                      </a:cubicBezTo>
                      <a:cubicBezTo>
                        <a:pt x="2150" y="108"/>
                        <a:pt x="1808" y="1"/>
                        <a:pt x="146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9" name="Google Shape;3749;p62"/>
                <p:cNvSpPr/>
                <p:nvPr/>
              </p:nvSpPr>
              <p:spPr>
                <a:xfrm>
                  <a:off x="6889194" y="1849216"/>
                  <a:ext cx="157603" cy="157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7" h="3597" extrusionOk="0">
                      <a:moveTo>
                        <a:pt x="1798" y="0"/>
                      </a:moveTo>
                      <a:cubicBezTo>
                        <a:pt x="805" y="0"/>
                        <a:pt x="0" y="805"/>
                        <a:pt x="0" y="1798"/>
                      </a:cubicBezTo>
                      <a:cubicBezTo>
                        <a:pt x="0" y="2791"/>
                        <a:pt x="805" y="3596"/>
                        <a:pt x="1798" y="3596"/>
                      </a:cubicBezTo>
                      <a:cubicBezTo>
                        <a:pt x="2791" y="3596"/>
                        <a:pt x="3596" y="2791"/>
                        <a:pt x="3596" y="1798"/>
                      </a:cubicBezTo>
                      <a:cubicBezTo>
                        <a:pt x="3596" y="805"/>
                        <a:pt x="2791" y="0"/>
                        <a:pt x="17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0" name="Google Shape;3750;p62"/>
                <p:cNvSpPr/>
                <p:nvPr/>
              </p:nvSpPr>
              <p:spPr>
                <a:xfrm>
                  <a:off x="6875831" y="1842294"/>
                  <a:ext cx="177933" cy="171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1" h="3911" extrusionOk="0">
                      <a:moveTo>
                        <a:pt x="2109" y="317"/>
                      </a:moveTo>
                      <a:cubicBezTo>
                        <a:pt x="2207" y="317"/>
                        <a:pt x="2306" y="326"/>
                        <a:pt x="2404" y="345"/>
                      </a:cubicBezTo>
                      <a:cubicBezTo>
                        <a:pt x="3178" y="494"/>
                        <a:pt x="3730" y="1174"/>
                        <a:pt x="3741" y="1956"/>
                      </a:cubicBezTo>
                      <a:cubicBezTo>
                        <a:pt x="3731" y="2639"/>
                        <a:pt x="3310" y="3264"/>
                        <a:pt x="2660" y="3498"/>
                      </a:cubicBezTo>
                      <a:cubicBezTo>
                        <a:pt x="2479" y="3561"/>
                        <a:pt x="2293" y="3592"/>
                        <a:pt x="2109" y="3592"/>
                      </a:cubicBezTo>
                      <a:cubicBezTo>
                        <a:pt x="1626" y="3592"/>
                        <a:pt x="1155" y="3380"/>
                        <a:pt x="834" y="2993"/>
                      </a:cubicBezTo>
                      <a:cubicBezTo>
                        <a:pt x="401" y="2467"/>
                        <a:pt x="348" y="1701"/>
                        <a:pt x="697" y="1117"/>
                      </a:cubicBezTo>
                      <a:cubicBezTo>
                        <a:pt x="993" y="620"/>
                        <a:pt x="1541" y="317"/>
                        <a:pt x="2109" y="317"/>
                      </a:cubicBezTo>
                      <a:close/>
                      <a:moveTo>
                        <a:pt x="2115" y="0"/>
                      </a:moveTo>
                      <a:cubicBezTo>
                        <a:pt x="1538" y="0"/>
                        <a:pt x="967" y="255"/>
                        <a:pt x="594" y="711"/>
                      </a:cubicBezTo>
                      <a:cubicBezTo>
                        <a:pt x="78" y="1343"/>
                        <a:pt x="0" y="2254"/>
                        <a:pt x="421" y="2957"/>
                      </a:cubicBezTo>
                      <a:cubicBezTo>
                        <a:pt x="779" y="3559"/>
                        <a:pt x="1432" y="3910"/>
                        <a:pt x="2114" y="3910"/>
                      </a:cubicBezTo>
                      <a:cubicBezTo>
                        <a:pt x="2231" y="3910"/>
                        <a:pt x="2349" y="3900"/>
                        <a:pt x="2466" y="3879"/>
                      </a:cubicBezTo>
                      <a:cubicBezTo>
                        <a:pt x="3385" y="3713"/>
                        <a:pt x="4043" y="2888"/>
                        <a:pt x="4060" y="1967"/>
                      </a:cubicBezTo>
                      <a:lnTo>
                        <a:pt x="4060" y="1967"/>
                      </a:lnTo>
                      <a:cubicBezTo>
                        <a:pt x="4060" y="1963"/>
                        <a:pt x="4061" y="1960"/>
                        <a:pt x="4060" y="1956"/>
                      </a:cubicBezTo>
                      <a:lnTo>
                        <a:pt x="4060" y="1956"/>
                      </a:lnTo>
                      <a:cubicBezTo>
                        <a:pt x="4060" y="1956"/>
                        <a:pt x="4060" y="1956"/>
                        <a:pt x="4060" y="1956"/>
                      </a:cubicBezTo>
                      <a:cubicBezTo>
                        <a:pt x="4061" y="1952"/>
                        <a:pt x="4060" y="1949"/>
                        <a:pt x="4060" y="1945"/>
                      </a:cubicBezTo>
                      <a:lnTo>
                        <a:pt x="4060" y="1945"/>
                      </a:lnTo>
                      <a:cubicBezTo>
                        <a:pt x="4044" y="1138"/>
                        <a:pt x="3549" y="413"/>
                        <a:pt x="2790" y="123"/>
                      </a:cubicBezTo>
                      <a:cubicBezTo>
                        <a:pt x="2572" y="40"/>
                        <a:pt x="2343" y="0"/>
                        <a:pt x="211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1" name="Google Shape;3751;p62"/>
                <p:cNvSpPr/>
                <p:nvPr/>
              </p:nvSpPr>
              <p:spPr>
                <a:xfrm>
                  <a:off x="7677297" y="1849216"/>
                  <a:ext cx="157515" cy="157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5" h="3597" extrusionOk="0">
                      <a:moveTo>
                        <a:pt x="1797" y="0"/>
                      </a:moveTo>
                      <a:cubicBezTo>
                        <a:pt x="805" y="0"/>
                        <a:pt x="0" y="805"/>
                        <a:pt x="0" y="1798"/>
                      </a:cubicBezTo>
                      <a:cubicBezTo>
                        <a:pt x="0" y="2791"/>
                        <a:pt x="805" y="3596"/>
                        <a:pt x="1797" y="3596"/>
                      </a:cubicBezTo>
                      <a:cubicBezTo>
                        <a:pt x="2790" y="3596"/>
                        <a:pt x="3595" y="2791"/>
                        <a:pt x="3595" y="1798"/>
                      </a:cubicBezTo>
                      <a:cubicBezTo>
                        <a:pt x="3595" y="805"/>
                        <a:pt x="2790" y="0"/>
                        <a:pt x="179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2" name="Google Shape;3752;p62"/>
                <p:cNvSpPr/>
                <p:nvPr/>
              </p:nvSpPr>
              <p:spPr>
                <a:xfrm>
                  <a:off x="7663933" y="1842294"/>
                  <a:ext cx="177889" cy="171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0" h="3911" extrusionOk="0">
                      <a:moveTo>
                        <a:pt x="2109" y="317"/>
                      </a:moveTo>
                      <a:cubicBezTo>
                        <a:pt x="2207" y="317"/>
                        <a:pt x="2306" y="326"/>
                        <a:pt x="2404" y="345"/>
                      </a:cubicBezTo>
                      <a:cubicBezTo>
                        <a:pt x="3178" y="494"/>
                        <a:pt x="3730" y="1174"/>
                        <a:pt x="3741" y="1956"/>
                      </a:cubicBezTo>
                      <a:cubicBezTo>
                        <a:pt x="3731" y="2639"/>
                        <a:pt x="3309" y="3264"/>
                        <a:pt x="2660" y="3498"/>
                      </a:cubicBezTo>
                      <a:cubicBezTo>
                        <a:pt x="2479" y="3561"/>
                        <a:pt x="2293" y="3592"/>
                        <a:pt x="2109" y="3592"/>
                      </a:cubicBezTo>
                      <a:cubicBezTo>
                        <a:pt x="1626" y="3592"/>
                        <a:pt x="1155" y="3380"/>
                        <a:pt x="834" y="2993"/>
                      </a:cubicBezTo>
                      <a:cubicBezTo>
                        <a:pt x="401" y="2467"/>
                        <a:pt x="347" y="1701"/>
                        <a:pt x="697" y="1117"/>
                      </a:cubicBezTo>
                      <a:cubicBezTo>
                        <a:pt x="992" y="620"/>
                        <a:pt x="1541" y="317"/>
                        <a:pt x="2109" y="317"/>
                      </a:cubicBezTo>
                      <a:close/>
                      <a:moveTo>
                        <a:pt x="2114" y="0"/>
                      </a:moveTo>
                      <a:cubicBezTo>
                        <a:pt x="1537" y="0"/>
                        <a:pt x="966" y="255"/>
                        <a:pt x="594" y="711"/>
                      </a:cubicBezTo>
                      <a:cubicBezTo>
                        <a:pt x="78" y="1343"/>
                        <a:pt x="0" y="2254"/>
                        <a:pt x="421" y="2957"/>
                      </a:cubicBezTo>
                      <a:cubicBezTo>
                        <a:pt x="779" y="3559"/>
                        <a:pt x="1431" y="3910"/>
                        <a:pt x="2113" y="3910"/>
                      </a:cubicBezTo>
                      <a:cubicBezTo>
                        <a:pt x="2230" y="3910"/>
                        <a:pt x="2347" y="3900"/>
                        <a:pt x="2465" y="3879"/>
                      </a:cubicBezTo>
                      <a:cubicBezTo>
                        <a:pt x="3383" y="3713"/>
                        <a:pt x="4040" y="2889"/>
                        <a:pt x="4059" y="1969"/>
                      </a:cubicBezTo>
                      <a:lnTo>
                        <a:pt x="4059" y="1969"/>
                      </a:lnTo>
                      <a:cubicBezTo>
                        <a:pt x="4059" y="1965"/>
                        <a:pt x="4059" y="1961"/>
                        <a:pt x="4059" y="1956"/>
                      </a:cubicBezTo>
                      <a:lnTo>
                        <a:pt x="4059" y="1956"/>
                      </a:lnTo>
                      <a:cubicBezTo>
                        <a:pt x="4059" y="1956"/>
                        <a:pt x="4059" y="1956"/>
                        <a:pt x="4059" y="1956"/>
                      </a:cubicBezTo>
                      <a:cubicBezTo>
                        <a:pt x="4059" y="1952"/>
                        <a:pt x="4059" y="1948"/>
                        <a:pt x="4059" y="1943"/>
                      </a:cubicBezTo>
                      <a:lnTo>
                        <a:pt x="4059" y="1943"/>
                      </a:lnTo>
                      <a:cubicBezTo>
                        <a:pt x="4044" y="1137"/>
                        <a:pt x="3547" y="413"/>
                        <a:pt x="2789" y="123"/>
                      </a:cubicBezTo>
                      <a:cubicBezTo>
                        <a:pt x="2571" y="40"/>
                        <a:pt x="2342" y="0"/>
                        <a:pt x="211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3" name="Google Shape;3753;p62"/>
                <p:cNvSpPr/>
                <p:nvPr/>
              </p:nvSpPr>
              <p:spPr>
                <a:xfrm>
                  <a:off x="6967974" y="1444453"/>
                  <a:ext cx="785603" cy="844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0" h="19269" extrusionOk="0">
                      <a:moveTo>
                        <a:pt x="8922" y="0"/>
                      </a:moveTo>
                      <a:cubicBezTo>
                        <a:pt x="8714" y="0"/>
                        <a:pt x="8370" y="36"/>
                        <a:pt x="8370" y="36"/>
                      </a:cubicBezTo>
                      <a:cubicBezTo>
                        <a:pt x="2565" y="506"/>
                        <a:pt x="0" y="4468"/>
                        <a:pt x="0" y="9635"/>
                      </a:cubicBezTo>
                      <a:cubicBezTo>
                        <a:pt x="0" y="14730"/>
                        <a:pt x="4414" y="18762"/>
                        <a:pt x="8370" y="19226"/>
                      </a:cubicBezTo>
                      <a:cubicBezTo>
                        <a:pt x="8370" y="19226"/>
                        <a:pt x="8740" y="19269"/>
                        <a:pt x="8943" y="19269"/>
                      </a:cubicBezTo>
                      <a:cubicBezTo>
                        <a:pt x="8950" y="19269"/>
                        <a:pt x="8958" y="19269"/>
                        <a:pt x="8965" y="19269"/>
                      </a:cubicBezTo>
                      <a:cubicBezTo>
                        <a:pt x="8974" y="19269"/>
                        <a:pt x="8983" y="19269"/>
                        <a:pt x="8993" y="19269"/>
                      </a:cubicBezTo>
                      <a:cubicBezTo>
                        <a:pt x="9197" y="19269"/>
                        <a:pt x="9559" y="19226"/>
                        <a:pt x="9559" y="19226"/>
                      </a:cubicBezTo>
                      <a:cubicBezTo>
                        <a:pt x="13516" y="18762"/>
                        <a:pt x="17929" y="14731"/>
                        <a:pt x="17929" y="9635"/>
                      </a:cubicBezTo>
                      <a:cubicBezTo>
                        <a:pt x="17929" y="4468"/>
                        <a:pt x="15365" y="506"/>
                        <a:pt x="9559" y="36"/>
                      </a:cubicBezTo>
                      <a:cubicBezTo>
                        <a:pt x="9559" y="36"/>
                        <a:pt x="9215" y="0"/>
                        <a:pt x="9007" y="0"/>
                      </a:cubicBezTo>
                      <a:cubicBezTo>
                        <a:pt x="8992" y="0"/>
                        <a:pt x="8978" y="1"/>
                        <a:pt x="8965" y="1"/>
                      </a:cubicBezTo>
                      <a:cubicBezTo>
                        <a:pt x="8951" y="1"/>
                        <a:pt x="8937" y="0"/>
                        <a:pt x="89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4" name="Google Shape;3754;p62"/>
                <p:cNvSpPr/>
                <p:nvPr/>
              </p:nvSpPr>
              <p:spPr>
                <a:xfrm>
                  <a:off x="6953822" y="1438407"/>
                  <a:ext cx="806678" cy="856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11" h="19557" extrusionOk="0">
                      <a:moveTo>
                        <a:pt x="9319" y="298"/>
                      </a:moveTo>
                      <a:cubicBezTo>
                        <a:pt x="10215" y="298"/>
                        <a:pt x="11140" y="461"/>
                        <a:pt x="11999" y="698"/>
                      </a:cubicBezTo>
                      <a:cubicBezTo>
                        <a:pt x="13699" y="1167"/>
                        <a:pt x="15245" y="2118"/>
                        <a:pt x="16303" y="3546"/>
                      </a:cubicBezTo>
                      <a:cubicBezTo>
                        <a:pt x="17335" y="4943"/>
                        <a:pt x="17857" y="6652"/>
                        <a:pt x="18025" y="8366"/>
                      </a:cubicBezTo>
                      <a:cubicBezTo>
                        <a:pt x="18071" y="8833"/>
                        <a:pt x="18091" y="9303"/>
                        <a:pt x="18092" y="9773"/>
                      </a:cubicBezTo>
                      <a:cubicBezTo>
                        <a:pt x="18070" y="13887"/>
                        <a:pt x="15045" y="17764"/>
                        <a:pt x="11118" y="18941"/>
                      </a:cubicBezTo>
                      <a:cubicBezTo>
                        <a:pt x="10515" y="19121"/>
                        <a:pt x="9894" y="19239"/>
                        <a:pt x="9268" y="19239"/>
                      </a:cubicBezTo>
                      <a:cubicBezTo>
                        <a:pt x="9090" y="19239"/>
                        <a:pt x="8913" y="19229"/>
                        <a:pt x="8735" y="19209"/>
                      </a:cubicBezTo>
                      <a:cubicBezTo>
                        <a:pt x="7863" y="19110"/>
                        <a:pt x="7010" y="18841"/>
                        <a:pt x="6219" y="18463"/>
                      </a:cubicBezTo>
                      <a:cubicBezTo>
                        <a:pt x="4408" y="17598"/>
                        <a:pt x="2856" y="16175"/>
                        <a:pt x="1820" y="14456"/>
                      </a:cubicBezTo>
                      <a:cubicBezTo>
                        <a:pt x="719" y="12630"/>
                        <a:pt x="351" y="10596"/>
                        <a:pt x="538" y="8487"/>
                      </a:cubicBezTo>
                      <a:cubicBezTo>
                        <a:pt x="691" y="6755"/>
                        <a:pt x="1200" y="5024"/>
                        <a:pt x="2230" y="3603"/>
                      </a:cubicBezTo>
                      <a:cubicBezTo>
                        <a:pt x="3261" y="2181"/>
                        <a:pt x="4777" y="1218"/>
                        <a:pt x="6454" y="733"/>
                      </a:cubicBezTo>
                      <a:cubicBezTo>
                        <a:pt x="7353" y="473"/>
                        <a:pt x="8317" y="305"/>
                        <a:pt x="9254" y="298"/>
                      </a:cubicBezTo>
                      <a:cubicBezTo>
                        <a:pt x="9276" y="298"/>
                        <a:pt x="9297" y="298"/>
                        <a:pt x="9319" y="298"/>
                      </a:cubicBezTo>
                      <a:close/>
                      <a:moveTo>
                        <a:pt x="9235" y="1"/>
                      </a:moveTo>
                      <a:cubicBezTo>
                        <a:pt x="6849" y="1"/>
                        <a:pt x="4461" y="802"/>
                        <a:pt x="2768" y="2488"/>
                      </a:cubicBezTo>
                      <a:cubicBezTo>
                        <a:pt x="1506" y="3743"/>
                        <a:pt x="748" y="5409"/>
                        <a:pt x="407" y="7143"/>
                      </a:cubicBezTo>
                      <a:cubicBezTo>
                        <a:pt x="1" y="9213"/>
                        <a:pt x="69" y="11375"/>
                        <a:pt x="894" y="13336"/>
                      </a:cubicBezTo>
                      <a:cubicBezTo>
                        <a:pt x="1708" y="15272"/>
                        <a:pt x="3141" y="16936"/>
                        <a:pt x="4895" y="18083"/>
                      </a:cubicBezTo>
                      <a:cubicBezTo>
                        <a:pt x="6173" y="18919"/>
                        <a:pt x="7726" y="19556"/>
                        <a:pt x="9278" y="19556"/>
                      </a:cubicBezTo>
                      <a:cubicBezTo>
                        <a:pt x="9504" y="19556"/>
                        <a:pt x="9731" y="19543"/>
                        <a:pt x="9956" y="19514"/>
                      </a:cubicBezTo>
                      <a:cubicBezTo>
                        <a:pt x="14015" y="19001"/>
                        <a:pt x="17533" y="15374"/>
                        <a:pt x="18260" y="11411"/>
                      </a:cubicBezTo>
                      <a:cubicBezTo>
                        <a:pt x="18358" y="10871"/>
                        <a:pt x="18409" y="10324"/>
                        <a:pt x="18411" y="9776"/>
                      </a:cubicBezTo>
                      <a:lnTo>
                        <a:pt x="18411" y="9776"/>
                      </a:lnTo>
                      <a:cubicBezTo>
                        <a:pt x="18411" y="9775"/>
                        <a:pt x="18411" y="9774"/>
                        <a:pt x="18411" y="9773"/>
                      </a:cubicBezTo>
                      <a:lnTo>
                        <a:pt x="18411" y="9773"/>
                      </a:lnTo>
                      <a:cubicBezTo>
                        <a:pt x="18411" y="9773"/>
                        <a:pt x="18411" y="9773"/>
                        <a:pt x="18411" y="9773"/>
                      </a:cubicBezTo>
                      <a:cubicBezTo>
                        <a:pt x="18411" y="9772"/>
                        <a:pt x="18411" y="9771"/>
                        <a:pt x="18411" y="9770"/>
                      </a:cubicBezTo>
                      <a:lnTo>
                        <a:pt x="18411" y="9770"/>
                      </a:lnTo>
                      <a:cubicBezTo>
                        <a:pt x="18406" y="7907"/>
                        <a:pt x="18082" y="6010"/>
                        <a:pt x="17192" y="4355"/>
                      </a:cubicBezTo>
                      <a:cubicBezTo>
                        <a:pt x="16350" y="2794"/>
                        <a:pt x="15010" y="1560"/>
                        <a:pt x="13384" y="851"/>
                      </a:cubicBezTo>
                      <a:cubicBezTo>
                        <a:pt x="12103" y="290"/>
                        <a:pt x="10669" y="1"/>
                        <a:pt x="923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5" name="Google Shape;3755;p62"/>
                <p:cNvSpPr/>
                <p:nvPr/>
              </p:nvSpPr>
              <p:spPr>
                <a:xfrm>
                  <a:off x="7159621" y="1881114"/>
                  <a:ext cx="74792" cy="97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7" h="2231" extrusionOk="0">
                      <a:moveTo>
                        <a:pt x="853" y="1"/>
                      </a:moveTo>
                      <a:cubicBezTo>
                        <a:pt x="382" y="1"/>
                        <a:pt x="0" y="500"/>
                        <a:pt x="0" y="1115"/>
                      </a:cubicBezTo>
                      <a:cubicBezTo>
                        <a:pt x="0" y="1731"/>
                        <a:pt x="382" y="2231"/>
                        <a:pt x="853" y="2231"/>
                      </a:cubicBezTo>
                      <a:cubicBezTo>
                        <a:pt x="1324" y="2231"/>
                        <a:pt x="1706" y="1731"/>
                        <a:pt x="1706" y="1115"/>
                      </a:cubicBezTo>
                      <a:cubicBezTo>
                        <a:pt x="1706" y="500"/>
                        <a:pt x="1324" y="1"/>
                        <a:pt x="85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6" name="Google Shape;3756;p62"/>
                <p:cNvSpPr/>
                <p:nvPr/>
              </p:nvSpPr>
              <p:spPr>
                <a:xfrm>
                  <a:off x="7489681" y="1879142"/>
                  <a:ext cx="74748" cy="97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6" h="2230" extrusionOk="0">
                      <a:moveTo>
                        <a:pt x="852" y="1"/>
                      </a:moveTo>
                      <a:cubicBezTo>
                        <a:pt x="381" y="1"/>
                        <a:pt x="0" y="500"/>
                        <a:pt x="0" y="1115"/>
                      </a:cubicBezTo>
                      <a:cubicBezTo>
                        <a:pt x="0" y="1731"/>
                        <a:pt x="381" y="2229"/>
                        <a:pt x="852" y="2229"/>
                      </a:cubicBezTo>
                      <a:cubicBezTo>
                        <a:pt x="1323" y="2229"/>
                        <a:pt x="1706" y="1731"/>
                        <a:pt x="1706" y="1115"/>
                      </a:cubicBezTo>
                      <a:cubicBezTo>
                        <a:pt x="1706" y="500"/>
                        <a:pt x="1323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7" name="Google Shape;3757;p62"/>
                <p:cNvSpPr/>
                <p:nvPr/>
              </p:nvSpPr>
              <p:spPr>
                <a:xfrm>
                  <a:off x="7332998" y="1941053"/>
                  <a:ext cx="50606" cy="775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" h="1771" extrusionOk="0">
                      <a:moveTo>
                        <a:pt x="952" y="0"/>
                      </a:moveTo>
                      <a:cubicBezTo>
                        <a:pt x="951" y="0"/>
                        <a:pt x="950" y="0"/>
                        <a:pt x="949" y="0"/>
                      </a:cubicBezTo>
                      <a:cubicBezTo>
                        <a:pt x="581" y="5"/>
                        <a:pt x="254" y="237"/>
                        <a:pt x="127" y="582"/>
                      </a:cubicBezTo>
                      <a:cubicBezTo>
                        <a:pt x="1" y="917"/>
                        <a:pt x="104" y="1323"/>
                        <a:pt x="377" y="1556"/>
                      </a:cubicBezTo>
                      <a:cubicBezTo>
                        <a:pt x="537" y="1692"/>
                        <a:pt x="739" y="1767"/>
                        <a:pt x="949" y="1770"/>
                      </a:cubicBezTo>
                      <a:cubicBezTo>
                        <a:pt x="950" y="1770"/>
                        <a:pt x="950" y="1770"/>
                        <a:pt x="951" y="1770"/>
                      </a:cubicBezTo>
                      <a:cubicBezTo>
                        <a:pt x="1155" y="1770"/>
                        <a:pt x="1154" y="1454"/>
                        <a:pt x="949" y="1450"/>
                      </a:cubicBezTo>
                      <a:cubicBezTo>
                        <a:pt x="642" y="1444"/>
                        <a:pt x="396" y="1193"/>
                        <a:pt x="396" y="885"/>
                      </a:cubicBezTo>
                      <a:cubicBezTo>
                        <a:pt x="396" y="577"/>
                        <a:pt x="642" y="326"/>
                        <a:pt x="949" y="319"/>
                      </a:cubicBezTo>
                      <a:cubicBezTo>
                        <a:pt x="1153" y="316"/>
                        <a:pt x="1155" y="0"/>
                        <a:pt x="95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8" name="Google Shape;3758;p62"/>
                <p:cNvSpPr/>
                <p:nvPr/>
              </p:nvSpPr>
              <p:spPr>
                <a:xfrm>
                  <a:off x="7061256" y="1988680"/>
                  <a:ext cx="93238" cy="89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8" h="2049" extrusionOk="0">
                      <a:moveTo>
                        <a:pt x="1105" y="1"/>
                      </a:moveTo>
                      <a:cubicBezTo>
                        <a:pt x="690" y="1"/>
                        <a:pt x="317" y="250"/>
                        <a:pt x="159" y="633"/>
                      </a:cubicBezTo>
                      <a:cubicBezTo>
                        <a:pt x="1" y="1016"/>
                        <a:pt x="88" y="1456"/>
                        <a:pt x="380" y="1748"/>
                      </a:cubicBezTo>
                      <a:cubicBezTo>
                        <a:pt x="576" y="1944"/>
                        <a:pt x="837" y="2048"/>
                        <a:pt x="1104" y="2048"/>
                      </a:cubicBezTo>
                      <a:cubicBezTo>
                        <a:pt x="1236" y="2048"/>
                        <a:pt x="1369" y="2023"/>
                        <a:pt x="1496" y="1970"/>
                      </a:cubicBezTo>
                      <a:cubicBezTo>
                        <a:pt x="1878" y="1812"/>
                        <a:pt x="2128" y="1439"/>
                        <a:pt x="2128" y="1025"/>
                      </a:cubicBezTo>
                      <a:cubicBezTo>
                        <a:pt x="2128" y="459"/>
                        <a:pt x="1669" y="1"/>
                        <a:pt x="110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9" name="Google Shape;3759;p62"/>
                <p:cNvSpPr/>
                <p:nvPr/>
              </p:nvSpPr>
              <p:spPr>
                <a:xfrm>
                  <a:off x="7569556" y="1988680"/>
                  <a:ext cx="89689" cy="89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7" h="2049" extrusionOk="0">
                      <a:moveTo>
                        <a:pt x="1024" y="1"/>
                      </a:moveTo>
                      <a:cubicBezTo>
                        <a:pt x="458" y="1"/>
                        <a:pt x="1" y="459"/>
                        <a:pt x="1" y="1025"/>
                      </a:cubicBezTo>
                      <a:cubicBezTo>
                        <a:pt x="1" y="1590"/>
                        <a:pt x="458" y="2048"/>
                        <a:pt x="1024" y="2048"/>
                      </a:cubicBezTo>
                      <a:cubicBezTo>
                        <a:pt x="1588" y="2048"/>
                        <a:pt x="2047" y="1590"/>
                        <a:pt x="2047" y="1025"/>
                      </a:cubicBezTo>
                      <a:cubicBezTo>
                        <a:pt x="2047" y="459"/>
                        <a:pt x="1588" y="1"/>
                        <a:pt x="102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0" name="Google Shape;3760;p62"/>
                <p:cNvSpPr/>
                <p:nvPr/>
              </p:nvSpPr>
              <p:spPr>
                <a:xfrm>
                  <a:off x="6942167" y="1431659"/>
                  <a:ext cx="841599" cy="418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08" h="9551" extrusionOk="0">
                      <a:moveTo>
                        <a:pt x="10337" y="0"/>
                      </a:moveTo>
                      <a:cubicBezTo>
                        <a:pt x="7606" y="0"/>
                        <a:pt x="5156" y="579"/>
                        <a:pt x="3624" y="1654"/>
                      </a:cubicBezTo>
                      <a:cubicBezTo>
                        <a:pt x="1749" y="2970"/>
                        <a:pt x="653" y="5642"/>
                        <a:pt x="355" y="6299"/>
                      </a:cubicBezTo>
                      <a:cubicBezTo>
                        <a:pt x="57" y="6957"/>
                        <a:pt x="0" y="8313"/>
                        <a:pt x="0" y="8747"/>
                      </a:cubicBezTo>
                      <a:lnTo>
                        <a:pt x="0" y="9293"/>
                      </a:lnTo>
                      <a:cubicBezTo>
                        <a:pt x="0" y="9293"/>
                        <a:pt x="160" y="9529"/>
                        <a:pt x="424" y="9529"/>
                      </a:cubicBezTo>
                      <a:cubicBezTo>
                        <a:pt x="522" y="9529"/>
                        <a:pt x="633" y="9497"/>
                        <a:pt x="757" y="9408"/>
                      </a:cubicBezTo>
                      <a:cubicBezTo>
                        <a:pt x="1213" y="9079"/>
                        <a:pt x="1743" y="8360"/>
                        <a:pt x="1743" y="8360"/>
                      </a:cubicBezTo>
                      <a:cubicBezTo>
                        <a:pt x="1743" y="8360"/>
                        <a:pt x="2555" y="6686"/>
                        <a:pt x="2714" y="6630"/>
                      </a:cubicBezTo>
                      <a:cubicBezTo>
                        <a:pt x="2764" y="6613"/>
                        <a:pt x="2850" y="6607"/>
                        <a:pt x="2962" y="6607"/>
                      </a:cubicBezTo>
                      <a:cubicBezTo>
                        <a:pt x="3187" y="6607"/>
                        <a:pt x="3515" y="6631"/>
                        <a:pt x="3859" y="6631"/>
                      </a:cubicBezTo>
                      <a:cubicBezTo>
                        <a:pt x="3884" y="6631"/>
                        <a:pt x="3908" y="6631"/>
                        <a:pt x="3933" y="6630"/>
                      </a:cubicBezTo>
                      <a:cubicBezTo>
                        <a:pt x="4144" y="6628"/>
                        <a:pt x="7808" y="6216"/>
                        <a:pt x="8093" y="6174"/>
                      </a:cubicBezTo>
                      <a:cubicBezTo>
                        <a:pt x="9331" y="5995"/>
                        <a:pt x="14652" y="3762"/>
                        <a:pt x="14652" y="3762"/>
                      </a:cubicBezTo>
                      <a:cubicBezTo>
                        <a:pt x="14652" y="3762"/>
                        <a:pt x="15138" y="5346"/>
                        <a:pt x="15899" y="6707"/>
                      </a:cubicBezTo>
                      <a:cubicBezTo>
                        <a:pt x="16455" y="7697"/>
                        <a:pt x="17255" y="8507"/>
                        <a:pt x="17626" y="8804"/>
                      </a:cubicBezTo>
                      <a:cubicBezTo>
                        <a:pt x="18187" y="9253"/>
                        <a:pt x="18505" y="9551"/>
                        <a:pt x="18717" y="9551"/>
                      </a:cubicBezTo>
                      <a:cubicBezTo>
                        <a:pt x="18837" y="9551"/>
                        <a:pt x="18923" y="9455"/>
                        <a:pt x="18999" y="9237"/>
                      </a:cubicBezTo>
                      <a:cubicBezTo>
                        <a:pt x="19208" y="8635"/>
                        <a:pt x="18789" y="5137"/>
                        <a:pt x="17725" y="3879"/>
                      </a:cubicBezTo>
                      <a:cubicBezTo>
                        <a:pt x="16661" y="2621"/>
                        <a:pt x="15654" y="410"/>
                        <a:pt x="12199" y="87"/>
                      </a:cubicBezTo>
                      <a:cubicBezTo>
                        <a:pt x="11569" y="29"/>
                        <a:pt x="10946" y="0"/>
                        <a:pt x="1033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1" name="Google Shape;3761;p62"/>
                <p:cNvSpPr/>
                <p:nvPr/>
              </p:nvSpPr>
              <p:spPr>
                <a:xfrm>
                  <a:off x="7046403" y="1576556"/>
                  <a:ext cx="732192" cy="279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1" h="6381" extrusionOk="0">
                      <a:moveTo>
                        <a:pt x="12361" y="0"/>
                      </a:moveTo>
                      <a:cubicBezTo>
                        <a:pt x="12334" y="0"/>
                        <a:pt x="12307" y="7"/>
                        <a:pt x="12283" y="22"/>
                      </a:cubicBezTo>
                      <a:cubicBezTo>
                        <a:pt x="11625" y="442"/>
                        <a:pt x="10906" y="779"/>
                        <a:pt x="10192" y="1092"/>
                      </a:cubicBezTo>
                      <a:cubicBezTo>
                        <a:pt x="8396" y="1876"/>
                        <a:pt x="6511" y="2438"/>
                        <a:pt x="4578" y="2761"/>
                      </a:cubicBezTo>
                      <a:cubicBezTo>
                        <a:pt x="3339" y="2968"/>
                        <a:pt x="2085" y="3072"/>
                        <a:pt x="831" y="3072"/>
                      </a:cubicBezTo>
                      <a:cubicBezTo>
                        <a:pt x="622" y="3072"/>
                        <a:pt x="414" y="3069"/>
                        <a:pt x="206" y="3064"/>
                      </a:cubicBezTo>
                      <a:cubicBezTo>
                        <a:pt x="204" y="3064"/>
                        <a:pt x="203" y="3064"/>
                        <a:pt x="201" y="3064"/>
                      </a:cubicBezTo>
                      <a:cubicBezTo>
                        <a:pt x="0" y="3064"/>
                        <a:pt x="1" y="3378"/>
                        <a:pt x="206" y="3383"/>
                      </a:cubicBezTo>
                      <a:cubicBezTo>
                        <a:pt x="409" y="3389"/>
                        <a:pt x="613" y="3392"/>
                        <a:pt x="817" y="3392"/>
                      </a:cubicBezTo>
                      <a:cubicBezTo>
                        <a:pt x="4577" y="3392"/>
                        <a:pt x="8388" y="2475"/>
                        <a:pt x="11711" y="714"/>
                      </a:cubicBezTo>
                      <a:cubicBezTo>
                        <a:pt x="11893" y="617"/>
                        <a:pt x="12076" y="519"/>
                        <a:pt x="12253" y="414"/>
                      </a:cubicBezTo>
                      <a:lnTo>
                        <a:pt x="12253" y="414"/>
                      </a:lnTo>
                      <a:cubicBezTo>
                        <a:pt x="12621" y="2067"/>
                        <a:pt x="13439" y="3745"/>
                        <a:pt x="14575" y="4985"/>
                      </a:cubicBezTo>
                      <a:cubicBezTo>
                        <a:pt x="15092" y="5550"/>
                        <a:pt x="15702" y="6026"/>
                        <a:pt x="16390" y="6363"/>
                      </a:cubicBezTo>
                      <a:cubicBezTo>
                        <a:pt x="16415" y="6375"/>
                        <a:pt x="16440" y="6381"/>
                        <a:pt x="16463" y="6381"/>
                      </a:cubicBezTo>
                      <a:cubicBezTo>
                        <a:pt x="16612" y="6381"/>
                        <a:pt x="16711" y="6165"/>
                        <a:pt x="16552" y="6087"/>
                      </a:cubicBezTo>
                      <a:lnTo>
                        <a:pt x="16553" y="6087"/>
                      </a:lnTo>
                      <a:cubicBezTo>
                        <a:pt x="15056" y="5355"/>
                        <a:pt x="14028" y="3982"/>
                        <a:pt x="13335" y="2502"/>
                      </a:cubicBezTo>
                      <a:cubicBezTo>
                        <a:pt x="12981" y="1748"/>
                        <a:pt x="12681" y="936"/>
                        <a:pt x="12518" y="117"/>
                      </a:cubicBezTo>
                      <a:cubicBezTo>
                        <a:pt x="12504" y="45"/>
                        <a:pt x="12431" y="0"/>
                        <a:pt x="1236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2" name="Google Shape;3762;p62"/>
                <p:cNvSpPr/>
                <p:nvPr/>
              </p:nvSpPr>
              <p:spPr>
                <a:xfrm>
                  <a:off x="6945365" y="1711243"/>
                  <a:ext cx="118782" cy="145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1" h="3315" extrusionOk="0">
                      <a:moveTo>
                        <a:pt x="2517" y="0"/>
                      </a:moveTo>
                      <a:cubicBezTo>
                        <a:pt x="2453" y="0"/>
                        <a:pt x="2387" y="32"/>
                        <a:pt x="2358" y="107"/>
                      </a:cubicBezTo>
                      <a:cubicBezTo>
                        <a:pt x="2114" y="729"/>
                        <a:pt x="1841" y="1346"/>
                        <a:pt x="1463" y="1901"/>
                      </a:cubicBezTo>
                      <a:cubicBezTo>
                        <a:pt x="1143" y="2372"/>
                        <a:pt x="725" y="2808"/>
                        <a:pt x="175" y="2997"/>
                      </a:cubicBezTo>
                      <a:cubicBezTo>
                        <a:pt x="1" y="3056"/>
                        <a:pt x="51" y="3314"/>
                        <a:pt x="207" y="3314"/>
                      </a:cubicBezTo>
                      <a:cubicBezTo>
                        <a:pt x="224" y="3314"/>
                        <a:pt x="241" y="3311"/>
                        <a:pt x="260" y="3305"/>
                      </a:cubicBezTo>
                      <a:cubicBezTo>
                        <a:pt x="1568" y="2856"/>
                        <a:pt x="2200" y="1376"/>
                        <a:pt x="2665" y="192"/>
                      </a:cubicBezTo>
                      <a:cubicBezTo>
                        <a:pt x="2711" y="76"/>
                        <a:pt x="2616" y="0"/>
                        <a:pt x="251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3" name="Google Shape;3763;p62"/>
                <p:cNvSpPr/>
                <p:nvPr/>
              </p:nvSpPr>
              <p:spPr>
                <a:xfrm>
                  <a:off x="7275951" y="2079114"/>
                  <a:ext cx="173507" cy="7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0" h="1642" extrusionOk="0">
                      <a:moveTo>
                        <a:pt x="195" y="1"/>
                      </a:moveTo>
                      <a:cubicBezTo>
                        <a:pt x="100" y="1"/>
                        <a:pt x="0" y="79"/>
                        <a:pt x="30" y="199"/>
                      </a:cubicBezTo>
                      <a:cubicBezTo>
                        <a:pt x="249" y="1077"/>
                        <a:pt x="1096" y="1641"/>
                        <a:pt x="1981" y="1641"/>
                      </a:cubicBezTo>
                      <a:cubicBezTo>
                        <a:pt x="2864" y="1641"/>
                        <a:pt x="3712" y="1077"/>
                        <a:pt x="3930" y="199"/>
                      </a:cubicBezTo>
                      <a:cubicBezTo>
                        <a:pt x="3960" y="79"/>
                        <a:pt x="3860" y="1"/>
                        <a:pt x="3765" y="1"/>
                      </a:cubicBezTo>
                      <a:cubicBezTo>
                        <a:pt x="3702" y="1"/>
                        <a:pt x="3641" y="35"/>
                        <a:pt x="3622" y="115"/>
                      </a:cubicBezTo>
                      <a:cubicBezTo>
                        <a:pt x="3437" y="857"/>
                        <a:pt x="2727" y="1322"/>
                        <a:pt x="1981" y="1323"/>
                      </a:cubicBezTo>
                      <a:cubicBezTo>
                        <a:pt x="1234" y="1323"/>
                        <a:pt x="522" y="856"/>
                        <a:pt x="339" y="115"/>
                      </a:cubicBezTo>
                      <a:cubicBezTo>
                        <a:pt x="319" y="35"/>
                        <a:pt x="258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4" name="Google Shape;3764;p62"/>
                <p:cNvSpPr/>
                <p:nvPr/>
              </p:nvSpPr>
              <p:spPr>
                <a:xfrm>
                  <a:off x="7174431" y="4110772"/>
                  <a:ext cx="151381" cy="14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5" h="321" extrusionOk="0">
                      <a:moveTo>
                        <a:pt x="206" y="1"/>
                      </a:moveTo>
                      <a:cubicBezTo>
                        <a:pt x="1" y="1"/>
                        <a:pt x="1" y="321"/>
                        <a:pt x="206" y="321"/>
                      </a:cubicBezTo>
                      <a:lnTo>
                        <a:pt x="3249" y="321"/>
                      </a:lnTo>
                      <a:cubicBezTo>
                        <a:pt x="3454" y="321"/>
                        <a:pt x="3455" y="1"/>
                        <a:pt x="32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5" name="Google Shape;3765;p62"/>
                <p:cNvSpPr/>
                <p:nvPr/>
              </p:nvSpPr>
              <p:spPr>
                <a:xfrm>
                  <a:off x="7171627" y="4062882"/>
                  <a:ext cx="153352" cy="14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0" h="321" extrusionOk="0">
                      <a:moveTo>
                        <a:pt x="206" y="0"/>
                      </a:moveTo>
                      <a:cubicBezTo>
                        <a:pt x="0" y="0"/>
                        <a:pt x="0" y="320"/>
                        <a:pt x="206" y="320"/>
                      </a:cubicBezTo>
                      <a:lnTo>
                        <a:pt x="3294" y="320"/>
                      </a:lnTo>
                      <a:cubicBezTo>
                        <a:pt x="3498" y="320"/>
                        <a:pt x="3499" y="0"/>
                        <a:pt x="329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6" name="Google Shape;3766;p62"/>
                <p:cNvSpPr/>
                <p:nvPr/>
              </p:nvSpPr>
              <p:spPr>
                <a:xfrm>
                  <a:off x="7431538" y="4110816"/>
                  <a:ext cx="151337" cy="14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4" h="321" extrusionOk="0">
                      <a:moveTo>
                        <a:pt x="206" y="1"/>
                      </a:moveTo>
                      <a:cubicBezTo>
                        <a:pt x="0" y="1"/>
                        <a:pt x="0" y="321"/>
                        <a:pt x="206" y="321"/>
                      </a:cubicBezTo>
                      <a:lnTo>
                        <a:pt x="3248" y="321"/>
                      </a:lnTo>
                      <a:cubicBezTo>
                        <a:pt x="3453" y="321"/>
                        <a:pt x="3453" y="1"/>
                        <a:pt x="324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7" name="Google Shape;3767;p62"/>
                <p:cNvSpPr/>
                <p:nvPr/>
              </p:nvSpPr>
              <p:spPr>
                <a:xfrm>
                  <a:off x="7428690" y="4062926"/>
                  <a:ext cx="153309" cy="14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9" h="321" extrusionOk="0">
                      <a:moveTo>
                        <a:pt x="206" y="0"/>
                      </a:moveTo>
                      <a:cubicBezTo>
                        <a:pt x="1" y="0"/>
                        <a:pt x="1" y="320"/>
                        <a:pt x="206" y="320"/>
                      </a:cubicBezTo>
                      <a:lnTo>
                        <a:pt x="3293" y="320"/>
                      </a:lnTo>
                      <a:cubicBezTo>
                        <a:pt x="3498" y="320"/>
                        <a:pt x="3498" y="0"/>
                        <a:pt x="329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768" name="Google Shape;3768;p62"/>
              <p:cNvSpPr/>
              <p:nvPr/>
            </p:nvSpPr>
            <p:spPr>
              <a:xfrm>
                <a:off x="6801125" y="3105725"/>
                <a:ext cx="163550" cy="161500"/>
              </a:xfrm>
              <a:custGeom>
                <a:avLst/>
                <a:gdLst/>
                <a:ahLst/>
                <a:cxnLst/>
                <a:rect l="l" t="t" r="r" b="b"/>
                <a:pathLst>
                  <a:path w="6542" h="6460" extrusionOk="0">
                    <a:moveTo>
                      <a:pt x="940" y="0"/>
                    </a:moveTo>
                    <a:lnTo>
                      <a:pt x="0" y="1758"/>
                    </a:lnTo>
                    <a:lnTo>
                      <a:pt x="3025" y="5111"/>
                    </a:lnTo>
                    <a:lnTo>
                      <a:pt x="5519" y="6460"/>
                    </a:lnTo>
                    <a:lnTo>
                      <a:pt x="6542" y="4334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</p:sp>
          <p:sp>
            <p:nvSpPr>
              <p:cNvPr id="3769" name="Google Shape;3769;p62"/>
              <p:cNvSpPr/>
              <p:nvPr/>
            </p:nvSpPr>
            <p:spPr>
              <a:xfrm>
                <a:off x="7769100" y="3110850"/>
                <a:ext cx="174800" cy="165575"/>
              </a:xfrm>
              <a:custGeom>
                <a:avLst/>
                <a:gdLst/>
                <a:ahLst/>
                <a:cxnLst/>
                <a:rect l="l" t="t" r="r" b="b"/>
                <a:pathLst>
                  <a:path w="6992" h="6623" extrusionOk="0">
                    <a:moveTo>
                      <a:pt x="0" y="4661"/>
                    </a:moveTo>
                    <a:lnTo>
                      <a:pt x="1268" y="6623"/>
                    </a:lnTo>
                    <a:lnTo>
                      <a:pt x="4620" y="4293"/>
                    </a:lnTo>
                    <a:lnTo>
                      <a:pt x="6992" y="1758"/>
                    </a:lnTo>
                    <a:lnTo>
                      <a:pt x="5724" y="0"/>
                    </a:lnTo>
                    <a:lnTo>
                      <a:pt x="2821" y="2126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</p:sp>
        </p:grpSp>
        <p:grpSp>
          <p:nvGrpSpPr>
            <p:cNvPr id="3770" name="Google Shape;3770;p62"/>
            <p:cNvGrpSpPr/>
            <p:nvPr/>
          </p:nvGrpSpPr>
          <p:grpSpPr>
            <a:xfrm>
              <a:off x="7165468" y="3195257"/>
              <a:ext cx="1186636" cy="189066"/>
              <a:chOff x="3407392" y="3121886"/>
              <a:chExt cx="1133043" cy="180527"/>
            </a:xfrm>
          </p:grpSpPr>
          <p:sp>
            <p:nvSpPr>
              <p:cNvPr id="3771" name="Google Shape;3771;p62"/>
              <p:cNvSpPr/>
              <p:nvPr/>
            </p:nvSpPr>
            <p:spPr>
              <a:xfrm>
                <a:off x="3407392" y="3121886"/>
                <a:ext cx="182650" cy="175248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3907" extrusionOk="0">
                    <a:moveTo>
                      <a:pt x="773" y="400"/>
                    </a:moveTo>
                    <a:lnTo>
                      <a:pt x="3393" y="2454"/>
                    </a:lnTo>
                    <a:lnTo>
                      <a:pt x="3686" y="2683"/>
                    </a:lnTo>
                    <a:lnTo>
                      <a:pt x="3686" y="2683"/>
                    </a:lnTo>
                    <a:lnTo>
                      <a:pt x="3128" y="3539"/>
                    </a:lnTo>
                    <a:lnTo>
                      <a:pt x="3128" y="3539"/>
                    </a:lnTo>
                    <a:cubicBezTo>
                      <a:pt x="2397" y="3141"/>
                      <a:pt x="1744" y="2612"/>
                      <a:pt x="1155" y="2025"/>
                    </a:cubicBezTo>
                    <a:cubicBezTo>
                      <a:pt x="940" y="1811"/>
                      <a:pt x="734" y="1588"/>
                      <a:pt x="535" y="1356"/>
                    </a:cubicBezTo>
                    <a:cubicBezTo>
                      <a:pt x="480" y="1292"/>
                      <a:pt x="427" y="1228"/>
                      <a:pt x="374" y="1163"/>
                    </a:cubicBezTo>
                    <a:lnTo>
                      <a:pt x="374" y="1163"/>
                    </a:lnTo>
                    <a:lnTo>
                      <a:pt x="773" y="400"/>
                    </a:lnTo>
                    <a:close/>
                    <a:moveTo>
                      <a:pt x="709" y="1"/>
                    </a:moveTo>
                    <a:cubicBezTo>
                      <a:pt x="658" y="1"/>
                      <a:pt x="610" y="23"/>
                      <a:pt x="581" y="77"/>
                    </a:cubicBezTo>
                    <a:lnTo>
                      <a:pt x="52" y="1091"/>
                    </a:lnTo>
                    <a:lnTo>
                      <a:pt x="52" y="1091"/>
                    </a:lnTo>
                    <a:cubicBezTo>
                      <a:pt x="13" y="1134"/>
                      <a:pt x="1" y="1197"/>
                      <a:pt x="49" y="1260"/>
                    </a:cubicBezTo>
                    <a:cubicBezTo>
                      <a:pt x="852" y="2319"/>
                      <a:pt x="1920" y="3278"/>
                      <a:pt x="3102" y="3886"/>
                    </a:cubicBezTo>
                    <a:cubicBezTo>
                      <a:pt x="3127" y="3900"/>
                      <a:pt x="3154" y="3906"/>
                      <a:pt x="3181" y="3906"/>
                    </a:cubicBezTo>
                    <a:cubicBezTo>
                      <a:pt x="3236" y="3906"/>
                      <a:pt x="3289" y="3878"/>
                      <a:pt x="3320" y="3828"/>
                    </a:cubicBezTo>
                    <a:lnTo>
                      <a:pt x="4036" y="2729"/>
                    </a:lnTo>
                    <a:cubicBezTo>
                      <a:pt x="4071" y="2675"/>
                      <a:pt x="4065" y="2576"/>
                      <a:pt x="4012" y="2535"/>
                    </a:cubicBezTo>
                    <a:lnTo>
                      <a:pt x="1225" y="352"/>
                    </a:lnTo>
                    <a:lnTo>
                      <a:pt x="833" y="45"/>
                    </a:lnTo>
                    <a:cubicBezTo>
                      <a:pt x="798" y="18"/>
                      <a:pt x="753" y="1"/>
                      <a:pt x="7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2" name="Google Shape;3772;p62"/>
              <p:cNvSpPr/>
              <p:nvPr/>
            </p:nvSpPr>
            <p:spPr>
              <a:xfrm>
                <a:off x="4357695" y="3127164"/>
                <a:ext cx="182739" cy="175248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907" extrusionOk="0">
                    <a:moveTo>
                      <a:pt x="3299" y="400"/>
                    </a:moveTo>
                    <a:lnTo>
                      <a:pt x="3698" y="1162"/>
                    </a:lnTo>
                    <a:lnTo>
                      <a:pt x="3698" y="1162"/>
                    </a:lnTo>
                    <a:cubicBezTo>
                      <a:pt x="3645" y="1227"/>
                      <a:pt x="3592" y="1292"/>
                      <a:pt x="3537" y="1356"/>
                    </a:cubicBezTo>
                    <a:cubicBezTo>
                      <a:pt x="3339" y="1587"/>
                      <a:pt x="3132" y="1810"/>
                      <a:pt x="2916" y="2024"/>
                    </a:cubicBezTo>
                    <a:cubicBezTo>
                      <a:pt x="2327" y="2611"/>
                      <a:pt x="1676" y="3140"/>
                      <a:pt x="943" y="3539"/>
                    </a:cubicBezTo>
                    <a:lnTo>
                      <a:pt x="943" y="3539"/>
                    </a:lnTo>
                    <a:lnTo>
                      <a:pt x="386" y="2682"/>
                    </a:lnTo>
                    <a:lnTo>
                      <a:pt x="3072" y="577"/>
                    </a:lnTo>
                    <a:lnTo>
                      <a:pt x="3299" y="400"/>
                    </a:lnTo>
                    <a:close/>
                    <a:moveTo>
                      <a:pt x="3363" y="1"/>
                    </a:moveTo>
                    <a:cubicBezTo>
                      <a:pt x="3319" y="1"/>
                      <a:pt x="3274" y="17"/>
                      <a:pt x="3240" y="45"/>
                    </a:cubicBezTo>
                    <a:lnTo>
                      <a:pt x="453" y="2228"/>
                    </a:lnTo>
                    <a:lnTo>
                      <a:pt x="61" y="2535"/>
                    </a:lnTo>
                    <a:cubicBezTo>
                      <a:pt x="9" y="2576"/>
                      <a:pt x="1" y="2674"/>
                      <a:pt x="36" y="2729"/>
                    </a:cubicBezTo>
                    <a:lnTo>
                      <a:pt x="752" y="3828"/>
                    </a:lnTo>
                    <a:cubicBezTo>
                      <a:pt x="783" y="3879"/>
                      <a:pt x="837" y="3907"/>
                      <a:pt x="892" y="3907"/>
                    </a:cubicBezTo>
                    <a:cubicBezTo>
                      <a:pt x="918" y="3907"/>
                      <a:pt x="946" y="3900"/>
                      <a:pt x="971" y="3886"/>
                    </a:cubicBezTo>
                    <a:cubicBezTo>
                      <a:pt x="2154" y="3278"/>
                      <a:pt x="3221" y="2319"/>
                      <a:pt x="4025" y="1260"/>
                    </a:cubicBezTo>
                    <a:cubicBezTo>
                      <a:pt x="4074" y="1195"/>
                      <a:pt x="4060" y="1131"/>
                      <a:pt x="4018" y="1087"/>
                    </a:cubicBezTo>
                    <a:lnTo>
                      <a:pt x="4018" y="1087"/>
                    </a:lnTo>
                    <a:lnTo>
                      <a:pt x="3490" y="77"/>
                    </a:lnTo>
                    <a:cubicBezTo>
                      <a:pt x="3462" y="23"/>
                      <a:pt x="3413" y="1"/>
                      <a:pt x="336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88D328E-4AAF-4F71-9B0F-D3D467A71961}"/>
              </a:ext>
            </a:extLst>
          </p:cNvPr>
          <p:cNvSpPr txBox="1"/>
          <p:nvPr/>
        </p:nvSpPr>
        <p:spPr>
          <a:xfrm>
            <a:off x="2786123" y="90328"/>
            <a:ext cx="311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تفـــــــــــــــريد التعلــــــــــــــــيم 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D2881-9A8F-41E9-82F2-9864C0A92C90}"/>
              </a:ext>
            </a:extLst>
          </p:cNvPr>
          <p:cNvSpPr txBox="1"/>
          <p:nvPr/>
        </p:nvSpPr>
        <p:spPr>
          <a:xfrm>
            <a:off x="385034" y="2207082"/>
            <a:ext cx="375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 59 رقم (6)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7E61747-6DF2-40CF-98E8-892609256F79}"/>
              </a:ext>
            </a:extLst>
          </p:cNvPr>
          <p:cNvSpPr txBox="1"/>
          <p:nvPr/>
        </p:nvSpPr>
        <p:spPr>
          <a:xfrm>
            <a:off x="5034447" y="1743056"/>
            <a:ext cx="47292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أكــــــــــــــــــمل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/>
            <a:endParaRPr lang="ar-OM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1-الصيغة العلمية للعدد350000000  هــــي............</a:t>
            </a:r>
          </a:p>
          <a:p>
            <a:pPr algn="r"/>
            <a:endParaRPr lang="ar-OM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ar-OM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2- يُكتب العدد 3.7 ×10 </a:t>
            </a:r>
            <a:r>
              <a:rPr lang="ar-OM" sz="1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-3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 على الصورة الاعتيادية..........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5" name="Google Shape;4125;p68"/>
          <p:cNvSpPr/>
          <p:nvPr/>
        </p:nvSpPr>
        <p:spPr>
          <a:xfrm>
            <a:off x="1315241" y="1542305"/>
            <a:ext cx="2363100" cy="3267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6" name="Google Shape;4126;p68"/>
          <p:cNvSpPr/>
          <p:nvPr/>
        </p:nvSpPr>
        <p:spPr>
          <a:xfrm>
            <a:off x="5465660" y="1690634"/>
            <a:ext cx="2363100" cy="3267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09B32C-3209-4920-BC53-52798FAEFC5E}"/>
              </a:ext>
            </a:extLst>
          </p:cNvPr>
          <p:cNvSpPr txBox="1"/>
          <p:nvPr/>
        </p:nvSpPr>
        <p:spPr>
          <a:xfrm>
            <a:off x="5611667" y="2681322"/>
            <a:ext cx="22170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صفحة 39 رقم 1(ي +ك + ل)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362C56-1B5C-4127-97F0-4A04363CD8E3}"/>
              </a:ext>
            </a:extLst>
          </p:cNvPr>
          <p:cNvSpPr txBox="1"/>
          <p:nvPr/>
        </p:nvSpPr>
        <p:spPr>
          <a:xfrm>
            <a:off x="1607255" y="2571750"/>
            <a:ext cx="22170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صفحة 40 رقم 2(أ + و + ط)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صورة 14">
            <a:extLst>
              <a:ext uri="{FF2B5EF4-FFF2-40B4-BE49-F238E27FC236}">
                <a16:creationId xmlns:a16="http://schemas.microsoft.com/office/drawing/2014/main" id="{6AB34E3C-D8D8-42CB-B545-AF60E5BC18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151" b="32275"/>
          <a:stretch/>
        </p:blipFill>
        <p:spPr>
          <a:xfrm>
            <a:off x="3149298" y="-481020"/>
            <a:ext cx="3307976" cy="3153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92471D-0C2B-48C0-B0AA-3EFF71B3E4D9}"/>
              </a:ext>
            </a:extLst>
          </p:cNvPr>
          <p:cNvSpPr txBox="1"/>
          <p:nvPr/>
        </p:nvSpPr>
        <p:spPr>
          <a:xfrm>
            <a:off x="3076295" y="748754"/>
            <a:ext cx="3570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الواجــــــــــــــــــــب</a:t>
            </a:r>
          </a:p>
          <a:p>
            <a:pPr algn="ctr"/>
            <a:r>
              <a:rPr lang="ar-OM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المــــــــــــــــــــنزلي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3" name="Google Shape;3263;p56"/>
          <p:cNvGrpSpPr/>
          <p:nvPr/>
        </p:nvGrpSpPr>
        <p:grpSpPr>
          <a:xfrm>
            <a:off x="8348627" y="6"/>
            <a:ext cx="523928" cy="1782393"/>
            <a:chOff x="7692527" y="-6"/>
            <a:chExt cx="523928" cy="1782393"/>
          </a:xfrm>
        </p:grpSpPr>
        <p:sp>
          <p:nvSpPr>
            <p:cNvPr id="3264" name="Google Shape;3264;p56"/>
            <p:cNvSpPr/>
            <p:nvPr/>
          </p:nvSpPr>
          <p:spPr>
            <a:xfrm>
              <a:off x="7946850" y="-6"/>
              <a:ext cx="15299" cy="999451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56"/>
            <p:cNvSpPr/>
            <p:nvPr/>
          </p:nvSpPr>
          <p:spPr>
            <a:xfrm>
              <a:off x="7692527" y="1132924"/>
              <a:ext cx="523928" cy="568310"/>
            </a:xfrm>
            <a:custGeom>
              <a:avLst/>
              <a:gdLst/>
              <a:ahLst/>
              <a:cxnLst/>
              <a:rect l="l" t="t" r="r" b="b"/>
              <a:pathLst>
                <a:path w="19691" h="21359" extrusionOk="0">
                  <a:moveTo>
                    <a:pt x="4025" y="1"/>
                  </a:moveTo>
                  <a:cubicBezTo>
                    <a:pt x="4025" y="1"/>
                    <a:pt x="0" y="2028"/>
                    <a:pt x="0" y="10680"/>
                  </a:cubicBezTo>
                  <a:cubicBezTo>
                    <a:pt x="0" y="19332"/>
                    <a:pt x="4025" y="21359"/>
                    <a:pt x="4025" y="21359"/>
                  </a:cubicBezTo>
                  <a:lnTo>
                    <a:pt x="15666" y="21359"/>
                  </a:lnTo>
                  <a:cubicBezTo>
                    <a:pt x="15666" y="21359"/>
                    <a:pt x="19690" y="19332"/>
                    <a:pt x="19690" y="10680"/>
                  </a:cubicBezTo>
                  <a:cubicBezTo>
                    <a:pt x="19690" y="2028"/>
                    <a:pt x="15666" y="1"/>
                    <a:pt x="15666" y="1"/>
                  </a:cubicBezTo>
                  <a:close/>
                </a:path>
              </a:pathLst>
            </a:custGeom>
            <a:solidFill>
              <a:srgbClr val="D25A5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56"/>
            <p:cNvSpPr/>
            <p:nvPr/>
          </p:nvSpPr>
          <p:spPr>
            <a:xfrm>
              <a:off x="7846957" y="978787"/>
              <a:ext cx="212009" cy="117605"/>
            </a:xfrm>
            <a:custGeom>
              <a:avLst/>
              <a:gdLst/>
              <a:ahLst/>
              <a:cxnLst/>
              <a:rect l="l" t="t" r="r" b="b"/>
              <a:pathLst>
                <a:path w="7968" h="4420" extrusionOk="0">
                  <a:moveTo>
                    <a:pt x="3987" y="1"/>
                  </a:moveTo>
                  <a:cubicBezTo>
                    <a:pt x="1791" y="1"/>
                    <a:pt x="5" y="1786"/>
                    <a:pt x="5" y="3982"/>
                  </a:cubicBezTo>
                  <a:cubicBezTo>
                    <a:pt x="0" y="4222"/>
                    <a:pt x="195" y="4419"/>
                    <a:pt x="435" y="4419"/>
                  </a:cubicBezTo>
                  <a:cubicBezTo>
                    <a:pt x="676" y="4419"/>
                    <a:pt x="870" y="4222"/>
                    <a:pt x="866" y="3982"/>
                  </a:cubicBezTo>
                  <a:cubicBezTo>
                    <a:pt x="866" y="2261"/>
                    <a:pt x="2265" y="861"/>
                    <a:pt x="3987" y="861"/>
                  </a:cubicBezTo>
                  <a:cubicBezTo>
                    <a:pt x="5707" y="861"/>
                    <a:pt x="7107" y="2261"/>
                    <a:pt x="7107" y="3982"/>
                  </a:cubicBezTo>
                  <a:cubicBezTo>
                    <a:pt x="7107" y="4220"/>
                    <a:pt x="7299" y="4412"/>
                    <a:pt x="7537" y="4412"/>
                  </a:cubicBezTo>
                  <a:cubicBezTo>
                    <a:pt x="7775" y="4412"/>
                    <a:pt x="7967" y="4218"/>
                    <a:pt x="7967" y="3982"/>
                  </a:cubicBezTo>
                  <a:cubicBezTo>
                    <a:pt x="7967" y="1786"/>
                    <a:pt x="6182" y="1"/>
                    <a:pt x="3987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56"/>
            <p:cNvSpPr/>
            <p:nvPr/>
          </p:nvSpPr>
          <p:spPr>
            <a:xfrm>
              <a:off x="7799090" y="1701207"/>
              <a:ext cx="310270" cy="81179"/>
            </a:xfrm>
            <a:custGeom>
              <a:avLst/>
              <a:gdLst/>
              <a:ahLst/>
              <a:cxnLst/>
              <a:rect l="l" t="t" r="r" b="b"/>
              <a:pathLst>
                <a:path w="11661" h="3051" extrusionOk="0">
                  <a:moveTo>
                    <a:pt x="20" y="1"/>
                  </a:moveTo>
                  <a:lnTo>
                    <a:pt x="9" y="1120"/>
                  </a:lnTo>
                  <a:cubicBezTo>
                    <a:pt x="0" y="2183"/>
                    <a:pt x="858" y="3051"/>
                    <a:pt x="1921" y="3051"/>
                  </a:cubicBezTo>
                  <a:cubicBezTo>
                    <a:pt x="1922" y="3051"/>
                    <a:pt x="1922" y="3051"/>
                    <a:pt x="1923" y="3051"/>
                  </a:cubicBezTo>
                  <a:lnTo>
                    <a:pt x="9747" y="3051"/>
                  </a:lnTo>
                  <a:cubicBezTo>
                    <a:pt x="10804" y="3051"/>
                    <a:pt x="11661" y="2195"/>
                    <a:pt x="11661" y="1137"/>
                  </a:cubicBezTo>
                  <a:lnTo>
                    <a:pt x="11661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56"/>
            <p:cNvSpPr/>
            <p:nvPr/>
          </p:nvSpPr>
          <p:spPr>
            <a:xfrm>
              <a:off x="7799064" y="1067017"/>
              <a:ext cx="310297" cy="65933"/>
            </a:xfrm>
            <a:custGeom>
              <a:avLst/>
              <a:gdLst/>
              <a:ahLst/>
              <a:cxnLst/>
              <a:rect l="l" t="t" r="r" b="b"/>
              <a:pathLst>
                <a:path w="11662" h="2478" extrusionOk="0">
                  <a:moveTo>
                    <a:pt x="1924" y="1"/>
                  </a:moveTo>
                  <a:cubicBezTo>
                    <a:pt x="860" y="1"/>
                    <a:pt x="0" y="869"/>
                    <a:pt x="10" y="1932"/>
                  </a:cubicBezTo>
                  <a:lnTo>
                    <a:pt x="21" y="2478"/>
                  </a:lnTo>
                  <a:lnTo>
                    <a:pt x="11662" y="2478"/>
                  </a:lnTo>
                  <a:lnTo>
                    <a:pt x="11662" y="1914"/>
                  </a:lnTo>
                  <a:cubicBezTo>
                    <a:pt x="11662" y="858"/>
                    <a:pt x="10805" y="1"/>
                    <a:pt x="9748" y="1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56"/>
            <p:cNvSpPr/>
            <p:nvPr/>
          </p:nvSpPr>
          <p:spPr>
            <a:xfrm>
              <a:off x="7728447" y="1612631"/>
              <a:ext cx="451396" cy="43397"/>
            </a:xfrm>
            <a:custGeom>
              <a:avLst/>
              <a:gdLst/>
              <a:ahLst/>
              <a:cxnLst/>
              <a:rect l="l" t="t" r="r" b="b"/>
              <a:pathLst>
                <a:path w="16965" h="1631" extrusionOk="0">
                  <a:moveTo>
                    <a:pt x="1" y="0"/>
                  </a:moveTo>
                  <a:lnTo>
                    <a:pt x="1" y="0"/>
                  </a:lnTo>
                  <a:cubicBezTo>
                    <a:pt x="57" y="123"/>
                    <a:pt x="113" y="241"/>
                    <a:pt x="169" y="355"/>
                  </a:cubicBezTo>
                  <a:cubicBezTo>
                    <a:pt x="2782" y="1204"/>
                    <a:pt x="5731" y="1631"/>
                    <a:pt x="8653" y="1631"/>
                  </a:cubicBezTo>
                  <a:cubicBezTo>
                    <a:pt x="11507" y="1631"/>
                    <a:pt x="14333" y="1223"/>
                    <a:pt x="16791" y="414"/>
                  </a:cubicBezTo>
                  <a:cubicBezTo>
                    <a:pt x="16850" y="298"/>
                    <a:pt x="16908" y="179"/>
                    <a:pt x="16965" y="54"/>
                  </a:cubicBezTo>
                  <a:lnTo>
                    <a:pt x="16965" y="54"/>
                  </a:lnTo>
                  <a:cubicBezTo>
                    <a:pt x="14474" y="916"/>
                    <a:pt x="11577" y="1347"/>
                    <a:pt x="8650" y="1347"/>
                  </a:cubicBezTo>
                  <a:cubicBezTo>
                    <a:pt x="5665" y="1347"/>
                    <a:pt x="2648" y="898"/>
                    <a:pt x="1" y="0"/>
                  </a:cubicBezTo>
                  <a:close/>
                </a:path>
              </a:pathLst>
            </a:custGeom>
            <a:solidFill>
              <a:srgbClr val="FF717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56"/>
            <p:cNvSpPr/>
            <p:nvPr/>
          </p:nvSpPr>
          <p:spPr>
            <a:xfrm>
              <a:off x="7809308" y="1272321"/>
              <a:ext cx="290368" cy="290368"/>
            </a:xfrm>
            <a:custGeom>
              <a:avLst/>
              <a:gdLst/>
              <a:ahLst/>
              <a:cxnLst/>
              <a:rect l="l" t="t" r="r" b="b"/>
              <a:pathLst>
                <a:path w="10913" h="10913" extrusionOk="0">
                  <a:moveTo>
                    <a:pt x="5457" y="0"/>
                  </a:moveTo>
                  <a:cubicBezTo>
                    <a:pt x="2443" y="0"/>
                    <a:pt x="0" y="2443"/>
                    <a:pt x="0" y="5457"/>
                  </a:cubicBezTo>
                  <a:cubicBezTo>
                    <a:pt x="0" y="6903"/>
                    <a:pt x="574" y="8291"/>
                    <a:pt x="1598" y="9315"/>
                  </a:cubicBezTo>
                  <a:cubicBezTo>
                    <a:pt x="2621" y="10338"/>
                    <a:pt x="4009" y="10913"/>
                    <a:pt x="5457" y="10913"/>
                  </a:cubicBezTo>
                  <a:cubicBezTo>
                    <a:pt x="6903" y="10913"/>
                    <a:pt x="8291" y="10338"/>
                    <a:pt x="9314" y="9315"/>
                  </a:cubicBezTo>
                  <a:cubicBezTo>
                    <a:pt x="10338" y="8291"/>
                    <a:pt x="10913" y="6903"/>
                    <a:pt x="10913" y="5457"/>
                  </a:cubicBezTo>
                  <a:cubicBezTo>
                    <a:pt x="10913" y="4009"/>
                    <a:pt x="10338" y="2621"/>
                    <a:pt x="9314" y="1598"/>
                  </a:cubicBezTo>
                  <a:cubicBezTo>
                    <a:pt x="8291" y="575"/>
                    <a:pt x="6903" y="0"/>
                    <a:pt x="545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56"/>
            <p:cNvSpPr/>
            <p:nvPr/>
          </p:nvSpPr>
          <p:spPr>
            <a:xfrm>
              <a:off x="7729432" y="1204232"/>
              <a:ext cx="487024" cy="497001"/>
            </a:xfrm>
            <a:custGeom>
              <a:avLst/>
              <a:gdLst/>
              <a:ahLst/>
              <a:cxnLst/>
              <a:rect l="l" t="t" r="r" b="b"/>
              <a:pathLst>
                <a:path w="18304" h="18679" extrusionOk="0">
                  <a:moveTo>
                    <a:pt x="16632" y="0"/>
                  </a:moveTo>
                  <a:cubicBezTo>
                    <a:pt x="15111" y="5066"/>
                    <a:pt x="10856" y="15545"/>
                    <a:pt x="1690" y="15545"/>
                  </a:cubicBezTo>
                  <a:cubicBezTo>
                    <a:pt x="1145" y="15545"/>
                    <a:pt x="582" y="15508"/>
                    <a:pt x="1" y="15430"/>
                  </a:cubicBezTo>
                  <a:lnTo>
                    <a:pt x="1" y="15430"/>
                  </a:lnTo>
                  <a:cubicBezTo>
                    <a:pt x="1164" y="17933"/>
                    <a:pt x="2638" y="18679"/>
                    <a:pt x="2638" y="18679"/>
                  </a:cubicBezTo>
                  <a:lnTo>
                    <a:pt x="14279" y="18679"/>
                  </a:lnTo>
                  <a:cubicBezTo>
                    <a:pt x="14279" y="18679"/>
                    <a:pt x="18303" y="16652"/>
                    <a:pt x="18303" y="8000"/>
                  </a:cubicBezTo>
                  <a:cubicBezTo>
                    <a:pt x="18303" y="4164"/>
                    <a:pt x="17513" y="1633"/>
                    <a:pt x="16632" y="0"/>
                  </a:cubicBezTo>
                  <a:close/>
                </a:path>
              </a:pathLst>
            </a:custGeom>
            <a:solidFill>
              <a:srgbClr val="A02D2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56"/>
            <p:cNvSpPr/>
            <p:nvPr/>
          </p:nvSpPr>
          <p:spPr>
            <a:xfrm>
              <a:off x="7762957" y="1159026"/>
              <a:ext cx="383973" cy="31397"/>
            </a:xfrm>
            <a:custGeom>
              <a:avLst/>
              <a:gdLst/>
              <a:ahLst/>
              <a:cxnLst/>
              <a:rect l="l" t="t" r="r" b="b"/>
              <a:pathLst>
                <a:path w="14431" h="1180" extrusionOk="0">
                  <a:moveTo>
                    <a:pt x="210" y="0"/>
                  </a:moveTo>
                  <a:cubicBezTo>
                    <a:pt x="141" y="75"/>
                    <a:pt x="72" y="155"/>
                    <a:pt x="1" y="242"/>
                  </a:cubicBezTo>
                  <a:cubicBezTo>
                    <a:pt x="2320" y="866"/>
                    <a:pt x="4847" y="1179"/>
                    <a:pt x="7356" y="1179"/>
                  </a:cubicBezTo>
                  <a:cubicBezTo>
                    <a:pt x="9806" y="1179"/>
                    <a:pt x="12236" y="879"/>
                    <a:pt x="14430" y="282"/>
                  </a:cubicBezTo>
                  <a:cubicBezTo>
                    <a:pt x="14361" y="197"/>
                    <a:pt x="14292" y="118"/>
                    <a:pt x="14225" y="42"/>
                  </a:cubicBezTo>
                  <a:cubicBezTo>
                    <a:pt x="12087" y="610"/>
                    <a:pt x="9729" y="894"/>
                    <a:pt x="7353" y="894"/>
                  </a:cubicBezTo>
                  <a:cubicBezTo>
                    <a:pt x="4920" y="894"/>
                    <a:pt x="2467" y="597"/>
                    <a:pt x="21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56"/>
            <p:cNvSpPr/>
            <p:nvPr/>
          </p:nvSpPr>
          <p:spPr>
            <a:xfrm>
              <a:off x="7718948" y="1237731"/>
              <a:ext cx="471485" cy="45818"/>
            </a:xfrm>
            <a:custGeom>
              <a:avLst/>
              <a:gdLst/>
              <a:ahLst/>
              <a:cxnLst/>
              <a:rect l="l" t="t" r="r" b="b"/>
              <a:pathLst>
                <a:path w="17720" h="1722" extrusionOk="0">
                  <a:moveTo>
                    <a:pt x="100" y="0"/>
                  </a:moveTo>
                  <a:cubicBezTo>
                    <a:pt x="66" y="86"/>
                    <a:pt x="33" y="177"/>
                    <a:pt x="1" y="268"/>
                  </a:cubicBezTo>
                  <a:cubicBezTo>
                    <a:pt x="2741" y="1235"/>
                    <a:pt x="5890" y="1721"/>
                    <a:pt x="9011" y="1721"/>
                  </a:cubicBezTo>
                  <a:cubicBezTo>
                    <a:pt x="12088" y="1721"/>
                    <a:pt x="15132" y="1249"/>
                    <a:pt x="17719" y="308"/>
                  </a:cubicBezTo>
                  <a:cubicBezTo>
                    <a:pt x="17687" y="217"/>
                    <a:pt x="17653" y="127"/>
                    <a:pt x="17619" y="40"/>
                  </a:cubicBezTo>
                  <a:cubicBezTo>
                    <a:pt x="15064" y="972"/>
                    <a:pt x="12054" y="1437"/>
                    <a:pt x="9012" y="1437"/>
                  </a:cubicBezTo>
                  <a:cubicBezTo>
                    <a:pt x="5927" y="1437"/>
                    <a:pt x="2809" y="958"/>
                    <a:pt x="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56"/>
            <p:cNvSpPr/>
            <p:nvPr/>
          </p:nvSpPr>
          <p:spPr>
            <a:xfrm>
              <a:off x="7698328" y="1322449"/>
              <a:ext cx="512407" cy="54226"/>
            </a:xfrm>
            <a:custGeom>
              <a:avLst/>
              <a:gdLst/>
              <a:ahLst/>
              <a:cxnLst/>
              <a:rect l="l" t="t" r="r" b="b"/>
              <a:pathLst>
                <a:path w="19258" h="2038" extrusionOk="0">
                  <a:moveTo>
                    <a:pt x="41" y="1"/>
                  </a:moveTo>
                  <a:cubicBezTo>
                    <a:pt x="28" y="96"/>
                    <a:pt x="14" y="195"/>
                    <a:pt x="1" y="293"/>
                  </a:cubicBezTo>
                  <a:cubicBezTo>
                    <a:pt x="2912" y="1454"/>
                    <a:pt x="6367" y="2038"/>
                    <a:pt x="9785" y="2038"/>
                  </a:cubicBezTo>
                  <a:cubicBezTo>
                    <a:pt x="13172" y="2038"/>
                    <a:pt x="16518" y="1465"/>
                    <a:pt x="19258" y="325"/>
                  </a:cubicBezTo>
                  <a:cubicBezTo>
                    <a:pt x="19244" y="226"/>
                    <a:pt x="19232" y="128"/>
                    <a:pt x="19216" y="32"/>
                  </a:cubicBezTo>
                  <a:cubicBezTo>
                    <a:pt x="16497" y="1178"/>
                    <a:pt x="13161" y="1752"/>
                    <a:pt x="9786" y="1752"/>
                  </a:cubicBezTo>
                  <a:cubicBezTo>
                    <a:pt x="6380" y="1752"/>
                    <a:pt x="2935" y="1168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56"/>
            <p:cNvSpPr/>
            <p:nvPr/>
          </p:nvSpPr>
          <p:spPr>
            <a:xfrm>
              <a:off x="7692527" y="1412808"/>
              <a:ext cx="523928" cy="56967"/>
            </a:xfrm>
            <a:custGeom>
              <a:avLst/>
              <a:gdLst/>
              <a:ahLst/>
              <a:cxnLst/>
              <a:rect l="l" t="t" r="r" b="b"/>
              <a:pathLst>
                <a:path w="19691" h="2141" extrusionOk="0">
                  <a:moveTo>
                    <a:pt x="2" y="0"/>
                  </a:moveTo>
                  <a:cubicBezTo>
                    <a:pt x="2" y="54"/>
                    <a:pt x="0" y="106"/>
                    <a:pt x="0" y="161"/>
                  </a:cubicBezTo>
                  <a:cubicBezTo>
                    <a:pt x="0" y="213"/>
                    <a:pt x="2" y="260"/>
                    <a:pt x="2" y="310"/>
                  </a:cubicBezTo>
                  <a:cubicBezTo>
                    <a:pt x="2958" y="1531"/>
                    <a:pt x="6501" y="2141"/>
                    <a:pt x="10003" y="2141"/>
                  </a:cubicBezTo>
                  <a:cubicBezTo>
                    <a:pt x="13477" y="2141"/>
                    <a:pt x="16909" y="1540"/>
                    <a:pt x="19687" y="341"/>
                  </a:cubicBezTo>
                  <a:cubicBezTo>
                    <a:pt x="19687" y="280"/>
                    <a:pt x="19690" y="223"/>
                    <a:pt x="19690" y="161"/>
                  </a:cubicBezTo>
                  <a:cubicBezTo>
                    <a:pt x="19690" y="116"/>
                    <a:pt x="19688" y="74"/>
                    <a:pt x="19688" y="30"/>
                  </a:cubicBezTo>
                  <a:cubicBezTo>
                    <a:pt x="16925" y="1248"/>
                    <a:pt x="13487" y="1857"/>
                    <a:pt x="10006" y="1857"/>
                  </a:cubicBezTo>
                  <a:cubicBezTo>
                    <a:pt x="6498" y="1857"/>
                    <a:pt x="2947" y="1238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56"/>
            <p:cNvSpPr/>
            <p:nvPr/>
          </p:nvSpPr>
          <p:spPr>
            <a:xfrm>
              <a:off x="7698966" y="1508542"/>
              <a:ext cx="510891" cy="54359"/>
            </a:xfrm>
            <a:custGeom>
              <a:avLst/>
              <a:gdLst/>
              <a:ahLst/>
              <a:cxnLst/>
              <a:rect l="l" t="t" r="r" b="b"/>
              <a:pathLst>
                <a:path w="19201" h="2043" extrusionOk="0">
                  <a:moveTo>
                    <a:pt x="1" y="0"/>
                  </a:moveTo>
                  <a:lnTo>
                    <a:pt x="1" y="0"/>
                  </a:lnTo>
                  <a:cubicBezTo>
                    <a:pt x="17" y="111"/>
                    <a:pt x="35" y="220"/>
                    <a:pt x="53" y="328"/>
                  </a:cubicBezTo>
                  <a:cubicBezTo>
                    <a:pt x="2948" y="1470"/>
                    <a:pt x="6373" y="2043"/>
                    <a:pt x="9761" y="2043"/>
                  </a:cubicBezTo>
                  <a:cubicBezTo>
                    <a:pt x="13112" y="2043"/>
                    <a:pt x="16422" y="1482"/>
                    <a:pt x="19146" y="367"/>
                  </a:cubicBezTo>
                  <a:cubicBezTo>
                    <a:pt x="19164" y="257"/>
                    <a:pt x="19183" y="147"/>
                    <a:pt x="19200" y="34"/>
                  </a:cubicBezTo>
                  <a:lnTo>
                    <a:pt x="19200" y="34"/>
                  </a:lnTo>
                  <a:cubicBezTo>
                    <a:pt x="16479" y="1183"/>
                    <a:pt x="13139" y="1758"/>
                    <a:pt x="9760" y="1758"/>
                  </a:cubicBezTo>
                  <a:cubicBezTo>
                    <a:pt x="6349" y="1758"/>
                    <a:pt x="2896" y="117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2" name="Picture 51" descr="A picture containing ico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0D7CA13D-92B5-426F-A9B7-987158B6A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770649" y="1564837"/>
            <a:ext cx="2250904" cy="1822266"/>
          </a:xfrm>
          <a:prstGeom prst="rect">
            <a:avLst/>
          </a:prstGeom>
        </p:spPr>
      </p:pic>
      <p:pic>
        <p:nvPicPr>
          <p:cNvPr id="53" name="Picture 52" descr="A picture containing icon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19A58D46-33E4-4339-A67A-63372D2BB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90915" y="1656040"/>
            <a:ext cx="2250904" cy="18222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1B3AEC7-4893-461D-944A-AEFD27D2CD1D}"/>
              </a:ext>
            </a:extLst>
          </p:cNvPr>
          <p:cNvSpPr txBox="1"/>
          <p:nvPr/>
        </p:nvSpPr>
        <p:spPr>
          <a:xfrm>
            <a:off x="1655840" y="829354"/>
            <a:ext cx="6161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يمكنك مشاهدة الدرس بالضغط على الايقونة في الأسفل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E72987-DDCE-45D0-A2B1-7A74D6AC2989}"/>
              </a:ext>
            </a:extLst>
          </p:cNvPr>
          <p:cNvSpPr txBox="1"/>
          <p:nvPr/>
        </p:nvSpPr>
        <p:spPr>
          <a:xfrm>
            <a:off x="6216371" y="3655481"/>
            <a:ext cx="1887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الأول 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62666ED-0109-4991-BD96-C53595F80DBE}"/>
              </a:ext>
            </a:extLst>
          </p:cNvPr>
          <p:cNvSpPr txBox="1"/>
          <p:nvPr/>
        </p:nvSpPr>
        <p:spPr>
          <a:xfrm>
            <a:off x="1572505" y="3478306"/>
            <a:ext cx="1887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الثاني 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D1D46-B31E-406B-8005-CFA1F95F7D9E}"/>
              </a:ext>
            </a:extLst>
          </p:cNvPr>
          <p:cNvSpPr txBox="1"/>
          <p:nvPr/>
        </p:nvSpPr>
        <p:spPr>
          <a:xfrm>
            <a:off x="0" y="1171367"/>
            <a:ext cx="3989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التــــــــــــــــــــــعلم الـــــــــــــــــــــــــــــذاتي</a:t>
            </a:r>
            <a:endParaRPr lang="en-US" sz="2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2" name="صورة 8">
            <a:extLst>
              <a:ext uri="{FF2B5EF4-FFF2-40B4-BE49-F238E27FC236}">
                <a16:creationId xmlns:a16="http://schemas.microsoft.com/office/drawing/2014/main" id="{057E7D7F-187F-4A59-B0E5-23F54B6DF1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306" y="1878289"/>
            <a:ext cx="2841932" cy="2737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AD8553-7759-4A54-BF85-8217D642B34A}"/>
              </a:ext>
            </a:extLst>
          </p:cNvPr>
          <p:cNvSpPr txBox="1"/>
          <p:nvPr/>
        </p:nvSpPr>
        <p:spPr>
          <a:xfrm>
            <a:off x="3845861" y="264553"/>
            <a:ext cx="4249271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https://www.liveworksheets.com/rg1283245ml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8838501-AA1B-4BC9-95DC-92D0C22F2F8B}"/>
              </a:ext>
            </a:extLst>
          </p:cNvPr>
          <p:cNvSpPr txBox="1"/>
          <p:nvPr/>
        </p:nvSpPr>
        <p:spPr>
          <a:xfrm>
            <a:off x="3792071" y="3416324"/>
            <a:ext cx="507402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https://www.liveworksheets.com/worksheets/ar/%D8%B1%D9%8A%D8%A7%D8%B6%D9%8A%D8%A7%D8%AA/%D8%A7%D9%84%D8%A7%D8%B9%D8%AF%D8%A7%D8%AF/%D8%A7%D9%84%D8%B5%D9%8A%D8%BA%D8%A9_%D8%A7%D9%84%D8%B9%D9%84%D9%85%D9%8A%D8%A9_gf1400191rk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F3D9A04-40E7-42AC-84C9-35056FA37A93}"/>
              </a:ext>
            </a:extLst>
          </p:cNvPr>
          <p:cNvSpPr txBox="1"/>
          <p:nvPr/>
        </p:nvSpPr>
        <p:spPr>
          <a:xfrm>
            <a:off x="3845861" y="832813"/>
            <a:ext cx="4025151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https://es.liveworksheets.com/nl1406990ik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928A81B-2EB9-42F6-B560-E4C0A8307687}"/>
              </a:ext>
            </a:extLst>
          </p:cNvPr>
          <p:cNvSpPr txBox="1"/>
          <p:nvPr/>
        </p:nvSpPr>
        <p:spPr>
          <a:xfrm>
            <a:off x="3818966" y="1375273"/>
            <a:ext cx="5074022" cy="95410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https://wordwall.net/ar/resource/6943466/%D8%A7%D9%84%D8%B5%D9%8A%D8%BA%D8%A9-%D8%A7%D9%84%D8%B9%D9%84%D9%85%D9%8A%D8%A9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FFFE1B8-0CFA-4C6D-A856-2F191CDF95F5}"/>
              </a:ext>
            </a:extLst>
          </p:cNvPr>
          <p:cNvSpPr txBox="1"/>
          <p:nvPr/>
        </p:nvSpPr>
        <p:spPr>
          <a:xfrm>
            <a:off x="3792071" y="2416050"/>
            <a:ext cx="5082988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https://wordwall.net/ar/resource/4493344/%D8%A7%D9%84%D8%B5%D9%8A%D8%BA%D8%A9-%D8%A7%D9%84%D8%B9%D9%84%D9%85%D9%8A%D8%A9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7" name="Google Shape;4257;p71"/>
          <p:cNvSpPr/>
          <p:nvPr/>
        </p:nvSpPr>
        <p:spPr>
          <a:xfrm rot="-5400000">
            <a:off x="6393964" y="1057703"/>
            <a:ext cx="42418" cy="42453"/>
          </a:xfrm>
          <a:custGeom>
            <a:avLst/>
            <a:gdLst/>
            <a:ahLst/>
            <a:cxnLst/>
            <a:rect l="l" t="t" r="r" b="b"/>
            <a:pathLst>
              <a:path w="1189" h="1190" extrusionOk="0">
                <a:moveTo>
                  <a:pt x="1189" y="573"/>
                </a:moveTo>
                <a:cubicBezTo>
                  <a:pt x="1189" y="804"/>
                  <a:pt x="1050" y="1012"/>
                  <a:pt x="836" y="1100"/>
                </a:cubicBezTo>
                <a:cubicBezTo>
                  <a:pt x="622" y="1189"/>
                  <a:pt x="376" y="1140"/>
                  <a:pt x="212" y="977"/>
                </a:cubicBezTo>
                <a:cubicBezTo>
                  <a:pt x="49" y="812"/>
                  <a:pt x="1" y="566"/>
                  <a:pt x="89" y="352"/>
                </a:cubicBezTo>
                <a:cubicBezTo>
                  <a:pt x="178" y="140"/>
                  <a:pt x="387" y="0"/>
                  <a:pt x="619" y="0"/>
                </a:cubicBezTo>
                <a:cubicBezTo>
                  <a:pt x="934" y="2"/>
                  <a:pt x="1189" y="256"/>
                  <a:pt x="1189" y="573"/>
                </a:cubicBezTo>
                <a:close/>
              </a:path>
            </a:pathLst>
          </a:custGeom>
          <a:solidFill>
            <a:srgbClr val="E9E9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8" name="Google Shape;4258;p71"/>
          <p:cNvSpPr/>
          <p:nvPr/>
        </p:nvSpPr>
        <p:spPr>
          <a:xfrm rot="-5400000">
            <a:off x="6597759" y="955370"/>
            <a:ext cx="41205" cy="245480"/>
          </a:xfrm>
          <a:custGeom>
            <a:avLst/>
            <a:gdLst/>
            <a:ahLst/>
            <a:cxnLst/>
            <a:rect l="l" t="t" r="r" b="b"/>
            <a:pathLst>
              <a:path w="1155" h="6881" extrusionOk="0">
                <a:moveTo>
                  <a:pt x="1149" y="582"/>
                </a:moveTo>
                <a:lnTo>
                  <a:pt x="1149" y="6300"/>
                </a:lnTo>
                <a:cubicBezTo>
                  <a:pt x="1154" y="6619"/>
                  <a:pt x="896" y="6881"/>
                  <a:pt x="578" y="6881"/>
                </a:cubicBezTo>
                <a:cubicBezTo>
                  <a:pt x="258" y="6881"/>
                  <a:pt x="1" y="6619"/>
                  <a:pt x="5" y="6300"/>
                </a:cubicBezTo>
                <a:lnTo>
                  <a:pt x="5" y="582"/>
                </a:lnTo>
                <a:cubicBezTo>
                  <a:pt x="1" y="262"/>
                  <a:pt x="258" y="1"/>
                  <a:pt x="578" y="1"/>
                </a:cubicBezTo>
                <a:cubicBezTo>
                  <a:pt x="896" y="1"/>
                  <a:pt x="1154" y="262"/>
                  <a:pt x="1149" y="582"/>
                </a:cubicBezTo>
                <a:close/>
              </a:path>
            </a:pathLst>
          </a:custGeom>
          <a:solidFill>
            <a:srgbClr val="E9E9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9" name="Google Shape;4259;p71"/>
          <p:cNvSpPr/>
          <p:nvPr/>
        </p:nvSpPr>
        <p:spPr>
          <a:xfrm rot="-5400000">
            <a:off x="6473859" y="3904987"/>
            <a:ext cx="169171" cy="168529"/>
          </a:xfrm>
          <a:custGeom>
            <a:avLst/>
            <a:gdLst/>
            <a:ahLst/>
            <a:cxnLst/>
            <a:rect l="l" t="t" r="r" b="b"/>
            <a:pathLst>
              <a:path w="4742" h="4724" extrusionOk="0">
                <a:moveTo>
                  <a:pt x="4741" y="2353"/>
                </a:moveTo>
                <a:cubicBezTo>
                  <a:pt x="4741" y="3661"/>
                  <a:pt x="3679" y="4723"/>
                  <a:pt x="2371" y="4723"/>
                </a:cubicBezTo>
                <a:cubicBezTo>
                  <a:pt x="1062" y="4723"/>
                  <a:pt x="1" y="3661"/>
                  <a:pt x="1" y="2353"/>
                </a:cubicBezTo>
                <a:cubicBezTo>
                  <a:pt x="11" y="1050"/>
                  <a:pt x="1068" y="0"/>
                  <a:pt x="2371" y="0"/>
                </a:cubicBezTo>
                <a:cubicBezTo>
                  <a:pt x="3673" y="0"/>
                  <a:pt x="4731" y="1050"/>
                  <a:pt x="4741" y="2353"/>
                </a:cubicBezTo>
                <a:close/>
              </a:path>
            </a:pathLst>
          </a:custGeom>
          <a:solidFill>
            <a:srgbClr val="E9E9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62" name="Google Shape;4262;p71"/>
          <p:cNvGrpSpPr/>
          <p:nvPr/>
        </p:nvGrpSpPr>
        <p:grpSpPr>
          <a:xfrm>
            <a:off x="8101267" y="-1258286"/>
            <a:ext cx="761225" cy="2635321"/>
            <a:chOff x="8252442" y="1"/>
            <a:chExt cx="761225" cy="2635321"/>
          </a:xfrm>
        </p:grpSpPr>
        <p:sp>
          <p:nvSpPr>
            <p:cNvPr id="4263" name="Google Shape;4263;p71"/>
            <p:cNvSpPr/>
            <p:nvPr/>
          </p:nvSpPr>
          <p:spPr>
            <a:xfrm>
              <a:off x="8624800" y="1"/>
              <a:ext cx="16550" cy="1841096"/>
            </a:xfrm>
            <a:custGeom>
              <a:avLst/>
              <a:gdLst/>
              <a:ahLst/>
              <a:cxnLst/>
              <a:rect l="l" t="t" r="r" b="b"/>
              <a:pathLst>
                <a:path w="575" h="17627" extrusionOk="0">
                  <a:moveTo>
                    <a:pt x="0" y="0"/>
                  </a:moveTo>
                  <a:lnTo>
                    <a:pt x="0" y="17627"/>
                  </a:lnTo>
                  <a:lnTo>
                    <a:pt x="574" y="17627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71"/>
            <p:cNvSpPr/>
            <p:nvPr/>
          </p:nvSpPr>
          <p:spPr>
            <a:xfrm>
              <a:off x="8479150" y="2561412"/>
              <a:ext cx="307753" cy="73910"/>
            </a:xfrm>
            <a:custGeom>
              <a:avLst/>
              <a:gdLst/>
              <a:ahLst/>
              <a:cxnLst/>
              <a:rect l="l" t="t" r="r" b="b"/>
              <a:pathLst>
                <a:path w="10697" h="2569" extrusionOk="0">
                  <a:moveTo>
                    <a:pt x="0" y="1"/>
                  </a:moveTo>
                  <a:lnTo>
                    <a:pt x="0" y="913"/>
                  </a:lnTo>
                  <a:cubicBezTo>
                    <a:pt x="0" y="1827"/>
                    <a:pt x="742" y="2569"/>
                    <a:pt x="1656" y="2569"/>
                  </a:cubicBezTo>
                  <a:lnTo>
                    <a:pt x="9041" y="2569"/>
                  </a:lnTo>
                  <a:cubicBezTo>
                    <a:pt x="9956" y="2569"/>
                    <a:pt x="10697" y="1827"/>
                    <a:pt x="10697" y="913"/>
                  </a:cubicBezTo>
                  <a:lnTo>
                    <a:pt x="10697" y="1"/>
                  </a:ln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71"/>
            <p:cNvSpPr/>
            <p:nvPr/>
          </p:nvSpPr>
          <p:spPr>
            <a:xfrm>
              <a:off x="8479150" y="1923984"/>
              <a:ext cx="307753" cy="57367"/>
            </a:xfrm>
            <a:custGeom>
              <a:avLst/>
              <a:gdLst/>
              <a:ahLst/>
              <a:cxnLst/>
              <a:rect l="l" t="t" r="r" b="b"/>
              <a:pathLst>
                <a:path w="10697" h="1994" extrusionOk="0">
                  <a:moveTo>
                    <a:pt x="1656" y="0"/>
                  </a:moveTo>
                  <a:cubicBezTo>
                    <a:pt x="742" y="0"/>
                    <a:pt x="0" y="742"/>
                    <a:pt x="0" y="1657"/>
                  </a:cubicBezTo>
                  <a:lnTo>
                    <a:pt x="0" y="1994"/>
                  </a:lnTo>
                  <a:lnTo>
                    <a:pt x="10697" y="1994"/>
                  </a:lnTo>
                  <a:lnTo>
                    <a:pt x="10697" y="1657"/>
                  </a:lnTo>
                  <a:cubicBezTo>
                    <a:pt x="10697" y="742"/>
                    <a:pt x="9956" y="0"/>
                    <a:pt x="9041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71"/>
            <p:cNvSpPr/>
            <p:nvPr/>
          </p:nvSpPr>
          <p:spPr>
            <a:xfrm>
              <a:off x="8252442" y="1981323"/>
              <a:ext cx="761225" cy="580118"/>
            </a:xfrm>
            <a:custGeom>
              <a:avLst/>
              <a:gdLst/>
              <a:ahLst/>
              <a:cxnLst/>
              <a:rect l="l" t="t" r="r" b="b"/>
              <a:pathLst>
                <a:path w="26459" h="20164" extrusionOk="0">
                  <a:moveTo>
                    <a:pt x="7807" y="1"/>
                  </a:moveTo>
                  <a:cubicBezTo>
                    <a:pt x="3206" y="1731"/>
                    <a:pt x="1" y="5593"/>
                    <a:pt x="1" y="10082"/>
                  </a:cubicBezTo>
                  <a:cubicBezTo>
                    <a:pt x="1" y="14572"/>
                    <a:pt x="3206" y="18434"/>
                    <a:pt x="7807" y="20164"/>
                  </a:cubicBezTo>
                  <a:lnTo>
                    <a:pt x="18652" y="20164"/>
                  </a:lnTo>
                  <a:cubicBezTo>
                    <a:pt x="23253" y="18433"/>
                    <a:pt x="26459" y="14572"/>
                    <a:pt x="26459" y="10082"/>
                  </a:cubicBezTo>
                  <a:cubicBezTo>
                    <a:pt x="26459" y="5593"/>
                    <a:pt x="23253" y="1731"/>
                    <a:pt x="18652" y="1"/>
                  </a:cubicBezTo>
                  <a:close/>
                </a:path>
              </a:pathLst>
            </a:custGeom>
            <a:solidFill>
              <a:srgbClr val="68A3D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71"/>
            <p:cNvSpPr/>
            <p:nvPr/>
          </p:nvSpPr>
          <p:spPr>
            <a:xfrm>
              <a:off x="8316513" y="2071632"/>
              <a:ext cx="697155" cy="489809"/>
            </a:xfrm>
            <a:custGeom>
              <a:avLst/>
              <a:gdLst/>
              <a:ahLst/>
              <a:cxnLst/>
              <a:rect l="l" t="t" r="r" b="b"/>
              <a:pathLst>
                <a:path w="24232" h="17025" extrusionOk="0">
                  <a:moveTo>
                    <a:pt x="21292" y="0"/>
                  </a:moveTo>
                  <a:cubicBezTo>
                    <a:pt x="19746" y="4754"/>
                    <a:pt x="15481" y="14065"/>
                    <a:pt x="5782" y="14065"/>
                  </a:cubicBezTo>
                  <a:cubicBezTo>
                    <a:pt x="4036" y="14065"/>
                    <a:pt x="2114" y="13763"/>
                    <a:pt x="0" y="13079"/>
                  </a:cubicBezTo>
                  <a:lnTo>
                    <a:pt x="0" y="13079"/>
                  </a:lnTo>
                  <a:cubicBezTo>
                    <a:pt x="1375" y="14793"/>
                    <a:pt x="3306" y="16169"/>
                    <a:pt x="5580" y="17025"/>
                  </a:cubicBezTo>
                  <a:lnTo>
                    <a:pt x="16425" y="17025"/>
                  </a:lnTo>
                  <a:cubicBezTo>
                    <a:pt x="21026" y="15294"/>
                    <a:pt x="24232" y="11433"/>
                    <a:pt x="24232" y="6943"/>
                  </a:cubicBezTo>
                  <a:cubicBezTo>
                    <a:pt x="24232" y="4312"/>
                    <a:pt x="23129" y="1898"/>
                    <a:pt x="21292" y="0"/>
                  </a:cubicBezTo>
                  <a:close/>
                </a:path>
              </a:pathLst>
            </a:custGeom>
            <a:solidFill>
              <a:srgbClr val="40779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71"/>
            <p:cNvSpPr/>
            <p:nvPr/>
          </p:nvSpPr>
          <p:spPr>
            <a:xfrm>
              <a:off x="8525326" y="1816269"/>
              <a:ext cx="215430" cy="107715"/>
            </a:xfrm>
            <a:custGeom>
              <a:avLst/>
              <a:gdLst/>
              <a:ahLst/>
              <a:cxnLst/>
              <a:rect l="l" t="t" r="r" b="b"/>
              <a:pathLst>
                <a:path w="7488" h="3744" extrusionOk="0">
                  <a:moveTo>
                    <a:pt x="3745" y="1"/>
                  </a:moveTo>
                  <a:cubicBezTo>
                    <a:pt x="1680" y="1"/>
                    <a:pt x="1" y="1680"/>
                    <a:pt x="1" y="3743"/>
                  </a:cubicBezTo>
                  <a:lnTo>
                    <a:pt x="861" y="3743"/>
                  </a:lnTo>
                  <a:cubicBezTo>
                    <a:pt x="861" y="2154"/>
                    <a:pt x="2155" y="861"/>
                    <a:pt x="3745" y="861"/>
                  </a:cubicBezTo>
                  <a:cubicBezTo>
                    <a:pt x="5334" y="861"/>
                    <a:pt x="6627" y="2154"/>
                    <a:pt x="6627" y="3743"/>
                  </a:cubicBezTo>
                  <a:lnTo>
                    <a:pt x="7487" y="3743"/>
                  </a:lnTo>
                  <a:cubicBezTo>
                    <a:pt x="7487" y="1680"/>
                    <a:pt x="5809" y="1"/>
                    <a:pt x="3745" y="1"/>
                  </a:cubicBezTo>
                  <a:close/>
                </a:path>
              </a:pathLst>
            </a:custGeom>
            <a:solidFill>
              <a:srgbClr val="FFCE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71"/>
            <p:cNvSpPr/>
            <p:nvPr/>
          </p:nvSpPr>
          <p:spPr>
            <a:xfrm>
              <a:off x="8403887" y="2011358"/>
              <a:ext cx="460119" cy="25519"/>
            </a:xfrm>
            <a:custGeom>
              <a:avLst/>
              <a:gdLst/>
              <a:ahLst/>
              <a:cxnLst/>
              <a:rect l="l" t="t" r="r" b="b"/>
              <a:pathLst>
                <a:path w="15993" h="887" extrusionOk="0">
                  <a:moveTo>
                    <a:pt x="357" y="1"/>
                  </a:moveTo>
                  <a:cubicBezTo>
                    <a:pt x="237" y="72"/>
                    <a:pt x="118" y="144"/>
                    <a:pt x="1" y="218"/>
                  </a:cubicBezTo>
                  <a:cubicBezTo>
                    <a:pt x="2616" y="662"/>
                    <a:pt x="5403" y="887"/>
                    <a:pt x="8171" y="887"/>
                  </a:cubicBezTo>
                  <a:cubicBezTo>
                    <a:pt x="10856" y="887"/>
                    <a:pt x="13520" y="676"/>
                    <a:pt x="15992" y="257"/>
                  </a:cubicBezTo>
                  <a:cubicBezTo>
                    <a:pt x="15877" y="183"/>
                    <a:pt x="15760" y="111"/>
                    <a:pt x="15642" y="40"/>
                  </a:cubicBezTo>
                  <a:cubicBezTo>
                    <a:pt x="13275" y="425"/>
                    <a:pt x="10735" y="617"/>
                    <a:pt x="8178" y="617"/>
                  </a:cubicBezTo>
                  <a:cubicBezTo>
                    <a:pt x="5533" y="617"/>
                    <a:pt x="2869" y="411"/>
                    <a:pt x="357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71"/>
            <p:cNvSpPr/>
            <p:nvPr/>
          </p:nvSpPr>
          <p:spPr>
            <a:xfrm>
              <a:off x="8316570" y="2088002"/>
              <a:ext cx="633861" cy="44363"/>
            </a:xfrm>
            <a:custGeom>
              <a:avLst/>
              <a:gdLst/>
              <a:ahLst/>
              <a:cxnLst/>
              <a:rect l="l" t="t" r="r" b="b"/>
              <a:pathLst>
                <a:path w="22032" h="1542" extrusionOk="0">
                  <a:moveTo>
                    <a:pt x="195" y="0"/>
                  </a:moveTo>
                  <a:cubicBezTo>
                    <a:pt x="129" y="78"/>
                    <a:pt x="65" y="158"/>
                    <a:pt x="1" y="237"/>
                  </a:cubicBezTo>
                  <a:cubicBezTo>
                    <a:pt x="3425" y="1108"/>
                    <a:pt x="7335" y="1541"/>
                    <a:pt x="11206" y="1541"/>
                  </a:cubicBezTo>
                  <a:cubicBezTo>
                    <a:pt x="15020" y="1541"/>
                    <a:pt x="18795" y="1118"/>
                    <a:pt x="22031" y="274"/>
                  </a:cubicBezTo>
                  <a:cubicBezTo>
                    <a:pt x="21968" y="195"/>
                    <a:pt x="21903" y="115"/>
                    <a:pt x="21837" y="38"/>
                  </a:cubicBezTo>
                  <a:cubicBezTo>
                    <a:pt x="18653" y="861"/>
                    <a:pt x="14946" y="1273"/>
                    <a:pt x="11202" y="1273"/>
                  </a:cubicBezTo>
                  <a:cubicBezTo>
                    <a:pt x="7402" y="1273"/>
                    <a:pt x="3565" y="849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71"/>
            <p:cNvSpPr/>
            <p:nvPr/>
          </p:nvSpPr>
          <p:spPr>
            <a:xfrm>
              <a:off x="8269531" y="2169478"/>
              <a:ext cx="727334" cy="58346"/>
            </a:xfrm>
            <a:custGeom>
              <a:avLst/>
              <a:gdLst/>
              <a:ahLst/>
              <a:cxnLst/>
              <a:rect l="l" t="t" r="r" b="b"/>
              <a:pathLst>
                <a:path w="25281" h="2028" extrusionOk="0">
                  <a:moveTo>
                    <a:pt x="103" y="0"/>
                  </a:moveTo>
                  <a:cubicBezTo>
                    <a:pt x="67" y="88"/>
                    <a:pt x="33" y="176"/>
                    <a:pt x="1" y="263"/>
                  </a:cubicBezTo>
                  <a:cubicBezTo>
                    <a:pt x="3785" y="1440"/>
                    <a:pt x="8338" y="2027"/>
                    <a:pt x="12841" y="2027"/>
                  </a:cubicBezTo>
                  <a:cubicBezTo>
                    <a:pt x="17308" y="2027"/>
                    <a:pt x="21723" y="1448"/>
                    <a:pt x="25281" y="290"/>
                  </a:cubicBezTo>
                  <a:cubicBezTo>
                    <a:pt x="25248" y="201"/>
                    <a:pt x="25215" y="114"/>
                    <a:pt x="25179" y="27"/>
                  </a:cubicBezTo>
                  <a:cubicBezTo>
                    <a:pt x="21658" y="1182"/>
                    <a:pt x="17279" y="1759"/>
                    <a:pt x="12845" y="1759"/>
                  </a:cubicBezTo>
                  <a:cubicBezTo>
                    <a:pt x="8377" y="1759"/>
                    <a:pt x="3854" y="1173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71"/>
            <p:cNvSpPr/>
            <p:nvPr/>
          </p:nvSpPr>
          <p:spPr>
            <a:xfrm>
              <a:off x="8252528" y="2258550"/>
              <a:ext cx="761053" cy="64790"/>
            </a:xfrm>
            <a:custGeom>
              <a:avLst/>
              <a:gdLst/>
              <a:ahLst/>
              <a:cxnLst/>
              <a:rect l="l" t="t" r="r" b="b"/>
              <a:pathLst>
                <a:path w="26453" h="2252" extrusionOk="0">
                  <a:moveTo>
                    <a:pt x="9" y="0"/>
                  </a:moveTo>
                  <a:cubicBezTo>
                    <a:pt x="4" y="98"/>
                    <a:pt x="3" y="197"/>
                    <a:pt x="1" y="295"/>
                  </a:cubicBezTo>
                  <a:cubicBezTo>
                    <a:pt x="3897" y="1598"/>
                    <a:pt x="8692" y="2252"/>
                    <a:pt x="13432" y="2252"/>
                  </a:cubicBezTo>
                  <a:cubicBezTo>
                    <a:pt x="18146" y="2252"/>
                    <a:pt x="22801" y="1604"/>
                    <a:pt x="26452" y="315"/>
                  </a:cubicBezTo>
                  <a:cubicBezTo>
                    <a:pt x="26451" y="215"/>
                    <a:pt x="26450" y="116"/>
                    <a:pt x="26446" y="17"/>
                  </a:cubicBezTo>
                  <a:cubicBezTo>
                    <a:pt x="22818" y="1327"/>
                    <a:pt x="18156" y="1982"/>
                    <a:pt x="13433" y="1982"/>
                  </a:cubicBezTo>
                  <a:cubicBezTo>
                    <a:pt x="8690" y="1982"/>
                    <a:pt x="3887" y="1321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71"/>
            <p:cNvSpPr/>
            <p:nvPr/>
          </p:nvSpPr>
          <p:spPr>
            <a:xfrm>
              <a:off x="8267057" y="2358699"/>
              <a:ext cx="731679" cy="60129"/>
            </a:xfrm>
            <a:custGeom>
              <a:avLst/>
              <a:gdLst/>
              <a:ahLst/>
              <a:cxnLst/>
              <a:rect l="l" t="t" r="r" b="b"/>
              <a:pathLst>
                <a:path w="25432" h="2090" extrusionOk="0">
                  <a:moveTo>
                    <a:pt x="0" y="0"/>
                  </a:moveTo>
                  <a:lnTo>
                    <a:pt x="0" y="0"/>
                  </a:lnTo>
                  <a:cubicBezTo>
                    <a:pt x="39" y="113"/>
                    <a:pt x="80" y="224"/>
                    <a:pt x="121" y="335"/>
                  </a:cubicBezTo>
                  <a:cubicBezTo>
                    <a:pt x="3899" y="1504"/>
                    <a:pt x="8439" y="2089"/>
                    <a:pt x="12927" y="2089"/>
                  </a:cubicBezTo>
                  <a:cubicBezTo>
                    <a:pt x="17370" y="2089"/>
                    <a:pt x="21761" y="1514"/>
                    <a:pt x="25308" y="369"/>
                  </a:cubicBezTo>
                  <a:cubicBezTo>
                    <a:pt x="25352" y="256"/>
                    <a:pt x="25393" y="144"/>
                    <a:pt x="25432" y="31"/>
                  </a:cubicBezTo>
                  <a:lnTo>
                    <a:pt x="25432" y="31"/>
                  </a:lnTo>
                  <a:cubicBezTo>
                    <a:pt x="21883" y="1223"/>
                    <a:pt x="17434" y="1819"/>
                    <a:pt x="12930" y="1819"/>
                  </a:cubicBezTo>
                  <a:cubicBezTo>
                    <a:pt x="8387" y="1819"/>
                    <a:pt x="3788" y="121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71"/>
            <p:cNvSpPr/>
            <p:nvPr/>
          </p:nvSpPr>
          <p:spPr>
            <a:xfrm>
              <a:off x="8339989" y="2474181"/>
              <a:ext cx="584175" cy="40105"/>
            </a:xfrm>
            <a:custGeom>
              <a:avLst/>
              <a:gdLst/>
              <a:ahLst/>
              <a:cxnLst/>
              <a:rect l="l" t="t" r="r" b="b"/>
              <a:pathLst>
                <a:path w="20305" h="1394" extrusionOk="0">
                  <a:moveTo>
                    <a:pt x="1" y="1"/>
                  </a:moveTo>
                  <a:lnTo>
                    <a:pt x="1" y="1"/>
                  </a:lnTo>
                  <a:cubicBezTo>
                    <a:pt x="126" y="128"/>
                    <a:pt x="254" y="249"/>
                    <a:pt x="386" y="370"/>
                  </a:cubicBezTo>
                  <a:cubicBezTo>
                    <a:pt x="3511" y="1052"/>
                    <a:pt x="6965" y="1393"/>
                    <a:pt x="10392" y="1393"/>
                  </a:cubicBezTo>
                  <a:cubicBezTo>
                    <a:pt x="13705" y="1393"/>
                    <a:pt x="16987" y="1074"/>
                    <a:pt x="19914" y="437"/>
                  </a:cubicBezTo>
                  <a:cubicBezTo>
                    <a:pt x="20047" y="316"/>
                    <a:pt x="20177" y="193"/>
                    <a:pt x="20304" y="68"/>
                  </a:cubicBezTo>
                  <a:lnTo>
                    <a:pt x="20304" y="68"/>
                  </a:lnTo>
                  <a:cubicBezTo>
                    <a:pt x="17291" y="773"/>
                    <a:pt x="13862" y="1125"/>
                    <a:pt x="10400" y="1125"/>
                  </a:cubicBezTo>
                  <a:cubicBezTo>
                    <a:pt x="6828" y="1125"/>
                    <a:pt x="3221" y="75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71"/>
            <p:cNvSpPr/>
            <p:nvPr/>
          </p:nvSpPr>
          <p:spPr>
            <a:xfrm>
              <a:off x="8472331" y="2103681"/>
              <a:ext cx="321476" cy="321505"/>
            </a:xfrm>
            <a:custGeom>
              <a:avLst/>
              <a:gdLst/>
              <a:ahLst/>
              <a:cxnLst/>
              <a:rect l="l" t="t" r="r" b="b"/>
              <a:pathLst>
                <a:path w="11174" h="11175" extrusionOk="0">
                  <a:moveTo>
                    <a:pt x="5587" y="0"/>
                  </a:moveTo>
                  <a:cubicBezTo>
                    <a:pt x="2501" y="0"/>
                    <a:pt x="0" y="2502"/>
                    <a:pt x="0" y="5588"/>
                  </a:cubicBezTo>
                  <a:cubicBezTo>
                    <a:pt x="0" y="7069"/>
                    <a:pt x="589" y="8490"/>
                    <a:pt x="1636" y="9538"/>
                  </a:cubicBezTo>
                  <a:cubicBezTo>
                    <a:pt x="2684" y="10586"/>
                    <a:pt x="4104" y="11174"/>
                    <a:pt x="5587" y="11174"/>
                  </a:cubicBezTo>
                  <a:cubicBezTo>
                    <a:pt x="7069" y="11174"/>
                    <a:pt x="8489" y="10586"/>
                    <a:pt x="9537" y="9538"/>
                  </a:cubicBezTo>
                  <a:cubicBezTo>
                    <a:pt x="10585" y="8490"/>
                    <a:pt x="11173" y="7069"/>
                    <a:pt x="11173" y="5588"/>
                  </a:cubicBezTo>
                  <a:cubicBezTo>
                    <a:pt x="11173" y="4105"/>
                    <a:pt x="10585" y="2685"/>
                    <a:pt x="9537" y="1637"/>
                  </a:cubicBezTo>
                  <a:cubicBezTo>
                    <a:pt x="8489" y="590"/>
                    <a:pt x="7069" y="0"/>
                    <a:pt x="55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71B118B-5EEB-4FBD-94E2-C5A9958CA561}"/>
              </a:ext>
            </a:extLst>
          </p:cNvPr>
          <p:cNvSpPr txBox="1"/>
          <p:nvPr/>
        </p:nvSpPr>
        <p:spPr>
          <a:xfrm>
            <a:off x="2429780" y="1417588"/>
            <a:ext cx="48488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b="0" i="0" dirty="0">
                <a:solidFill>
                  <a:srgbClr val="00B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4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2" name="Google Shape;2841;p51">
            <a:extLst>
              <a:ext uri="{FF2B5EF4-FFF2-40B4-BE49-F238E27FC236}">
                <a16:creationId xmlns:a16="http://schemas.microsoft.com/office/drawing/2014/main" id="{F93FD0D7-36D6-431C-9697-DDE30A59ABD1}"/>
              </a:ext>
            </a:extLst>
          </p:cNvPr>
          <p:cNvGrpSpPr/>
          <p:nvPr/>
        </p:nvGrpSpPr>
        <p:grpSpPr>
          <a:xfrm>
            <a:off x="764913" y="874078"/>
            <a:ext cx="1220276" cy="3224625"/>
            <a:chOff x="6193236" y="1312240"/>
            <a:chExt cx="1220276" cy="3224625"/>
          </a:xfrm>
        </p:grpSpPr>
        <p:sp>
          <p:nvSpPr>
            <p:cNvPr id="53" name="Google Shape;2842;p51">
              <a:extLst>
                <a:ext uri="{FF2B5EF4-FFF2-40B4-BE49-F238E27FC236}">
                  <a16:creationId xmlns:a16="http://schemas.microsoft.com/office/drawing/2014/main" id="{79B73C20-5BA6-41F7-A538-224D2F57D078}"/>
                </a:ext>
              </a:extLst>
            </p:cNvPr>
            <p:cNvSpPr/>
            <p:nvPr/>
          </p:nvSpPr>
          <p:spPr>
            <a:xfrm>
              <a:off x="6545993" y="3972317"/>
              <a:ext cx="161297" cy="405108"/>
            </a:xfrm>
            <a:custGeom>
              <a:avLst/>
              <a:gdLst/>
              <a:ahLst/>
              <a:cxnLst/>
              <a:rect l="l" t="t" r="r" b="b"/>
              <a:pathLst>
                <a:path w="3632" h="9122" extrusionOk="0">
                  <a:moveTo>
                    <a:pt x="1" y="1"/>
                  </a:moveTo>
                  <a:lnTo>
                    <a:pt x="180" y="9121"/>
                  </a:lnTo>
                  <a:lnTo>
                    <a:pt x="3105" y="9121"/>
                  </a:lnTo>
                  <a:lnTo>
                    <a:pt x="363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843;p51">
              <a:extLst>
                <a:ext uri="{FF2B5EF4-FFF2-40B4-BE49-F238E27FC236}">
                  <a16:creationId xmlns:a16="http://schemas.microsoft.com/office/drawing/2014/main" id="{D9951037-0011-4230-8529-E2A99EAEDC18}"/>
                </a:ext>
              </a:extLst>
            </p:cNvPr>
            <p:cNvSpPr/>
            <p:nvPr/>
          </p:nvSpPr>
          <p:spPr>
            <a:xfrm>
              <a:off x="6538932" y="3965256"/>
              <a:ext cx="175597" cy="419230"/>
            </a:xfrm>
            <a:custGeom>
              <a:avLst/>
              <a:gdLst/>
              <a:ahLst/>
              <a:cxnLst/>
              <a:rect l="l" t="t" r="r" b="b"/>
              <a:pathLst>
                <a:path w="3954" h="9440" extrusionOk="0">
                  <a:moveTo>
                    <a:pt x="3620" y="320"/>
                  </a:moveTo>
                  <a:lnTo>
                    <a:pt x="3168" y="8163"/>
                  </a:lnTo>
                  <a:lnTo>
                    <a:pt x="3113" y="9121"/>
                  </a:lnTo>
                  <a:lnTo>
                    <a:pt x="495" y="9121"/>
                  </a:lnTo>
                  <a:lnTo>
                    <a:pt x="341" y="1277"/>
                  </a:lnTo>
                  <a:lnTo>
                    <a:pt x="322" y="320"/>
                  </a:lnTo>
                  <a:close/>
                  <a:moveTo>
                    <a:pt x="160" y="0"/>
                  </a:moveTo>
                  <a:cubicBezTo>
                    <a:pt x="72" y="1"/>
                    <a:pt x="0" y="72"/>
                    <a:pt x="0" y="160"/>
                  </a:cubicBezTo>
                  <a:lnTo>
                    <a:pt x="157" y="8163"/>
                  </a:lnTo>
                  <a:lnTo>
                    <a:pt x="179" y="9280"/>
                  </a:lnTo>
                  <a:cubicBezTo>
                    <a:pt x="180" y="9368"/>
                    <a:pt x="251" y="9438"/>
                    <a:pt x="339" y="9439"/>
                  </a:cubicBezTo>
                  <a:lnTo>
                    <a:pt x="3264" y="9439"/>
                  </a:lnTo>
                  <a:cubicBezTo>
                    <a:pt x="3354" y="9439"/>
                    <a:pt x="3418" y="9367"/>
                    <a:pt x="3423" y="9280"/>
                  </a:cubicBezTo>
                  <a:lnTo>
                    <a:pt x="3885" y="1277"/>
                  </a:lnTo>
                  <a:lnTo>
                    <a:pt x="3950" y="160"/>
                  </a:lnTo>
                  <a:cubicBezTo>
                    <a:pt x="3953" y="92"/>
                    <a:pt x="3921" y="47"/>
                    <a:pt x="3876" y="24"/>
                  </a:cubicBezTo>
                  <a:lnTo>
                    <a:pt x="3876" y="24"/>
                  </a:lnTo>
                  <a:cubicBezTo>
                    <a:pt x="3853" y="9"/>
                    <a:pt x="3825" y="0"/>
                    <a:pt x="3790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844;p51">
              <a:extLst>
                <a:ext uri="{FF2B5EF4-FFF2-40B4-BE49-F238E27FC236}">
                  <a16:creationId xmlns:a16="http://schemas.microsoft.com/office/drawing/2014/main" id="{59A47C78-75A9-46D0-895E-D297D99702B7}"/>
                </a:ext>
              </a:extLst>
            </p:cNvPr>
            <p:cNvSpPr/>
            <p:nvPr/>
          </p:nvSpPr>
          <p:spPr>
            <a:xfrm>
              <a:off x="6428482" y="4334399"/>
              <a:ext cx="289553" cy="194471"/>
            </a:xfrm>
            <a:custGeom>
              <a:avLst/>
              <a:gdLst/>
              <a:ahLst/>
              <a:cxnLst/>
              <a:rect l="l" t="t" r="r" b="b"/>
              <a:pathLst>
                <a:path w="6520" h="4379" extrusionOk="0">
                  <a:moveTo>
                    <a:pt x="2285" y="0"/>
                  </a:moveTo>
                  <a:cubicBezTo>
                    <a:pt x="2040" y="0"/>
                    <a:pt x="1835" y="204"/>
                    <a:pt x="1811" y="470"/>
                  </a:cubicBezTo>
                  <a:lnTo>
                    <a:pt x="1699" y="1731"/>
                  </a:lnTo>
                  <a:cubicBezTo>
                    <a:pt x="1689" y="1846"/>
                    <a:pt x="1644" y="1954"/>
                    <a:pt x="1569" y="2041"/>
                  </a:cubicBezTo>
                  <a:lnTo>
                    <a:pt x="292" y="3498"/>
                  </a:lnTo>
                  <a:cubicBezTo>
                    <a:pt x="1" y="3828"/>
                    <a:pt x="217" y="4378"/>
                    <a:pt x="636" y="4378"/>
                  </a:cubicBezTo>
                  <a:lnTo>
                    <a:pt x="6043" y="4378"/>
                  </a:lnTo>
                  <a:cubicBezTo>
                    <a:pt x="6306" y="4378"/>
                    <a:pt x="6520" y="4145"/>
                    <a:pt x="6520" y="3857"/>
                  </a:cubicBezTo>
                  <a:lnTo>
                    <a:pt x="6520" y="521"/>
                  </a:lnTo>
                  <a:cubicBezTo>
                    <a:pt x="6520" y="234"/>
                    <a:pt x="6306" y="0"/>
                    <a:pt x="6043" y="0"/>
                  </a:cubicBezTo>
                  <a:close/>
                </a:path>
              </a:pathLst>
            </a:custGeom>
            <a:solidFill>
              <a:srgbClr val="D25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845;p51">
              <a:extLst>
                <a:ext uri="{FF2B5EF4-FFF2-40B4-BE49-F238E27FC236}">
                  <a16:creationId xmlns:a16="http://schemas.microsoft.com/office/drawing/2014/main" id="{20A39FFA-7184-4881-B072-B7C3BCDCF841}"/>
                </a:ext>
              </a:extLst>
            </p:cNvPr>
            <p:cNvSpPr/>
            <p:nvPr/>
          </p:nvSpPr>
          <p:spPr>
            <a:xfrm>
              <a:off x="6424040" y="4326139"/>
              <a:ext cx="303009" cy="209793"/>
            </a:xfrm>
            <a:custGeom>
              <a:avLst/>
              <a:gdLst/>
              <a:ahLst/>
              <a:cxnLst/>
              <a:rect l="l" t="t" r="r" b="b"/>
              <a:pathLst>
                <a:path w="6823" h="4724" extrusionOk="0">
                  <a:moveTo>
                    <a:pt x="3015" y="318"/>
                  </a:moveTo>
                  <a:cubicBezTo>
                    <a:pt x="3430" y="318"/>
                    <a:pt x="3853" y="347"/>
                    <a:pt x="4259" y="347"/>
                  </a:cubicBezTo>
                  <a:lnTo>
                    <a:pt x="6143" y="347"/>
                  </a:lnTo>
                  <a:cubicBezTo>
                    <a:pt x="6515" y="379"/>
                    <a:pt x="6460" y="784"/>
                    <a:pt x="6460" y="1047"/>
                  </a:cubicBezTo>
                  <a:lnTo>
                    <a:pt x="6460" y="2099"/>
                  </a:lnTo>
                  <a:cubicBezTo>
                    <a:pt x="6460" y="2733"/>
                    <a:pt x="6494" y="3375"/>
                    <a:pt x="6460" y="4007"/>
                  </a:cubicBezTo>
                  <a:cubicBezTo>
                    <a:pt x="6442" y="4378"/>
                    <a:pt x="6196" y="4406"/>
                    <a:pt x="5927" y="4406"/>
                  </a:cubicBezTo>
                  <a:cubicBezTo>
                    <a:pt x="5880" y="4406"/>
                    <a:pt x="5832" y="4405"/>
                    <a:pt x="5785" y="4405"/>
                  </a:cubicBezTo>
                  <a:lnTo>
                    <a:pt x="1346" y="4405"/>
                  </a:lnTo>
                  <a:cubicBezTo>
                    <a:pt x="1216" y="4405"/>
                    <a:pt x="1076" y="4417"/>
                    <a:pt x="940" y="4417"/>
                  </a:cubicBezTo>
                  <a:cubicBezTo>
                    <a:pt x="871" y="4417"/>
                    <a:pt x="804" y="4414"/>
                    <a:pt x="740" y="4405"/>
                  </a:cubicBezTo>
                  <a:cubicBezTo>
                    <a:pt x="454" y="4364"/>
                    <a:pt x="338" y="4069"/>
                    <a:pt x="483" y="3825"/>
                  </a:cubicBezTo>
                  <a:cubicBezTo>
                    <a:pt x="527" y="3753"/>
                    <a:pt x="599" y="3690"/>
                    <a:pt x="653" y="3628"/>
                  </a:cubicBezTo>
                  <a:lnTo>
                    <a:pt x="1401" y="2774"/>
                  </a:lnTo>
                  <a:cubicBezTo>
                    <a:pt x="1564" y="2588"/>
                    <a:pt x="1789" y="2393"/>
                    <a:pt x="1896" y="2166"/>
                  </a:cubicBezTo>
                  <a:cubicBezTo>
                    <a:pt x="2017" y="1906"/>
                    <a:pt x="1993" y="1535"/>
                    <a:pt x="2017" y="1257"/>
                  </a:cubicBezTo>
                  <a:cubicBezTo>
                    <a:pt x="2044" y="951"/>
                    <a:pt x="1988" y="391"/>
                    <a:pt x="2400" y="347"/>
                  </a:cubicBezTo>
                  <a:cubicBezTo>
                    <a:pt x="2601" y="325"/>
                    <a:pt x="2807" y="318"/>
                    <a:pt x="3015" y="318"/>
                  </a:cubicBezTo>
                  <a:close/>
                  <a:moveTo>
                    <a:pt x="3646" y="0"/>
                  </a:moveTo>
                  <a:cubicBezTo>
                    <a:pt x="3229" y="0"/>
                    <a:pt x="2814" y="7"/>
                    <a:pt x="2400" y="27"/>
                  </a:cubicBezTo>
                  <a:cubicBezTo>
                    <a:pt x="1534" y="69"/>
                    <a:pt x="1740" y="1275"/>
                    <a:pt x="1644" y="1860"/>
                  </a:cubicBezTo>
                  <a:cubicBezTo>
                    <a:pt x="1596" y="2156"/>
                    <a:pt x="1329" y="2373"/>
                    <a:pt x="1137" y="2592"/>
                  </a:cubicBezTo>
                  <a:cubicBezTo>
                    <a:pt x="877" y="2889"/>
                    <a:pt x="614" y="3184"/>
                    <a:pt x="355" y="3484"/>
                  </a:cubicBezTo>
                  <a:cubicBezTo>
                    <a:pt x="124" y="3752"/>
                    <a:pt x="1" y="4088"/>
                    <a:pt x="205" y="4419"/>
                  </a:cubicBezTo>
                  <a:cubicBezTo>
                    <a:pt x="370" y="4688"/>
                    <a:pt x="638" y="4723"/>
                    <a:pt x="922" y="4723"/>
                  </a:cubicBezTo>
                  <a:lnTo>
                    <a:pt x="5868" y="4723"/>
                  </a:lnTo>
                  <a:cubicBezTo>
                    <a:pt x="6244" y="4723"/>
                    <a:pt x="6622" y="4680"/>
                    <a:pt x="6749" y="4251"/>
                  </a:cubicBezTo>
                  <a:cubicBezTo>
                    <a:pt x="6823" y="4003"/>
                    <a:pt x="6779" y="3692"/>
                    <a:pt x="6779" y="3439"/>
                  </a:cubicBezTo>
                  <a:lnTo>
                    <a:pt x="6779" y="1977"/>
                  </a:lnTo>
                  <a:cubicBezTo>
                    <a:pt x="6779" y="1592"/>
                    <a:pt x="6784" y="1206"/>
                    <a:pt x="6779" y="821"/>
                  </a:cubicBezTo>
                  <a:cubicBezTo>
                    <a:pt x="6775" y="423"/>
                    <a:pt x="6603" y="87"/>
                    <a:pt x="6182" y="31"/>
                  </a:cubicBezTo>
                  <a:lnTo>
                    <a:pt x="6182" y="31"/>
                  </a:lnTo>
                  <a:cubicBezTo>
                    <a:pt x="6170" y="28"/>
                    <a:pt x="6157" y="27"/>
                    <a:pt x="6143" y="27"/>
                  </a:cubicBezTo>
                  <a:cubicBezTo>
                    <a:pt x="6137" y="26"/>
                    <a:pt x="6132" y="26"/>
                    <a:pt x="6127" y="26"/>
                  </a:cubicBezTo>
                  <a:cubicBezTo>
                    <a:pt x="6122" y="26"/>
                    <a:pt x="6117" y="26"/>
                    <a:pt x="6112" y="27"/>
                  </a:cubicBezTo>
                  <a:lnTo>
                    <a:pt x="6112" y="27"/>
                  </a:lnTo>
                  <a:cubicBezTo>
                    <a:pt x="5294" y="26"/>
                    <a:pt x="4469" y="0"/>
                    <a:pt x="364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846;p51">
              <a:extLst>
                <a:ext uri="{FF2B5EF4-FFF2-40B4-BE49-F238E27FC236}">
                  <a16:creationId xmlns:a16="http://schemas.microsoft.com/office/drawing/2014/main" id="{00145734-9A73-48F7-B708-CC228ED02BEE}"/>
                </a:ext>
              </a:extLst>
            </p:cNvPr>
            <p:cNvSpPr/>
            <p:nvPr/>
          </p:nvSpPr>
          <p:spPr>
            <a:xfrm>
              <a:off x="6497807" y="4370283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0" y="1"/>
                    <a:pt x="0" y="319"/>
                    <a:pt x="206" y="319"/>
                  </a:cubicBezTo>
                  <a:lnTo>
                    <a:pt x="1464" y="319"/>
                  </a:lnTo>
                  <a:cubicBezTo>
                    <a:pt x="1670" y="319"/>
                    <a:pt x="1671" y="1"/>
                    <a:pt x="146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847;p51">
              <a:extLst>
                <a:ext uri="{FF2B5EF4-FFF2-40B4-BE49-F238E27FC236}">
                  <a16:creationId xmlns:a16="http://schemas.microsoft.com/office/drawing/2014/main" id="{80530615-185F-46DA-8F21-2E09C1E05B48}"/>
                </a:ext>
              </a:extLst>
            </p:cNvPr>
            <p:cNvSpPr/>
            <p:nvPr/>
          </p:nvSpPr>
          <p:spPr>
            <a:xfrm>
              <a:off x="6496786" y="4413006"/>
              <a:ext cx="74209" cy="14211"/>
            </a:xfrm>
            <a:custGeom>
              <a:avLst/>
              <a:gdLst/>
              <a:ahLst/>
              <a:cxnLst/>
              <a:rect l="l" t="t" r="r" b="b"/>
              <a:pathLst>
                <a:path w="1671" h="320" extrusionOk="0">
                  <a:moveTo>
                    <a:pt x="207" y="1"/>
                  </a:moveTo>
                  <a:cubicBezTo>
                    <a:pt x="1" y="1"/>
                    <a:pt x="0" y="319"/>
                    <a:pt x="207" y="319"/>
                  </a:cubicBezTo>
                  <a:lnTo>
                    <a:pt x="1465" y="319"/>
                  </a:lnTo>
                  <a:cubicBezTo>
                    <a:pt x="1671" y="319"/>
                    <a:pt x="1671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848;p51">
              <a:extLst>
                <a:ext uri="{FF2B5EF4-FFF2-40B4-BE49-F238E27FC236}">
                  <a16:creationId xmlns:a16="http://schemas.microsoft.com/office/drawing/2014/main" id="{52A52ADE-D211-4D07-B426-ABCBAC6B7A50}"/>
                </a:ext>
              </a:extLst>
            </p:cNvPr>
            <p:cNvSpPr/>
            <p:nvPr/>
          </p:nvSpPr>
          <p:spPr>
            <a:xfrm>
              <a:off x="6646718" y="4431615"/>
              <a:ext cx="71322" cy="97258"/>
            </a:xfrm>
            <a:custGeom>
              <a:avLst/>
              <a:gdLst/>
              <a:ahLst/>
              <a:cxnLst/>
              <a:rect l="l" t="t" r="r" b="b"/>
              <a:pathLst>
                <a:path w="1606" h="2190" extrusionOk="0">
                  <a:moveTo>
                    <a:pt x="1564" y="1"/>
                  </a:moveTo>
                  <a:cubicBezTo>
                    <a:pt x="700" y="1"/>
                    <a:pt x="1" y="724"/>
                    <a:pt x="2" y="1616"/>
                  </a:cubicBezTo>
                  <a:cubicBezTo>
                    <a:pt x="2" y="1811"/>
                    <a:pt x="36" y="2005"/>
                    <a:pt x="105" y="2189"/>
                  </a:cubicBezTo>
                  <a:lnTo>
                    <a:pt x="1130" y="2189"/>
                  </a:lnTo>
                  <a:cubicBezTo>
                    <a:pt x="1392" y="2189"/>
                    <a:pt x="1606" y="1956"/>
                    <a:pt x="1606" y="1668"/>
                  </a:cubicBezTo>
                  <a:lnTo>
                    <a:pt x="1606" y="3"/>
                  </a:lnTo>
                  <a:cubicBezTo>
                    <a:pt x="1592" y="2"/>
                    <a:pt x="1578" y="1"/>
                    <a:pt x="1564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849;p51">
              <a:extLst>
                <a:ext uri="{FF2B5EF4-FFF2-40B4-BE49-F238E27FC236}">
                  <a16:creationId xmlns:a16="http://schemas.microsoft.com/office/drawing/2014/main" id="{B422E654-288C-4FF0-9DD7-33BC81FFDEB7}"/>
                </a:ext>
              </a:extLst>
            </p:cNvPr>
            <p:cNvSpPr/>
            <p:nvPr/>
          </p:nvSpPr>
          <p:spPr>
            <a:xfrm>
              <a:off x="6635615" y="4424553"/>
              <a:ext cx="89531" cy="111514"/>
            </a:xfrm>
            <a:custGeom>
              <a:avLst/>
              <a:gdLst/>
              <a:ahLst/>
              <a:cxnLst/>
              <a:rect l="l" t="t" r="r" b="b"/>
              <a:pathLst>
                <a:path w="2016" h="2511" extrusionOk="0">
                  <a:moveTo>
                    <a:pt x="1696" y="325"/>
                  </a:moveTo>
                  <a:lnTo>
                    <a:pt x="1696" y="1477"/>
                  </a:lnTo>
                  <a:cubicBezTo>
                    <a:pt x="1696" y="1631"/>
                    <a:pt x="1728" y="1839"/>
                    <a:pt x="1666" y="1984"/>
                  </a:cubicBezTo>
                  <a:cubicBezTo>
                    <a:pt x="1589" y="2168"/>
                    <a:pt x="1426" y="2192"/>
                    <a:pt x="1259" y="2192"/>
                  </a:cubicBezTo>
                  <a:cubicBezTo>
                    <a:pt x="1201" y="2192"/>
                    <a:pt x="1142" y="2189"/>
                    <a:pt x="1087" y="2189"/>
                  </a:cubicBezTo>
                  <a:lnTo>
                    <a:pt x="470" y="2189"/>
                  </a:lnTo>
                  <a:cubicBezTo>
                    <a:pt x="349" y="1742"/>
                    <a:pt x="422" y="1267"/>
                    <a:pt x="700" y="888"/>
                  </a:cubicBezTo>
                  <a:cubicBezTo>
                    <a:pt x="937" y="566"/>
                    <a:pt x="1301" y="363"/>
                    <a:pt x="1696" y="325"/>
                  </a:cubicBezTo>
                  <a:close/>
                  <a:moveTo>
                    <a:pt x="1803" y="0"/>
                  </a:moveTo>
                  <a:cubicBezTo>
                    <a:pt x="1798" y="0"/>
                    <a:pt x="1792" y="0"/>
                    <a:pt x="1787" y="1"/>
                  </a:cubicBezTo>
                  <a:lnTo>
                    <a:pt x="1787" y="1"/>
                  </a:lnTo>
                  <a:cubicBezTo>
                    <a:pt x="1252" y="14"/>
                    <a:pt x="761" y="276"/>
                    <a:pt x="441" y="704"/>
                  </a:cubicBezTo>
                  <a:cubicBezTo>
                    <a:pt x="83" y="1184"/>
                    <a:pt x="0" y="1830"/>
                    <a:pt x="200" y="2391"/>
                  </a:cubicBezTo>
                  <a:cubicBezTo>
                    <a:pt x="223" y="2458"/>
                    <a:pt x="279" y="2509"/>
                    <a:pt x="353" y="2509"/>
                  </a:cubicBezTo>
                  <a:lnTo>
                    <a:pt x="1027" y="2509"/>
                  </a:lnTo>
                  <a:cubicBezTo>
                    <a:pt x="1094" y="2509"/>
                    <a:pt x="1162" y="2511"/>
                    <a:pt x="1229" y="2511"/>
                  </a:cubicBezTo>
                  <a:cubicBezTo>
                    <a:pt x="1430" y="2511"/>
                    <a:pt x="1624" y="2493"/>
                    <a:pt x="1789" y="2348"/>
                  </a:cubicBezTo>
                  <a:cubicBezTo>
                    <a:pt x="2002" y="2161"/>
                    <a:pt x="2015" y="1901"/>
                    <a:pt x="2015" y="1641"/>
                  </a:cubicBezTo>
                  <a:lnTo>
                    <a:pt x="2015" y="162"/>
                  </a:lnTo>
                  <a:cubicBezTo>
                    <a:pt x="2015" y="73"/>
                    <a:pt x="1942" y="7"/>
                    <a:pt x="1856" y="3"/>
                  </a:cubicBezTo>
                  <a:lnTo>
                    <a:pt x="1839" y="2"/>
                  </a:lnTo>
                  <a:lnTo>
                    <a:pt x="1839" y="2"/>
                  </a:lnTo>
                  <a:cubicBezTo>
                    <a:pt x="1832" y="1"/>
                    <a:pt x="1824" y="0"/>
                    <a:pt x="1816" y="0"/>
                  </a:cubicBezTo>
                  <a:cubicBezTo>
                    <a:pt x="1816" y="0"/>
                    <a:pt x="1815" y="0"/>
                    <a:pt x="1814" y="0"/>
                  </a:cubicBezTo>
                  <a:cubicBezTo>
                    <a:pt x="1811" y="0"/>
                    <a:pt x="1807" y="0"/>
                    <a:pt x="180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850;p51">
              <a:extLst>
                <a:ext uri="{FF2B5EF4-FFF2-40B4-BE49-F238E27FC236}">
                  <a16:creationId xmlns:a16="http://schemas.microsoft.com/office/drawing/2014/main" id="{25D35B3E-9398-4BF1-9445-65B29207CE53}"/>
                </a:ext>
              </a:extLst>
            </p:cNvPr>
            <p:cNvSpPr/>
            <p:nvPr/>
          </p:nvSpPr>
          <p:spPr>
            <a:xfrm>
              <a:off x="6886227" y="3972317"/>
              <a:ext cx="161297" cy="405108"/>
            </a:xfrm>
            <a:custGeom>
              <a:avLst/>
              <a:gdLst/>
              <a:ahLst/>
              <a:cxnLst/>
              <a:rect l="l" t="t" r="r" b="b"/>
              <a:pathLst>
                <a:path w="3632" h="9122" extrusionOk="0">
                  <a:moveTo>
                    <a:pt x="0" y="1"/>
                  </a:moveTo>
                  <a:lnTo>
                    <a:pt x="527" y="9121"/>
                  </a:lnTo>
                  <a:lnTo>
                    <a:pt x="3452" y="9121"/>
                  </a:lnTo>
                  <a:lnTo>
                    <a:pt x="363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851;p51">
              <a:extLst>
                <a:ext uri="{FF2B5EF4-FFF2-40B4-BE49-F238E27FC236}">
                  <a16:creationId xmlns:a16="http://schemas.microsoft.com/office/drawing/2014/main" id="{BD66C07C-E1D2-41C4-94CA-209D4DD431C9}"/>
                </a:ext>
              </a:extLst>
            </p:cNvPr>
            <p:cNvSpPr/>
            <p:nvPr/>
          </p:nvSpPr>
          <p:spPr>
            <a:xfrm>
              <a:off x="6878944" y="3965256"/>
              <a:ext cx="175642" cy="419230"/>
            </a:xfrm>
            <a:custGeom>
              <a:avLst/>
              <a:gdLst/>
              <a:ahLst/>
              <a:cxnLst/>
              <a:rect l="l" t="t" r="r" b="b"/>
              <a:pathLst>
                <a:path w="3955" h="9440" extrusionOk="0">
                  <a:moveTo>
                    <a:pt x="3633" y="320"/>
                  </a:moveTo>
                  <a:lnTo>
                    <a:pt x="3479" y="8163"/>
                  </a:lnTo>
                  <a:lnTo>
                    <a:pt x="3460" y="9121"/>
                  </a:lnTo>
                  <a:lnTo>
                    <a:pt x="841" y="9121"/>
                  </a:lnTo>
                  <a:lnTo>
                    <a:pt x="388" y="1277"/>
                  </a:lnTo>
                  <a:lnTo>
                    <a:pt x="333" y="320"/>
                  </a:lnTo>
                  <a:close/>
                  <a:moveTo>
                    <a:pt x="164" y="0"/>
                  </a:moveTo>
                  <a:cubicBezTo>
                    <a:pt x="132" y="0"/>
                    <a:pt x="105" y="8"/>
                    <a:pt x="82" y="22"/>
                  </a:cubicBezTo>
                  <a:lnTo>
                    <a:pt x="82" y="22"/>
                  </a:lnTo>
                  <a:cubicBezTo>
                    <a:pt x="35" y="44"/>
                    <a:pt x="1" y="90"/>
                    <a:pt x="5" y="160"/>
                  </a:cubicBezTo>
                  <a:lnTo>
                    <a:pt x="467" y="8163"/>
                  </a:lnTo>
                  <a:lnTo>
                    <a:pt x="531" y="9280"/>
                  </a:lnTo>
                  <a:cubicBezTo>
                    <a:pt x="536" y="9367"/>
                    <a:pt x="600" y="9439"/>
                    <a:pt x="691" y="9439"/>
                  </a:cubicBezTo>
                  <a:lnTo>
                    <a:pt x="3616" y="9439"/>
                  </a:lnTo>
                  <a:cubicBezTo>
                    <a:pt x="3704" y="9438"/>
                    <a:pt x="3774" y="9368"/>
                    <a:pt x="3775" y="9280"/>
                  </a:cubicBezTo>
                  <a:lnTo>
                    <a:pt x="3933" y="1277"/>
                  </a:lnTo>
                  <a:lnTo>
                    <a:pt x="3954" y="160"/>
                  </a:lnTo>
                  <a:cubicBezTo>
                    <a:pt x="3953" y="72"/>
                    <a:pt x="3883" y="1"/>
                    <a:pt x="3795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852;p51">
              <a:extLst>
                <a:ext uri="{FF2B5EF4-FFF2-40B4-BE49-F238E27FC236}">
                  <a16:creationId xmlns:a16="http://schemas.microsoft.com/office/drawing/2014/main" id="{0AF7023B-6774-4AA9-8A50-CC1C5AC5FCA6}"/>
                </a:ext>
              </a:extLst>
            </p:cNvPr>
            <p:cNvSpPr/>
            <p:nvPr/>
          </p:nvSpPr>
          <p:spPr>
            <a:xfrm>
              <a:off x="6875391" y="4334399"/>
              <a:ext cx="289553" cy="194471"/>
            </a:xfrm>
            <a:custGeom>
              <a:avLst/>
              <a:gdLst/>
              <a:ahLst/>
              <a:cxnLst/>
              <a:rect l="l" t="t" r="r" b="b"/>
              <a:pathLst>
                <a:path w="6520" h="4379" extrusionOk="0">
                  <a:moveTo>
                    <a:pt x="478" y="0"/>
                  </a:moveTo>
                  <a:cubicBezTo>
                    <a:pt x="216" y="0"/>
                    <a:pt x="1" y="234"/>
                    <a:pt x="2" y="521"/>
                  </a:cubicBezTo>
                  <a:lnTo>
                    <a:pt x="2" y="3857"/>
                  </a:lnTo>
                  <a:cubicBezTo>
                    <a:pt x="2" y="4145"/>
                    <a:pt x="214" y="4378"/>
                    <a:pt x="478" y="4378"/>
                  </a:cubicBezTo>
                  <a:lnTo>
                    <a:pt x="5884" y="4378"/>
                  </a:lnTo>
                  <a:cubicBezTo>
                    <a:pt x="6305" y="4378"/>
                    <a:pt x="6520" y="3828"/>
                    <a:pt x="6230" y="3498"/>
                  </a:cubicBezTo>
                  <a:lnTo>
                    <a:pt x="4953" y="2041"/>
                  </a:lnTo>
                  <a:cubicBezTo>
                    <a:pt x="4877" y="1954"/>
                    <a:pt x="4832" y="1846"/>
                    <a:pt x="4822" y="1731"/>
                  </a:cubicBezTo>
                  <a:lnTo>
                    <a:pt x="4710" y="470"/>
                  </a:lnTo>
                  <a:cubicBezTo>
                    <a:pt x="4687" y="204"/>
                    <a:pt x="4481" y="0"/>
                    <a:pt x="4235" y="0"/>
                  </a:cubicBezTo>
                  <a:close/>
                </a:path>
              </a:pathLst>
            </a:custGeom>
            <a:solidFill>
              <a:srgbClr val="D25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853;p51">
              <a:extLst>
                <a:ext uri="{FF2B5EF4-FFF2-40B4-BE49-F238E27FC236}">
                  <a16:creationId xmlns:a16="http://schemas.microsoft.com/office/drawing/2014/main" id="{DC88CDF7-45DF-43AE-BAE5-EC6468231167}"/>
                </a:ext>
              </a:extLst>
            </p:cNvPr>
            <p:cNvSpPr/>
            <p:nvPr/>
          </p:nvSpPr>
          <p:spPr>
            <a:xfrm>
              <a:off x="6860602" y="4326760"/>
              <a:ext cx="310692" cy="210104"/>
            </a:xfrm>
            <a:custGeom>
              <a:avLst/>
              <a:gdLst/>
              <a:ahLst/>
              <a:cxnLst/>
              <a:rect l="l" t="t" r="r" b="b"/>
              <a:pathLst>
                <a:path w="6996" h="4731" extrusionOk="0">
                  <a:moveTo>
                    <a:pt x="4440" y="326"/>
                  </a:moveTo>
                  <a:cubicBezTo>
                    <a:pt x="4478" y="326"/>
                    <a:pt x="4516" y="327"/>
                    <a:pt x="4553" y="332"/>
                  </a:cubicBezTo>
                  <a:cubicBezTo>
                    <a:pt x="4794" y="361"/>
                    <a:pt x="4871" y="538"/>
                    <a:pt x="4893" y="749"/>
                  </a:cubicBezTo>
                  <a:cubicBezTo>
                    <a:pt x="4929" y="1092"/>
                    <a:pt x="4953" y="1437"/>
                    <a:pt x="4984" y="1780"/>
                  </a:cubicBezTo>
                  <a:cubicBezTo>
                    <a:pt x="5040" y="2366"/>
                    <a:pt x="5582" y="2794"/>
                    <a:pt x="5953" y="3216"/>
                  </a:cubicBezTo>
                  <a:cubicBezTo>
                    <a:pt x="6118" y="3405"/>
                    <a:pt x="6340" y="3595"/>
                    <a:pt x="6470" y="3811"/>
                  </a:cubicBezTo>
                  <a:cubicBezTo>
                    <a:pt x="6617" y="4051"/>
                    <a:pt x="6500" y="4351"/>
                    <a:pt x="6216" y="4391"/>
                  </a:cubicBezTo>
                  <a:cubicBezTo>
                    <a:pt x="6193" y="4394"/>
                    <a:pt x="6169" y="4395"/>
                    <a:pt x="6145" y="4395"/>
                  </a:cubicBezTo>
                  <a:cubicBezTo>
                    <a:pt x="6096" y="4395"/>
                    <a:pt x="6045" y="4391"/>
                    <a:pt x="5998" y="4391"/>
                  </a:cubicBezTo>
                  <a:lnTo>
                    <a:pt x="2392" y="4391"/>
                  </a:lnTo>
                  <a:cubicBezTo>
                    <a:pt x="2047" y="4391"/>
                    <a:pt x="1686" y="4419"/>
                    <a:pt x="1332" y="4419"/>
                  </a:cubicBezTo>
                  <a:cubicBezTo>
                    <a:pt x="1156" y="4419"/>
                    <a:pt x="981" y="4412"/>
                    <a:pt x="811" y="4391"/>
                  </a:cubicBezTo>
                  <a:cubicBezTo>
                    <a:pt x="423" y="4342"/>
                    <a:pt x="493" y="3891"/>
                    <a:pt x="493" y="3609"/>
                  </a:cubicBezTo>
                  <a:lnTo>
                    <a:pt x="493" y="1157"/>
                  </a:lnTo>
                  <a:cubicBezTo>
                    <a:pt x="493" y="878"/>
                    <a:pt x="412" y="367"/>
                    <a:pt x="811" y="332"/>
                  </a:cubicBezTo>
                  <a:lnTo>
                    <a:pt x="4209" y="332"/>
                  </a:lnTo>
                  <a:cubicBezTo>
                    <a:pt x="4284" y="332"/>
                    <a:pt x="4363" y="326"/>
                    <a:pt x="4440" y="326"/>
                  </a:cubicBezTo>
                  <a:close/>
                  <a:moveTo>
                    <a:pt x="4347" y="1"/>
                  </a:moveTo>
                  <a:cubicBezTo>
                    <a:pt x="4197" y="1"/>
                    <a:pt x="4047" y="13"/>
                    <a:pt x="3911" y="13"/>
                  </a:cubicBezTo>
                  <a:lnTo>
                    <a:pt x="844" y="13"/>
                  </a:lnTo>
                  <a:cubicBezTo>
                    <a:pt x="838" y="12"/>
                    <a:pt x="833" y="12"/>
                    <a:pt x="828" y="12"/>
                  </a:cubicBezTo>
                  <a:cubicBezTo>
                    <a:pt x="822" y="12"/>
                    <a:pt x="816" y="12"/>
                    <a:pt x="811" y="13"/>
                  </a:cubicBezTo>
                  <a:cubicBezTo>
                    <a:pt x="797" y="13"/>
                    <a:pt x="784" y="14"/>
                    <a:pt x="772" y="17"/>
                  </a:cubicBezTo>
                  <a:lnTo>
                    <a:pt x="772" y="17"/>
                  </a:lnTo>
                  <a:cubicBezTo>
                    <a:pt x="0" y="117"/>
                    <a:pt x="174" y="1105"/>
                    <a:pt x="174" y="1670"/>
                  </a:cubicBezTo>
                  <a:cubicBezTo>
                    <a:pt x="174" y="2425"/>
                    <a:pt x="164" y="3183"/>
                    <a:pt x="174" y="3938"/>
                  </a:cubicBezTo>
                  <a:cubicBezTo>
                    <a:pt x="179" y="4279"/>
                    <a:pt x="320" y="4621"/>
                    <a:pt x="692" y="4698"/>
                  </a:cubicBezTo>
                  <a:cubicBezTo>
                    <a:pt x="815" y="4723"/>
                    <a:pt x="947" y="4731"/>
                    <a:pt x="1081" y="4731"/>
                  </a:cubicBezTo>
                  <a:cubicBezTo>
                    <a:pt x="1303" y="4731"/>
                    <a:pt x="1531" y="4709"/>
                    <a:pt x="1738" y="4709"/>
                  </a:cubicBezTo>
                  <a:lnTo>
                    <a:pt x="5557" y="4709"/>
                  </a:lnTo>
                  <a:cubicBezTo>
                    <a:pt x="5703" y="4709"/>
                    <a:pt x="5852" y="4716"/>
                    <a:pt x="5999" y="4716"/>
                  </a:cubicBezTo>
                  <a:cubicBezTo>
                    <a:pt x="6072" y="4716"/>
                    <a:pt x="6146" y="4714"/>
                    <a:pt x="6219" y="4709"/>
                  </a:cubicBezTo>
                  <a:cubicBezTo>
                    <a:pt x="6697" y="4681"/>
                    <a:pt x="6996" y="4172"/>
                    <a:pt x="6791" y="3734"/>
                  </a:cubicBezTo>
                  <a:cubicBezTo>
                    <a:pt x="6670" y="3474"/>
                    <a:pt x="6403" y="3246"/>
                    <a:pt x="6219" y="3035"/>
                  </a:cubicBezTo>
                  <a:cubicBezTo>
                    <a:pt x="5965" y="2745"/>
                    <a:pt x="5705" y="2460"/>
                    <a:pt x="5456" y="2165"/>
                  </a:cubicBezTo>
                  <a:cubicBezTo>
                    <a:pt x="5259" y="1932"/>
                    <a:pt x="5288" y="1595"/>
                    <a:pt x="5262" y="1303"/>
                  </a:cubicBezTo>
                  <a:cubicBezTo>
                    <a:pt x="5234" y="980"/>
                    <a:pt x="5267" y="523"/>
                    <a:pt x="5055" y="255"/>
                  </a:cubicBezTo>
                  <a:cubicBezTo>
                    <a:pt x="4882" y="40"/>
                    <a:pt x="4616" y="1"/>
                    <a:pt x="4347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854;p51">
              <a:extLst>
                <a:ext uri="{FF2B5EF4-FFF2-40B4-BE49-F238E27FC236}">
                  <a16:creationId xmlns:a16="http://schemas.microsoft.com/office/drawing/2014/main" id="{3C2F3B67-51A6-48FA-BE1E-55F6B64E856B}"/>
                </a:ext>
              </a:extLst>
            </p:cNvPr>
            <p:cNvSpPr/>
            <p:nvPr/>
          </p:nvSpPr>
          <p:spPr>
            <a:xfrm>
              <a:off x="7030608" y="4377389"/>
              <a:ext cx="55912" cy="44"/>
            </a:xfrm>
            <a:custGeom>
              <a:avLst/>
              <a:gdLst/>
              <a:ahLst/>
              <a:cxnLst/>
              <a:rect l="l" t="t" r="r" b="b"/>
              <a:pathLst>
                <a:path w="1259" h="1" extrusionOk="0">
                  <a:moveTo>
                    <a:pt x="0" y="0"/>
                  </a:moveTo>
                  <a:lnTo>
                    <a:pt x="1259" y="0"/>
                  </a:lnTo>
                </a:path>
              </a:pathLst>
            </a:custGeom>
            <a:solidFill>
              <a:srgbClr val="EE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855;p51">
              <a:extLst>
                <a:ext uri="{FF2B5EF4-FFF2-40B4-BE49-F238E27FC236}">
                  <a16:creationId xmlns:a16="http://schemas.microsoft.com/office/drawing/2014/main" id="{62A4248C-A4FB-4291-B17B-E3A3D06F74D4}"/>
                </a:ext>
              </a:extLst>
            </p:cNvPr>
            <p:cNvSpPr/>
            <p:nvPr/>
          </p:nvSpPr>
          <p:spPr>
            <a:xfrm>
              <a:off x="7021459" y="4370283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1" y="1"/>
                    <a:pt x="1" y="319"/>
                    <a:pt x="206" y="319"/>
                  </a:cubicBezTo>
                  <a:lnTo>
                    <a:pt x="1465" y="319"/>
                  </a:lnTo>
                  <a:cubicBezTo>
                    <a:pt x="1670" y="319"/>
                    <a:pt x="1672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856;p51">
              <a:extLst>
                <a:ext uri="{FF2B5EF4-FFF2-40B4-BE49-F238E27FC236}">
                  <a16:creationId xmlns:a16="http://schemas.microsoft.com/office/drawing/2014/main" id="{3B48076A-7501-4FBA-A6FE-20DE497F2138}"/>
                </a:ext>
              </a:extLst>
            </p:cNvPr>
            <p:cNvSpPr/>
            <p:nvPr/>
          </p:nvSpPr>
          <p:spPr>
            <a:xfrm>
              <a:off x="7031629" y="4420068"/>
              <a:ext cx="55912" cy="44"/>
            </a:xfrm>
            <a:custGeom>
              <a:avLst/>
              <a:gdLst/>
              <a:ahLst/>
              <a:cxnLst/>
              <a:rect l="l" t="t" r="r" b="b"/>
              <a:pathLst>
                <a:path w="1259" h="1" extrusionOk="0">
                  <a:moveTo>
                    <a:pt x="0" y="1"/>
                  </a:moveTo>
                  <a:lnTo>
                    <a:pt x="1259" y="1"/>
                  </a:lnTo>
                </a:path>
              </a:pathLst>
            </a:custGeom>
            <a:solidFill>
              <a:srgbClr val="EE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857;p51">
              <a:extLst>
                <a:ext uri="{FF2B5EF4-FFF2-40B4-BE49-F238E27FC236}">
                  <a16:creationId xmlns:a16="http://schemas.microsoft.com/office/drawing/2014/main" id="{F489124E-3F36-47C5-B2CF-36BC08253BFF}"/>
                </a:ext>
              </a:extLst>
            </p:cNvPr>
            <p:cNvSpPr/>
            <p:nvPr/>
          </p:nvSpPr>
          <p:spPr>
            <a:xfrm>
              <a:off x="7022481" y="4413006"/>
              <a:ext cx="74254" cy="14211"/>
            </a:xfrm>
            <a:custGeom>
              <a:avLst/>
              <a:gdLst/>
              <a:ahLst/>
              <a:cxnLst/>
              <a:rect l="l" t="t" r="r" b="b"/>
              <a:pathLst>
                <a:path w="1672" h="320" extrusionOk="0">
                  <a:moveTo>
                    <a:pt x="206" y="1"/>
                  </a:moveTo>
                  <a:cubicBezTo>
                    <a:pt x="1" y="1"/>
                    <a:pt x="1" y="319"/>
                    <a:pt x="206" y="319"/>
                  </a:cubicBezTo>
                  <a:lnTo>
                    <a:pt x="1465" y="319"/>
                  </a:lnTo>
                  <a:cubicBezTo>
                    <a:pt x="1671" y="319"/>
                    <a:pt x="1672" y="1"/>
                    <a:pt x="1465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858;p51">
              <a:extLst>
                <a:ext uri="{FF2B5EF4-FFF2-40B4-BE49-F238E27FC236}">
                  <a16:creationId xmlns:a16="http://schemas.microsoft.com/office/drawing/2014/main" id="{16C69BFC-89A9-4EBE-B37F-372871FA84C8}"/>
                </a:ext>
              </a:extLst>
            </p:cNvPr>
            <p:cNvSpPr/>
            <p:nvPr/>
          </p:nvSpPr>
          <p:spPr>
            <a:xfrm>
              <a:off x="6875391" y="4431615"/>
              <a:ext cx="71411" cy="97258"/>
            </a:xfrm>
            <a:custGeom>
              <a:avLst/>
              <a:gdLst/>
              <a:ahLst/>
              <a:cxnLst/>
              <a:rect l="l" t="t" r="r" b="b"/>
              <a:pathLst>
                <a:path w="1608" h="2190" extrusionOk="0">
                  <a:moveTo>
                    <a:pt x="44" y="1"/>
                  </a:moveTo>
                  <a:cubicBezTo>
                    <a:pt x="29" y="1"/>
                    <a:pt x="16" y="2"/>
                    <a:pt x="1" y="3"/>
                  </a:cubicBezTo>
                  <a:lnTo>
                    <a:pt x="1" y="1668"/>
                  </a:lnTo>
                  <a:cubicBezTo>
                    <a:pt x="1" y="1956"/>
                    <a:pt x="214" y="2189"/>
                    <a:pt x="478" y="2189"/>
                  </a:cubicBezTo>
                  <a:lnTo>
                    <a:pt x="1502" y="2189"/>
                  </a:lnTo>
                  <a:cubicBezTo>
                    <a:pt x="1570" y="2005"/>
                    <a:pt x="1606" y="1811"/>
                    <a:pt x="1606" y="1616"/>
                  </a:cubicBezTo>
                  <a:cubicBezTo>
                    <a:pt x="1607" y="724"/>
                    <a:pt x="907" y="1"/>
                    <a:pt x="44" y="1"/>
                  </a:cubicBezTo>
                  <a:close/>
                </a:path>
              </a:pathLst>
            </a:custGeom>
            <a:solidFill>
              <a:srgbClr val="A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859;p51">
              <a:extLst>
                <a:ext uri="{FF2B5EF4-FFF2-40B4-BE49-F238E27FC236}">
                  <a16:creationId xmlns:a16="http://schemas.microsoft.com/office/drawing/2014/main" id="{CDC0199E-AFAD-4460-A7D5-27127FF12B02}"/>
                </a:ext>
              </a:extLst>
            </p:cNvPr>
            <p:cNvSpPr/>
            <p:nvPr/>
          </p:nvSpPr>
          <p:spPr>
            <a:xfrm>
              <a:off x="6867486" y="4424509"/>
              <a:ext cx="90419" cy="111469"/>
            </a:xfrm>
            <a:custGeom>
              <a:avLst/>
              <a:gdLst/>
              <a:ahLst/>
              <a:cxnLst/>
              <a:rect l="l" t="t" r="r" b="b"/>
              <a:pathLst>
                <a:path w="2036" h="2510" extrusionOk="0">
                  <a:moveTo>
                    <a:pt x="338" y="326"/>
                  </a:moveTo>
                  <a:cubicBezTo>
                    <a:pt x="734" y="362"/>
                    <a:pt x="1097" y="565"/>
                    <a:pt x="1336" y="888"/>
                  </a:cubicBezTo>
                  <a:cubicBezTo>
                    <a:pt x="1614" y="1267"/>
                    <a:pt x="1687" y="1744"/>
                    <a:pt x="1564" y="2190"/>
                  </a:cubicBezTo>
                  <a:lnTo>
                    <a:pt x="1061" y="2190"/>
                  </a:lnTo>
                  <a:cubicBezTo>
                    <a:pt x="983" y="2190"/>
                    <a:pt x="886" y="2199"/>
                    <a:pt x="790" y="2199"/>
                  </a:cubicBezTo>
                  <a:cubicBezTo>
                    <a:pt x="657" y="2199"/>
                    <a:pt x="524" y="2181"/>
                    <a:pt x="441" y="2094"/>
                  </a:cubicBezTo>
                  <a:cubicBezTo>
                    <a:pt x="307" y="1955"/>
                    <a:pt x="338" y="1742"/>
                    <a:pt x="338" y="1564"/>
                  </a:cubicBezTo>
                  <a:lnTo>
                    <a:pt x="338" y="326"/>
                  </a:lnTo>
                  <a:close/>
                  <a:moveTo>
                    <a:pt x="231" y="0"/>
                  </a:moveTo>
                  <a:cubicBezTo>
                    <a:pt x="228" y="0"/>
                    <a:pt x="225" y="0"/>
                    <a:pt x="222" y="0"/>
                  </a:cubicBezTo>
                  <a:cubicBezTo>
                    <a:pt x="221" y="0"/>
                    <a:pt x="221" y="0"/>
                    <a:pt x="220" y="0"/>
                  </a:cubicBezTo>
                  <a:cubicBezTo>
                    <a:pt x="213" y="0"/>
                    <a:pt x="206" y="1"/>
                    <a:pt x="199" y="1"/>
                  </a:cubicBezTo>
                  <a:lnTo>
                    <a:pt x="199" y="1"/>
                  </a:lnTo>
                  <a:lnTo>
                    <a:pt x="179" y="3"/>
                  </a:lnTo>
                  <a:cubicBezTo>
                    <a:pt x="92" y="7"/>
                    <a:pt x="19" y="72"/>
                    <a:pt x="19" y="163"/>
                  </a:cubicBezTo>
                  <a:lnTo>
                    <a:pt x="19" y="1556"/>
                  </a:lnTo>
                  <a:cubicBezTo>
                    <a:pt x="19" y="1786"/>
                    <a:pt x="1" y="2020"/>
                    <a:pt x="137" y="2221"/>
                  </a:cubicBezTo>
                  <a:cubicBezTo>
                    <a:pt x="253" y="2396"/>
                    <a:pt x="448" y="2504"/>
                    <a:pt x="658" y="2508"/>
                  </a:cubicBezTo>
                  <a:cubicBezTo>
                    <a:pt x="686" y="2509"/>
                    <a:pt x="714" y="2509"/>
                    <a:pt x="742" y="2509"/>
                  </a:cubicBezTo>
                  <a:cubicBezTo>
                    <a:pt x="797" y="2509"/>
                    <a:pt x="854" y="2508"/>
                    <a:pt x="910" y="2508"/>
                  </a:cubicBezTo>
                  <a:lnTo>
                    <a:pt x="1681" y="2508"/>
                  </a:lnTo>
                  <a:cubicBezTo>
                    <a:pt x="1756" y="2508"/>
                    <a:pt x="1812" y="2459"/>
                    <a:pt x="1836" y="2392"/>
                  </a:cubicBezTo>
                  <a:cubicBezTo>
                    <a:pt x="2036" y="1829"/>
                    <a:pt x="1953" y="1185"/>
                    <a:pt x="1593" y="704"/>
                  </a:cubicBezTo>
                  <a:cubicBezTo>
                    <a:pt x="1274" y="275"/>
                    <a:pt x="782" y="14"/>
                    <a:pt x="247" y="1"/>
                  </a:cubicBezTo>
                  <a:lnTo>
                    <a:pt x="247" y="1"/>
                  </a:lnTo>
                  <a:cubicBezTo>
                    <a:pt x="242" y="0"/>
                    <a:pt x="237" y="0"/>
                    <a:pt x="23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860;p51">
              <a:extLst>
                <a:ext uri="{FF2B5EF4-FFF2-40B4-BE49-F238E27FC236}">
                  <a16:creationId xmlns:a16="http://schemas.microsoft.com/office/drawing/2014/main" id="{7E7EBCA6-7D63-481B-8C03-020AD5E3DA54}"/>
                </a:ext>
              </a:extLst>
            </p:cNvPr>
            <p:cNvSpPr/>
            <p:nvPr/>
          </p:nvSpPr>
          <p:spPr>
            <a:xfrm>
              <a:off x="6513795" y="3173144"/>
              <a:ext cx="565917" cy="1043768"/>
            </a:xfrm>
            <a:custGeom>
              <a:avLst/>
              <a:gdLst/>
              <a:ahLst/>
              <a:cxnLst/>
              <a:rect l="l" t="t" r="r" b="b"/>
              <a:pathLst>
                <a:path w="12743" h="23503" extrusionOk="0">
                  <a:moveTo>
                    <a:pt x="0" y="0"/>
                  </a:moveTo>
                  <a:lnTo>
                    <a:pt x="0" y="23364"/>
                  </a:lnTo>
                  <a:lnTo>
                    <a:pt x="4983" y="23503"/>
                  </a:lnTo>
                  <a:lnTo>
                    <a:pt x="6225" y="5071"/>
                  </a:lnTo>
                  <a:lnTo>
                    <a:pt x="6517" y="5071"/>
                  </a:lnTo>
                  <a:lnTo>
                    <a:pt x="7759" y="23503"/>
                  </a:lnTo>
                  <a:lnTo>
                    <a:pt x="12742" y="23364"/>
                  </a:lnTo>
                  <a:lnTo>
                    <a:pt x="12742" y="0"/>
                  </a:lnTo>
                  <a:close/>
                </a:path>
              </a:pathLst>
            </a:custGeom>
            <a:solidFill>
              <a:srgbClr val="4077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861;p51">
              <a:extLst>
                <a:ext uri="{FF2B5EF4-FFF2-40B4-BE49-F238E27FC236}">
                  <a16:creationId xmlns:a16="http://schemas.microsoft.com/office/drawing/2014/main" id="{4F731218-2B85-4A86-AE11-5ED5062E336B}"/>
                </a:ext>
              </a:extLst>
            </p:cNvPr>
            <p:cNvSpPr/>
            <p:nvPr/>
          </p:nvSpPr>
          <p:spPr>
            <a:xfrm>
              <a:off x="6505091" y="3166082"/>
              <a:ext cx="583281" cy="1057935"/>
            </a:xfrm>
            <a:custGeom>
              <a:avLst/>
              <a:gdLst/>
              <a:ahLst/>
              <a:cxnLst/>
              <a:rect l="l" t="t" r="r" b="b"/>
              <a:pathLst>
                <a:path w="13134" h="23822" extrusionOk="0">
                  <a:moveTo>
                    <a:pt x="12778" y="320"/>
                  </a:moveTo>
                  <a:lnTo>
                    <a:pt x="12778" y="23170"/>
                  </a:lnTo>
                  <a:cubicBezTo>
                    <a:pt x="12778" y="23224"/>
                    <a:pt x="12767" y="23299"/>
                    <a:pt x="12766" y="23369"/>
                  </a:cubicBezTo>
                  <a:lnTo>
                    <a:pt x="12766" y="23369"/>
                  </a:lnTo>
                  <a:lnTo>
                    <a:pt x="8104" y="23498"/>
                  </a:lnTo>
                  <a:lnTo>
                    <a:pt x="8104" y="23498"/>
                  </a:lnTo>
                  <a:lnTo>
                    <a:pt x="7694" y="17417"/>
                  </a:lnTo>
                  <a:lnTo>
                    <a:pt x="7026" y="7505"/>
                  </a:lnTo>
                  <a:lnTo>
                    <a:pt x="6872" y="5230"/>
                  </a:lnTo>
                  <a:cubicBezTo>
                    <a:pt x="6866" y="5144"/>
                    <a:pt x="6804" y="5071"/>
                    <a:pt x="6713" y="5071"/>
                  </a:cubicBezTo>
                  <a:lnTo>
                    <a:pt x="6421" y="5071"/>
                  </a:lnTo>
                  <a:cubicBezTo>
                    <a:pt x="6331" y="5071"/>
                    <a:pt x="6267" y="5144"/>
                    <a:pt x="6261" y="5230"/>
                  </a:cubicBezTo>
                  <a:lnTo>
                    <a:pt x="5841" y="11475"/>
                  </a:lnTo>
                  <a:lnTo>
                    <a:pt x="5172" y="21387"/>
                  </a:lnTo>
                  <a:lnTo>
                    <a:pt x="5031" y="23498"/>
                  </a:lnTo>
                  <a:lnTo>
                    <a:pt x="5031" y="23498"/>
                  </a:lnTo>
                  <a:lnTo>
                    <a:pt x="356" y="23368"/>
                  </a:lnTo>
                  <a:lnTo>
                    <a:pt x="356" y="23368"/>
                  </a:lnTo>
                  <a:lnTo>
                    <a:pt x="356" y="514"/>
                  </a:lnTo>
                  <a:cubicBezTo>
                    <a:pt x="356" y="461"/>
                    <a:pt x="366" y="388"/>
                    <a:pt x="368" y="320"/>
                  </a:cubicBezTo>
                  <a:close/>
                  <a:moveTo>
                    <a:pt x="196" y="0"/>
                  </a:moveTo>
                  <a:cubicBezTo>
                    <a:pt x="109" y="1"/>
                    <a:pt x="38" y="72"/>
                    <a:pt x="37" y="158"/>
                  </a:cubicBezTo>
                  <a:lnTo>
                    <a:pt x="37" y="22565"/>
                  </a:lnTo>
                  <a:cubicBezTo>
                    <a:pt x="37" y="22861"/>
                    <a:pt x="0" y="23185"/>
                    <a:pt x="37" y="23482"/>
                  </a:cubicBezTo>
                  <a:cubicBezTo>
                    <a:pt x="37" y="23495"/>
                    <a:pt x="37" y="23509"/>
                    <a:pt x="37" y="23523"/>
                  </a:cubicBezTo>
                  <a:cubicBezTo>
                    <a:pt x="38" y="23611"/>
                    <a:pt x="109" y="23681"/>
                    <a:pt x="196" y="23682"/>
                  </a:cubicBezTo>
                  <a:lnTo>
                    <a:pt x="5179" y="23821"/>
                  </a:lnTo>
                  <a:cubicBezTo>
                    <a:pt x="5181" y="23821"/>
                    <a:pt x="5182" y="23821"/>
                    <a:pt x="5183" y="23821"/>
                  </a:cubicBezTo>
                  <a:cubicBezTo>
                    <a:pt x="5271" y="23821"/>
                    <a:pt x="5333" y="23745"/>
                    <a:pt x="5339" y="23662"/>
                  </a:cubicBezTo>
                  <a:lnTo>
                    <a:pt x="5759" y="17417"/>
                  </a:lnTo>
                  <a:lnTo>
                    <a:pt x="6428" y="7505"/>
                  </a:lnTo>
                  <a:lnTo>
                    <a:pt x="6567" y="5436"/>
                  </a:lnTo>
                  <a:lnTo>
                    <a:pt x="6974" y="11475"/>
                  </a:lnTo>
                  <a:lnTo>
                    <a:pt x="7642" y="21387"/>
                  </a:lnTo>
                  <a:lnTo>
                    <a:pt x="7795" y="23662"/>
                  </a:lnTo>
                  <a:cubicBezTo>
                    <a:pt x="7801" y="23745"/>
                    <a:pt x="7862" y="23821"/>
                    <a:pt x="7951" y="23821"/>
                  </a:cubicBezTo>
                  <a:cubicBezTo>
                    <a:pt x="7953" y="23821"/>
                    <a:pt x="7954" y="23821"/>
                    <a:pt x="7955" y="23821"/>
                  </a:cubicBezTo>
                  <a:lnTo>
                    <a:pt x="12938" y="23682"/>
                  </a:lnTo>
                  <a:cubicBezTo>
                    <a:pt x="13025" y="23681"/>
                    <a:pt x="13095" y="23611"/>
                    <a:pt x="13098" y="23523"/>
                  </a:cubicBezTo>
                  <a:lnTo>
                    <a:pt x="13098" y="1118"/>
                  </a:lnTo>
                  <a:cubicBezTo>
                    <a:pt x="13098" y="821"/>
                    <a:pt x="13133" y="498"/>
                    <a:pt x="13098" y="201"/>
                  </a:cubicBezTo>
                  <a:cubicBezTo>
                    <a:pt x="13097" y="187"/>
                    <a:pt x="13097" y="173"/>
                    <a:pt x="13098" y="159"/>
                  </a:cubicBezTo>
                  <a:cubicBezTo>
                    <a:pt x="13095" y="72"/>
                    <a:pt x="13025" y="1"/>
                    <a:pt x="12938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862;p51">
              <a:extLst>
                <a:ext uri="{FF2B5EF4-FFF2-40B4-BE49-F238E27FC236}">
                  <a16:creationId xmlns:a16="http://schemas.microsoft.com/office/drawing/2014/main" id="{45F7D725-3B10-4A20-B54C-1FE8CAA665FE}"/>
                </a:ext>
              </a:extLst>
            </p:cNvPr>
            <p:cNvSpPr/>
            <p:nvPr/>
          </p:nvSpPr>
          <p:spPr>
            <a:xfrm>
              <a:off x="6505890" y="4113144"/>
              <a:ext cx="243855" cy="19851"/>
            </a:xfrm>
            <a:custGeom>
              <a:avLst/>
              <a:gdLst/>
              <a:ahLst/>
              <a:cxnLst/>
              <a:rect l="l" t="t" r="r" b="b"/>
              <a:pathLst>
                <a:path w="5491" h="447" extrusionOk="0">
                  <a:moveTo>
                    <a:pt x="201" y="0"/>
                  </a:moveTo>
                  <a:cubicBezTo>
                    <a:pt x="1" y="0"/>
                    <a:pt x="4" y="315"/>
                    <a:pt x="206" y="319"/>
                  </a:cubicBezTo>
                  <a:lnTo>
                    <a:pt x="4646" y="430"/>
                  </a:lnTo>
                  <a:lnTo>
                    <a:pt x="5285" y="446"/>
                  </a:lnTo>
                  <a:cubicBezTo>
                    <a:pt x="5286" y="446"/>
                    <a:pt x="5288" y="446"/>
                    <a:pt x="5289" y="446"/>
                  </a:cubicBezTo>
                  <a:cubicBezTo>
                    <a:pt x="5490" y="446"/>
                    <a:pt x="5489" y="132"/>
                    <a:pt x="5285" y="126"/>
                  </a:cubicBezTo>
                  <a:lnTo>
                    <a:pt x="846" y="17"/>
                  </a:lnTo>
                  <a:lnTo>
                    <a:pt x="206" y="1"/>
                  </a:lnTo>
                  <a:cubicBezTo>
                    <a:pt x="204" y="1"/>
                    <a:pt x="202" y="0"/>
                    <a:pt x="20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863;p51">
              <a:extLst>
                <a:ext uri="{FF2B5EF4-FFF2-40B4-BE49-F238E27FC236}">
                  <a16:creationId xmlns:a16="http://schemas.microsoft.com/office/drawing/2014/main" id="{0CC8EA7E-CD46-4CF7-8894-A2A353994582}"/>
                </a:ext>
              </a:extLst>
            </p:cNvPr>
            <p:cNvSpPr/>
            <p:nvPr/>
          </p:nvSpPr>
          <p:spPr>
            <a:xfrm>
              <a:off x="6844925" y="4113144"/>
              <a:ext cx="243855" cy="19807"/>
            </a:xfrm>
            <a:custGeom>
              <a:avLst/>
              <a:gdLst/>
              <a:ahLst/>
              <a:cxnLst/>
              <a:rect l="l" t="t" r="r" b="b"/>
              <a:pathLst>
                <a:path w="5491" h="446" extrusionOk="0">
                  <a:moveTo>
                    <a:pt x="5291" y="0"/>
                  </a:moveTo>
                  <a:cubicBezTo>
                    <a:pt x="5289" y="0"/>
                    <a:pt x="5287" y="1"/>
                    <a:pt x="5285" y="1"/>
                  </a:cubicBezTo>
                  <a:lnTo>
                    <a:pt x="845" y="110"/>
                  </a:lnTo>
                  <a:lnTo>
                    <a:pt x="206" y="126"/>
                  </a:lnTo>
                  <a:cubicBezTo>
                    <a:pt x="3" y="131"/>
                    <a:pt x="1" y="445"/>
                    <a:pt x="201" y="445"/>
                  </a:cubicBezTo>
                  <a:cubicBezTo>
                    <a:pt x="203" y="445"/>
                    <a:pt x="205" y="445"/>
                    <a:pt x="206" y="445"/>
                  </a:cubicBezTo>
                  <a:lnTo>
                    <a:pt x="4645" y="335"/>
                  </a:lnTo>
                  <a:lnTo>
                    <a:pt x="5285" y="319"/>
                  </a:lnTo>
                  <a:cubicBezTo>
                    <a:pt x="5488" y="315"/>
                    <a:pt x="5491" y="0"/>
                    <a:pt x="529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864;p51">
              <a:extLst>
                <a:ext uri="{FF2B5EF4-FFF2-40B4-BE49-F238E27FC236}">
                  <a16:creationId xmlns:a16="http://schemas.microsoft.com/office/drawing/2014/main" id="{5BB2D490-F187-4D38-83E6-757154429E6A}"/>
                </a:ext>
              </a:extLst>
            </p:cNvPr>
            <p:cNvSpPr/>
            <p:nvPr/>
          </p:nvSpPr>
          <p:spPr>
            <a:xfrm>
              <a:off x="6478666" y="2348745"/>
              <a:ext cx="641947" cy="921730"/>
            </a:xfrm>
            <a:custGeom>
              <a:avLst/>
              <a:gdLst/>
              <a:ahLst/>
              <a:cxnLst/>
              <a:rect l="l" t="t" r="r" b="b"/>
              <a:pathLst>
                <a:path w="14455" h="20755" extrusionOk="0">
                  <a:moveTo>
                    <a:pt x="8291" y="0"/>
                  </a:moveTo>
                  <a:lnTo>
                    <a:pt x="5486" y="155"/>
                  </a:lnTo>
                  <a:cubicBezTo>
                    <a:pt x="5486" y="155"/>
                    <a:pt x="2119" y="757"/>
                    <a:pt x="1059" y="6407"/>
                  </a:cubicBezTo>
                  <a:cubicBezTo>
                    <a:pt x="0" y="12057"/>
                    <a:pt x="161" y="20754"/>
                    <a:pt x="161" y="20754"/>
                  </a:cubicBezTo>
                  <a:lnTo>
                    <a:pt x="14295" y="20754"/>
                  </a:lnTo>
                  <a:cubicBezTo>
                    <a:pt x="14295" y="20754"/>
                    <a:pt x="14455" y="12057"/>
                    <a:pt x="13396" y="6407"/>
                  </a:cubicBezTo>
                  <a:cubicBezTo>
                    <a:pt x="12337" y="757"/>
                    <a:pt x="8291" y="0"/>
                    <a:pt x="8291" y="0"/>
                  </a:cubicBez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865;p51">
              <a:extLst>
                <a:ext uri="{FF2B5EF4-FFF2-40B4-BE49-F238E27FC236}">
                  <a16:creationId xmlns:a16="http://schemas.microsoft.com/office/drawing/2014/main" id="{2F3B9426-E359-4710-B101-58D6F35204D3}"/>
                </a:ext>
              </a:extLst>
            </p:cNvPr>
            <p:cNvSpPr/>
            <p:nvPr/>
          </p:nvSpPr>
          <p:spPr>
            <a:xfrm>
              <a:off x="6286099" y="2460349"/>
              <a:ext cx="258955" cy="830023"/>
            </a:xfrm>
            <a:custGeom>
              <a:avLst/>
              <a:gdLst/>
              <a:ahLst/>
              <a:cxnLst/>
              <a:rect l="l" t="t" r="r" b="b"/>
              <a:pathLst>
                <a:path w="5831" h="18690" extrusionOk="0">
                  <a:moveTo>
                    <a:pt x="5831" y="0"/>
                  </a:moveTo>
                  <a:lnTo>
                    <a:pt x="4758" y="1351"/>
                  </a:lnTo>
                  <a:cubicBezTo>
                    <a:pt x="4758" y="1351"/>
                    <a:pt x="1769" y="7634"/>
                    <a:pt x="1354" y="10831"/>
                  </a:cubicBezTo>
                  <a:lnTo>
                    <a:pt x="0" y="16963"/>
                  </a:lnTo>
                  <a:cubicBezTo>
                    <a:pt x="0" y="16963"/>
                    <a:pt x="419" y="17577"/>
                    <a:pt x="717" y="17649"/>
                  </a:cubicBezTo>
                  <a:cubicBezTo>
                    <a:pt x="1014" y="17719"/>
                    <a:pt x="3127" y="18689"/>
                    <a:pt x="3127" y="18689"/>
                  </a:cubicBezTo>
                  <a:cubicBezTo>
                    <a:pt x="3127" y="18689"/>
                    <a:pt x="3529" y="18081"/>
                    <a:pt x="3553" y="18031"/>
                  </a:cubicBezTo>
                  <a:cubicBezTo>
                    <a:pt x="3579" y="17982"/>
                    <a:pt x="5445" y="14071"/>
                    <a:pt x="5445" y="14071"/>
                  </a:cubicBezTo>
                  <a:lnTo>
                    <a:pt x="5100" y="10510"/>
                  </a:lnTo>
                  <a:lnTo>
                    <a:pt x="5831" y="0"/>
                  </a:ln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866;p51">
              <a:extLst>
                <a:ext uri="{FF2B5EF4-FFF2-40B4-BE49-F238E27FC236}">
                  <a16:creationId xmlns:a16="http://schemas.microsoft.com/office/drawing/2014/main" id="{71AC801E-B9C1-4CB8-A74E-2BF2324561B6}"/>
                </a:ext>
              </a:extLst>
            </p:cNvPr>
            <p:cNvSpPr/>
            <p:nvPr/>
          </p:nvSpPr>
          <p:spPr>
            <a:xfrm>
              <a:off x="6193236" y="3231855"/>
              <a:ext cx="214145" cy="196115"/>
            </a:xfrm>
            <a:custGeom>
              <a:avLst/>
              <a:gdLst/>
              <a:ahLst/>
              <a:cxnLst/>
              <a:rect l="l" t="t" r="r" b="b"/>
              <a:pathLst>
                <a:path w="4822" h="4416" extrusionOk="0">
                  <a:moveTo>
                    <a:pt x="1941" y="1"/>
                  </a:moveTo>
                  <a:cubicBezTo>
                    <a:pt x="1941" y="1"/>
                    <a:pt x="1529" y="956"/>
                    <a:pt x="1302" y="1377"/>
                  </a:cubicBezTo>
                  <a:cubicBezTo>
                    <a:pt x="1077" y="1799"/>
                    <a:pt x="1" y="3772"/>
                    <a:pt x="267" y="4089"/>
                  </a:cubicBezTo>
                  <a:cubicBezTo>
                    <a:pt x="427" y="4278"/>
                    <a:pt x="548" y="4416"/>
                    <a:pt x="769" y="4416"/>
                  </a:cubicBezTo>
                  <a:cubicBezTo>
                    <a:pt x="917" y="4416"/>
                    <a:pt x="1109" y="4355"/>
                    <a:pt x="1387" y="4206"/>
                  </a:cubicBezTo>
                  <a:cubicBezTo>
                    <a:pt x="2036" y="3860"/>
                    <a:pt x="2804" y="3248"/>
                    <a:pt x="3090" y="3248"/>
                  </a:cubicBezTo>
                  <a:cubicBezTo>
                    <a:pt x="3110" y="3248"/>
                    <a:pt x="3128" y="3251"/>
                    <a:pt x="3143" y="3257"/>
                  </a:cubicBezTo>
                  <a:cubicBezTo>
                    <a:pt x="3372" y="3355"/>
                    <a:pt x="3423" y="3343"/>
                    <a:pt x="3418" y="3671"/>
                  </a:cubicBezTo>
                  <a:cubicBezTo>
                    <a:pt x="3415" y="4000"/>
                    <a:pt x="3311" y="4305"/>
                    <a:pt x="3599" y="4323"/>
                  </a:cubicBezTo>
                  <a:cubicBezTo>
                    <a:pt x="3603" y="4323"/>
                    <a:pt x="3607" y="4323"/>
                    <a:pt x="3611" y="4323"/>
                  </a:cubicBezTo>
                  <a:cubicBezTo>
                    <a:pt x="3899" y="4323"/>
                    <a:pt x="4331" y="3723"/>
                    <a:pt x="4455" y="2919"/>
                  </a:cubicBezTo>
                  <a:cubicBezTo>
                    <a:pt x="4581" y="2102"/>
                    <a:pt x="4821" y="1516"/>
                    <a:pt x="4821" y="1516"/>
                  </a:cubicBezTo>
                  <a:lnTo>
                    <a:pt x="1941" y="1"/>
                  </a:ln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867;p51">
              <a:extLst>
                <a:ext uri="{FF2B5EF4-FFF2-40B4-BE49-F238E27FC236}">
                  <a16:creationId xmlns:a16="http://schemas.microsoft.com/office/drawing/2014/main" id="{65AA103A-07F5-49BB-BA61-29CA6CB1E154}"/>
                </a:ext>
              </a:extLst>
            </p:cNvPr>
            <p:cNvSpPr/>
            <p:nvPr/>
          </p:nvSpPr>
          <p:spPr>
            <a:xfrm>
              <a:off x="6206470" y="2397197"/>
              <a:ext cx="404886" cy="1038395"/>
            </a:xfrm>
            <a:custGeom>
              <a:avLst/>
              <a:gdLst/>
              <a:ahLst/>
              <a:cxnLst/>
              <a:rect l="l" t="t" r="r" b="b"/>
              <a:pathLst>
                <a:path w="9117" h="23382" extrusionOk="0">
                  <a:moveTo>
                    <a:pt x="8881" y="0"/>
                  </a:moveTo>
                  <a:cubicBezTo>
                    <a:pt x="8856" y="0"/>
                    <a:pt x="8829" y="7"/>
                    <a:pt x="8803" y="21"/>
                  </a:cubicBezTo>
                  <a:lnTo>
                    <a:pt x="8802" y="22"/>
                  </a:lnTo>
                  <a:cubicBezTo>
                    <a:pt x="8551" y="160"/>
                    <a:pt x="8327" y="369"/>
                    <a:pt x="8121" y="564"/>
                  </a:cubicBezTo>
                  <a:cubicBezTo>
                    <a:pt x="7495" y="1159"/>
                    <a:pt x="6975" y="1867"/>
                    <a:pt x="6519" y="2596"/>
                  </a:cubicBezTo>
                  <a:cubicBezTo>
                    <a:pt x="4772" y="5385"/>
                    <a:pt x="3895" y="8626"/>
                    <a:pt x="3083" y="11783"/>
                  </a:cubicBezTo>
                  <a:cubicBezTo>
                    <a:pt x="2690" y="13308"/>
                    <a:pt x="2324" y="14842"/>
                    <a:pt x="1969" y="16377"/>
                  </a:cubicBezTo>
                  <a:cubicBezTo>
                    <a:pt x="1847" y="16896"/>
                    <a:pt x="1702" y="17417"/>
                    <a:pt x="1607" y="17941"/>
                  </a:cubicBezTo>
                  <a:cubicBezTo>
                    <a:pt x="1555" y="18223"/>
                    <a:pt x="1802" y="18424"/>
                    <a:pt x="1723" y="18670"/>
                  </a:cubicBezTo>
                  <a:cubicBezTo>
                    <a:pt x="1636" y="18939"/>
                    <a:pt x="1493" y="19198"/>
                    <a:pt x="1368" y="19449"/>
                  </a:cubicBezTo>
                  <a:cubicBezTo>
                    <a:pt x="1060" y="20074"/>
                    <a:pt x="732" y="20690"/>
                    <a:pt x="455" y="21331"/>
                  </a:cubicBezTo>
                  <a:cubicBezTo>
                    <a:pt x="255" y="21793"/>
                    <a:pt x="1" y="22341"/>
                    <a:pt x="48" y="22858"/>
                  </a:cubicBezTo>
                  <a:cubicBezTo>
                    <a:pt x="83" y="23238"/>
                    <a:pt x="297" y="23381"/>
                    <a:pt x="564" y="23381"/>
                  </a:cubicBezTo>
                  <a:cubicBezTo>
                    <a:pt x="716" y="23381"/>
                    <a:pt x="886" y="23335"/>
                    <a:pt x="1049" y="23259"/>
                  </a:cubicBezTo>
                  <a:cubicBezTo>
                    <a:pt x="1450" y="23073"/>
                    <a:pt x="1819" y="22815"/>
                    <a:pt x="2189" y="22577"/>
                  </a:cubicBezTo>
                  <a:cubicBezTo>
                    <a:pt x="2274" y="22523"/>
                    <a:pt x="2685" y="22198"/>
                    <a:pt x="2870" y="22198"/>
                  </a:cubicBezTo>
                  <a:cubicBezTo>
                    <a:pt x="2895" y="22198"/>
                    <a:pt x="2915" y="22204"/>
                    <a:pt x="2931" y="22216"/>
                  </a:cubicBezTo>
                  <a:cubicBezTo>
                    <a:pt x="3011" y="22283"/>
                    <a:pt x="2958" y="22593"/>
                    <a:pt x="2957" y="22681"/>
                  </a:cubicBezTo>
                  <a:cubicBezTo>
                    <a:pt x="2956" y="22825"/>
                    <a:pt x="2949" y="22999"/>
                    <a:pt x="3031" y="23126"/>
                  </a:cubicBezTo>
                  <a:cubicBezTo>
                    <a:pt x="3104" y="23239"/>
                    <a:pt x="3187" y="23283"/>
                    <a:pt x="3271" y="23283"/>
                  </a:cubicBezTo>
                  <a:cubicBezTo>
                    <a:pt x="3492" y="23283"/>
                    <a:pt x="3723" y="22977"/>
                    <a:pt x="3813" y="22796"/>
                  </a:cubicBezTo>
                  <a:cubicBezTo>
                    <a:pt x="3968" y="22489"/>
                    <a:pt x="4076" y="22157"/>
                    <a:pt x="4181" y="21831"/>
                  </a:cubicBezTo>
                  <a:cubicBezTo>
                    <a:pt x="4290" y="21491"/>
                    <a:pt x="4344" y="21071"/>
                    <a:pt x="4505" y="20756"/>
                  </a:cubicBezTo>
                  <a:cubicBezTo>
                    <a:pt x="4597" y="20575"/>
                    <a:pt x="4756" y="20408"/>
                    <a:pt x="4869" y="20239"/>
                  </a:cubicBezTo>
                  <a:cubicBezTo>
                    <a:pt x="5129" y="19852"/>
                    <a:pt x="5372" y="19454"/>
                    <a:pt x="5610" y="19053"/>
                  </a:cubicBezTo>
                  <a:cubicBezTo>
                    <a:pt x="5870" y="18616"/>
                    <a:pt x="6121" y="18173"/>
                    <a:pt x="6365" y="17728"/>
                  </a:cubicBezTo>
                  <a:cubicBezTo>
                    <a:pt x="6434" y="17603"/>
                    <a:pt x="6323" y="17488"/>
                    <a:pt x="6216" y="17488"/>
                  </a:cubicBezTo>
                  <a:cubicBezTo>
                    <a:pt x="6168" y="17488"/>
                    <a:pt x="6120" y="17511"/>
                    <a:pt x="6090" y="17567"/>
                  </a:cubicBezTo>
                  <a:cubicBezTo>
                    <a:pt x="5634" y="18393"/>
                    <a:pt x="5166" y="19216"/>
                    <a:pt x="4644" y="20003"/>
                  </a:cubicBezTo>
                  <a:cubicBezTo>
                    <a:pt x="4517" y="20193"/>
                    <a:pt x="4360" y="20376"/>
                    <a:pt x="4246" y="20573"/>
                  </a:cubicBezTo>
                  <a:cubicBezTo>
                    <a:pt x="4108" y="20809"/>
                    <a:pt x="4062" y="21131"/>
                    <a:pt x="3983" y="21392"/>
                  </a:cubicBezTo>
                  <a:cubicBezTo>
                    <a:pt x="3936" y="21543"/>
                    <a:pt x="3545" y="22961"/>
                    <a:pt x="3318" y="22961"/>
                  </a:cubicBezTo>
                  <a:cubicBezTo>
                    <a:pt x="3313" y="22961"/>
                    <a:pt x="3308" y="22960"/>
                    <a:pt x="3302" y="22959"/>
                  </a:cubicBezTo>
                  <a:cubicBezTo>
                    <a:pt x="3231" y="22936"/>
                    <a:pt x="3285" y="22243"/>
                    <a:pt x="3235" y="22118"/>
                  </a:cubicBezTo>
                  <a:cubicBezTo>
                    <a:pt x="3167" y="21949"/>
                    <a:pt x="3050" y="21889"/>
                    <a:pt x="2915" y="21889"/>
                  </a:cubicBezTo>
                  <a:cubicBezTo>
                    <a:pt x="2684" y="21889"/>
                    <a:pt x="2403" y="22064"/>
                    <a:pt x="2234" y="22170"/>
                  </a:cubicBezTo>
                  <a:cubicBezTo>
                    <a:pt x="2036" y="22294"/>
                    <a:pt x="1040" y="23066"/>
                    <a:pt x="588" y="23066"/>
                  </a:cubicBezTo>
                  <a:cubicBezTo>
                    <a:pt x="491" y="23066"/>
                    <a:pt x="419" y="23030"/>
                    <a:pt x="385" y="22944"/>
                  </a:cubicBezTo>
                  <a:cubicBezTo>
                    <a:pt x="309" y="22750"/>
                    <a:pt x="388" y="22482"/>
                    <a:pt x="440" y="22293"/>
                  </a:cubicBezTo>
                  <a:cubicBezTo>
                    <a:pt x="524" y="21980"/>
                    <a:pt x="648" y="21678"/>
                    <a:pt x="778" y="21383"/>
                  </a:cubicBezTo>
                  <a:cubicBezTo>
                    <a:pt x="1049" y="20771"/>
                    <a:pt x="1365" y="20178"/>
                    <a:pt x="1660" y="19578"/>
                  </a:cubicBezTo>
                  <a:cubicBezTo>
                    <a:pt x="1817" y="19259"/>
                    <a:pt x="2219" y="18691"/>
                    <a:pt x="2026" y="18334"/>
                  </a:cubicBezTo>
                  <a:cubicBezTo>
                    <a:pt x="1940" y="18173"/>
                    <a:pt x="1905" y="18095"/>
                    <a:pt x="1942" y="17909"/>
                  </a:cubicBezTo>
                  <a:cubicBezTo>
                    <a:pt x="1962" y="17805"/>
                    <a:pt x="1989" y="17701"/>
                    <a:pt x="2014" y="17597"/>
                  </a:cubicBezTo>
                  <a:cubicBezTo>
                    <a:pt x="2076" y="17326"/>
                    <a:pt x="2138" y="17053"/>
                    <a:pt x="2202" y="16782"/>
                  </a:cubicBezTo>
                  <a:cubicBezTo>
                    <a:pt x="2525" y="15380"/>
                    <a:pt x="2857" y="13979"/>
                    <a:pt x="3208" y="12584"/>
                  </a:cubicBezTo>
                  <a:cubicBezTo>
                    <a:pt x="3993" y="9466"/>
                    <a:pt x="4807" y="6277"/>
                    <a:pt x="6386" y="3449"/>
                  </a:cubicBezTo>
                  <a:cubicBezTo>
                    <a:pt x="6889" y="2548"/>
                    <a:pt x="7470" y="1670"/>
                    <a:pt x="8199" y="934"/>
                  </a:cubicBezTo>
                  <a:cubicBezTo>
                    <a:pt x="8429" y="703"/>
                    <a:pt x="8676" y="456"/>
                    <a:pt x="8963" y="297"/>
                  </a:cubicBezTo>
                  <a:cubicBezTo>
                    <a:pt x="9117" y="213"/>
                    <a:pt x="9023" y="0"/>
                    <a:pt x="888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68;p51">
              <a:extLst>
                <a:ext uri="{FF2B5EF4-FFF2-40B4-BE49-F238E27FC236}">
                  <a16:creationId xmlns:a16="http://schemas.microsoft.com/office/drawing/2014/main" id="{112FBAD8-7483-4421-871F-E5377CB56325}"/>
                </a:ext>
              </a:extLst>
            </p:cNvPr>
            <p:cNvSpPr/>
            <p:nvPr/>
          </p:nvSpPr>
          <p:spPr>
            <a:xfrm>
              <a:off x="6270866" y="3201123"/>
              <a:ext cx="162407" cy="117864"/>
            </a:xfrm>
            <a:custGeom>
              <a:avLst/>
              <a:gdLst/>
              <a:ahLst/>
              <a:cxnLst/>
              <a:rect l="l" t="t" r="r" b="b"/>
              <a:pathLst>
                <a:path w="3657" h="2654" extrusionOk="0">
                  <a:moveTo>
                    <a:pt x="325" y="1"/>
                  </a:moveTo>
                  <a:lnTo>
                    <a:pt x="0" y="957"/>
                  </a:lnTo>
                  <a:cubicBezTo>
                    <a:pt x="0" y="957"/>
                    <a:pt x="1461" y="2194"/>
                    <a:pt x="3176" y="2654"/>
                  </a:cubicBezTo>
                  <a:lnTo>
                    <a:pt x="3656" y="1602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69;p51">
              <a:extLst>
                <a:ext uri="{FF2B5EF4-FFF2-40B4-BE49-F238E27FC236}">
                  <a16:creationId xmlns:a16="http://schemas.microsoft.com/office/drawing/2014/main" id="{94DF77D9-F03D-4C18-A70B-379812EAC0BF}"/>
                </a:ext>
              </a:extLst>
            </p:cNvPr>
            <p:cNvSpPr/>
            <p:nvPr/>
          </p:nvSpPr>
          <p:spPr>
            <a:xfrm>
              <a:off x="6263183" y="3194195"/>
              <a:ext cx="177729" cy="131853"/>
            </a:xfrm>
            <a:custGeom>
              <a:avLst/>
              <a:gdLst/>
              <a:ahLst/>
              <a:cxnLst/>
              <a:rect l="l" t="t" r="r" b="b"/>
              <a:pathLst>
                <a:path w="4002" h="2969" extrusionOk="0">
                  <a:moveTo>
                    <a:pt x="590" y="379"/>
                  </a:moveTo>
                  <a:lnTo>
                    <a:pt x="3335" y="1697"/>
                  </a:lnTo>
                  <a:lnTo>
                    <a:pt x="3619" y="1834"/>
                  </a:lnTo>
                  <a:lnTo>
                    <a:pt x="3619" y="1834"/>
                  </a:lnTo>
                  <a:lnTo>
                    <a:pt x="3261" y="2619"/>
                  </a:lnTo>
                  <a:lnTo>
                    <a:pt x="3261" y="2619"/>
                  </a:lnTo>
                  <a:cubicBezTo>
                    <a:pt x="2218" y="2312"/>
                    <a:pt x="1198" y="1753"/>
                    <a:pt x="359" y="1062"/>
                  </a:cubicBezTo>
                  <a:lnTo>
                    <a:pt x="359" y="1062"/>
                  </a:lnTo>
                  <a:lnTo>
                    <a:pt x="590" y="379"/>
                  </a:lnTo>
                  <a:close/>
                  <a:moveTo>
                    <a:pt x="497" y="0"/>
                  </a:moveTo>
                  <a:cubicBezTo>
                    <a:pt x="429" y="0"/>
                    <a:pt x="369" y="41"/>
                    <a:pt x="344" y="115"/>
                  </a:cubicBezTo>
                  <a:lnTo>
                    <a:pt x="21" y="1062"/>
                  </a:lnTo>
                  <a:lnTo>
                    <a:pt x="21" y="1062"/>
                  </a:lnTo>
                  <a:cubicBezTo>
                    <a:pt x="2" y="1101"/>
                    <a:pt x="1" y="1147"/>
                    <a:pt x="27" y="1189"/>
                  </a:cubicBezTo>
                  <a:lnTo>
                    <a:pt x="27" y="1189"/>
                  </a:lnTo>
                  <a:cubicBezTo>
                    <a:pt x="37" y="1207"/>
                    <a:pt x="52" y="1222"/>
                    <a:pt x="69" y="1234"/>
                  </a:cubicBezTo>
                  <a:lnTo>
                    <a:pt x="69" y="1234"/>
                  </a:lnTo>
                  <a:cubicBezTo>
                    <a:pt x="998" y="2014"/>
                    <a:pt x="2138" y="2643"/>
                    <a:pt x="3306" y="2963"/>
                  </a:cubicBezTo>
                  <a:cubicBezTo>
                    <a:pt x="3319" y="2967"/>
                    <a:pt x="3332" y="2968"/>
                    <a:pt x="3346" y="2968"/>
                  </a:cubicBezTo>
                  <a:cubicBezTo>
                    <a:pt x="3402" y="2968"/>
                    <a:pt x="3463" y="2941"/>
                    <a:pt x="3486" y="2890"/>
                  </a:cubicBezTo>
                  <a:lnTo>
                    <a:pt x="3968" y="1838"/>
                  </a:lnTo>
                  <a:cubicBezTo>
                    <a:pt x="4001" y="1766"/>
                    <a:pt x="3994" y="1661"/>
                    <a:pt x="3910" y="1620"/>
                  </a:cubicBezTo>
                  <a:lnTo>
                    <a:pt x="993" y="218"/>
                  </a:lnTo>
                  <a:lnTo>
                    <a:pt x="578" y="20"/>
                  </a:lnTo>
                  <a:cubicBezTo>
                    <a:pt x="551" y="6"/>
                    <a:pt x="523" y="0"/>
                    <a:pt x="497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70;p51">
              <a:extLst>
                <a:ext uri="{FF2B5EF4-FFF2-40B4-BE49-F238E27FC236}">
                  <a16:creationId xmlns:a16="http://schemas.microsoft.com/office/drawing/2014/main" id="{6A8243A0-41A7-4227-8337-B8D43CC60FF9}"/>
                </a:ext>
              </a:extLst>
            </p:cNvPr>
            <p:cNvSpPr/>
            <p:nvPr/>
          </p:nvSpPr>
          <p:spPr>
            <a:xfrm>
              <a:off x="7065826" y="2465634"/>
              <a:ext cx="333386" cy="557523"/>
            </a:xfrm>
            <a:custGeom>
              <a:avLst/>
              <a:gdLst/>
              <a:ahLst/>
              <a:cxnLst/>
              <a:rect l="l" t="t" r="r" b="b"/>
              <a:pathLst>
                <a:path w="7507" h="12554" extrusionOk="0">
                  <a:moveTo>
                    <a:pt x="1118" y="0"/>
                  </a:moveTo>
                  <a:cubicBezTo>
                    <a:pt x="1118" y="0"/>
                    <a:pt x="719" y="2793"/>
                    <a:pt x="577" y="3334"/>
                  </a:cubicBezTo>
                  <a:cubicBezTo>
                    <a:pt x="434" y="3875"/>
                    <a:pt x="167" y="6670"/>
                    <a:pt x="167" y="6670"/>
                  </a:cubicBezTo>
                  <a:lnTo>
                    <a:pt x="1" y="9723"/>
                  </a:lnTo>
                  <a:lnTo>
                    <a:pt x="223" y="10424"/>
                  </a:lnTo>
                  <a:cubicBezTo>
                    <a:pt x="223" y="10424"/>
                    <a:pt x="1253" y="11496"/>
                    <a:pt x="2289" y="11992"/>
                  </a:cubicBezTo>
                  <a:cubicBezTo>
                    <a:pt x="2860" y="12267"/>
                    <a:pt x="3619" y="12554"/>
                    <a:pt x="4386" y="12554"/>
                  </a:cubicBezTo>
                  <a:cubicBezTo>
                    <a:pt x="5012" y="12554"/>
                    <a:pt x="5644" y="12363"/>
                    <a:pt x="6183" y="11818"/>
                  </a:cubicBezTo>
                  <a:cubicBezTo>
                    <a:pt x="7384" y="10604"/>
                    <a:pt x="7507" y="8895"/>
                    <a:pt x="6728" y="6914"/>
                  </a:cubicBezTo>
                  <a:cubicBezTo>
                    <a:pt x="5951" y="4933"/>
                    <a:pt x="3613" y="2252"/>
                    <a:pt x="3256" y="1918"/>
                  </a:cubicBezTo>
                  <a:cubicBezTo>
                    <a:pt x="2898" y="1583"/>
                    <a:pt x="1118" y="0"/>
                    <a:pt x="1118" y="0"/>
                  </a:cubicBezTo>
                  <a:close/>
                </a:path>
              </a:pathLst>
            </a:custGeom>
            <a:solidFill>
              <a:srgbClr val="68A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71;p51">
              <a:extLst>
                <a:ext uri="{FF2B5EF4-FFF2-40B4-BE49-F238E27FC236}">
                  <a16:creationId xmlns:a16="http://schemas.microsoft.com/office/drawing/2014/main" id="{02DC042C-3718-4DE7-9959-C6D8C0FE3617}"/>
                </a:ext>
              </a:extLst>
            </p:cNvPr>
            <p:cNvSpPr/>
            <p:nvPr/>
          </p:nvSpPr>
          <p:spPr>
            <a:xfrm>
              <a:off x="6477733" y="2641235"/>
              <a:ext cx="645188" cy="636306"/>
            </a:xfrm>
            <a:custGeom>
              <a:avLst/>
              <a:gdLst/>
              <a:ahLst/>
              <a:cxnLst/>
              <a:rect l="l" t="t" r="r" b="b"/>
              <a:pathLst>
                <a:path w="14528" h="14328" extrusionOk="0">
                  <a:moveTo>
                    <a:pt x="13716" y="0"/>
                  </a:moveTo>
                  <a:cubicBezTo>
                    <a:pt x="13637" y="0"/>
                    <a:pt x="13563" y="51"/>
                    <a:pt x="13574" y="152"/>
                  </a:cubicBezTo>
                  <a:cubicBezTo>
                    <a:pt x="14058" y="4456"/>
                    <a:pt x="14178" y="8809"/>
                    <a:pt x="14164" y="13138"/>
                  </a:cubicBezTo>
                  <a:cubicBezTo>
                    <a:pt x="14164" y="13428"/>
                    <a:pt x="14162" y="13717"/>
                    <a:pt x="14158" y="14008"/>
                  </a:cubicBezTo>
                  <a:lnTo>
                    <a:pt x="339" y="14008"/>
                  </a:lnTo>
                  <a:cubicBezTo>
                    <a:pt x="292" y="10827"/>
                    <a:pt x="376" y="7636"/>
                    <a:pt x="563" y="4462"/>
                  </a:cubicBezTo>
                  <a:cubicBezTo>
                    <a:pt x="647" y="3052"/>
                    <a:pt x="758" y="1643"/>
                    <a:pt x="914" y="239"/>
                  </a:cubicBezTo>
                  <a:cubicBezTo>
                    <a:pt x="925" y="137"/>
                    <a:pt x="851" y="87"/>
                    <a:pt x="772" y="87"/>
                  </a:cubicBezTo>
                  <a:cubicBezTo>
                    <a:pt x="692" y="87"/>
                    <a:pt x="606" y="138"/>
                    <a:pt x="594" y="239"/>
                  </a:cubicBezTo>
                  <a:cubicBezTo>
                    <a:pt x="120" y="4519"/>
                    <a:pt x="1" y="8846"/>
                    <a:pt x="14" y="13150"/>
                  </a:cubicBezTo>
                  <a:cubicBezTo>
                    <a:pt x="16" y="13489"/>
                    <a:pt x="17" y="13827"/>
                    <a:pt x="23" y="14168"/>
                  </a:cubicBezTo>
                  <a:cubicBezTo>
                    <a:pt x="24" y="14255"/>
                    <a:pt x="94" y="14326"/>
                    <a:pt x="182" y="14327"/>
                  </a:cubicBezTo>
                  <a:lnTo>
                    <a:pt x="14316" y="14327"/>
                  </a:lnTo>
                  <a:cubicBezTo>
                    <a:pt x="14403" y="14326"/>
                    <a:pt x="14475" y="14255"/>
                    <a:pt x="14476" y="14168"/>
                  </a:cubicBezTo>
                  <a:cubicBezTo>
                    <a:pt x="14528" y="10913"/>
                    <a:pt x="14445" y="7648"/>
                    <a:pt x="14250" y="4399"/>
                  </a:cubicBezTo>
                  <a:cubicBezTo>
                    <a:pt x="14165" y="2981"/>
                    <a:pt x="14052" y="1564"/>
                    <a:pt x="13894" y="152"/>
                  </a:cubicBezTo>
                  <a:cubicBezTo>
                    <a:pt x="13882" y="51"/>
                    <a:pt x="13796" y="0"/>
                    <a:pt x="1371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72;p51">
              <a:extLst>
                <a:ext uri="{FF2B5EF4-FFF2-40B4-BE49-F238E27FC236}">
                  <a16:creationId xmlns:a16="http://schemas.microsoft.com/office/drawing/2014/main" id="{7C621AF0-DF75-4BE0-BBCC-12FCA13A4985}"/>
                </a:ext>
              </a:extLst>
            </p:cNvPr>
            <p:cNvSpPr/>
            <p:nvPr/>
          </p:nvSpPr>
          <p:spPr>
            <a:xfrm>
              <a:off x="6485372" y="3263031"/>
              <a:ext cx="628535" cy="80737"/>
            </a:xfrm>
            <a:custGeom>
              <a:avLst/>
              <a:gdLst/>
              <a:ahLst/>
              <a:cxnLst/>
              <a:rect l="l" t="t" r="r" b="b"/>
              <a:pathLst>
                <a:path w="14153" h="1818" extrusionOk="0">
                  <a:moveTo>
                    <a:pt x="1" y="1"/>
                  </a:moveTo>
                  <a:lnTo>
                    <a:pt x="1" y="1817"/>
                  </a:lnTo>
                  <a:lnTo>
                    <a:pt x="14153" y="1817"/>
                  </a:lnTo>
                  <a:lnTo>
                    <a:pt x="14153" y="1"/>
                  </a:ln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73;p51">
              <a:extLst>
                <a:ext uri="{FF2B5EF4-FFF2-40B4-BE49-F238E27FC236}">
                  <a16:creationId xmlns:a16="http://schemas.microsoft.com/office/drawing/2014/main" id="{0C61E3EB-0C03-482E-95BC-7253FB367EB3}"/>
                </a:ext>
              </a:extLst>
            </p:cNvPr>
            <p:cNvSpPr/>
            <p:nvPr/>
          </p:nvSpPr>
          <p:spPr>
            <a:xfrm>
              <a:off x="6478311" y="3255970"/>
              <a:ext cx="642657" cy="94904"/>
            </a:xfrm>
            <a:custGeom>
              <a:avLst/>
              <a:gdLst/>
              <a:ahLst/>
              <a:cxnLst/>
              <a:rect l="l" t="t" r="r" b="b"/>
              <a:pathLst>
                <a:path w="14471" h="2137" extrusionOk="0">
                  <a:moveTo>
                    <a:pt x="14152" y="319"/>
                  </a:moveTo>
                  <a:lnTo>
                    <a:pt x="14152" y="1817"/>
                  </a:lnTo>
                  <a:lnTo>
                    <a:pt x="320" y="1817"/>
                  </a:lnTo>
                  <a:lnTo>
                    <a:pt x="320" y="319"/>
                  </a:lnTo>
                  <a:close/>
                  <a:moveTo>
                    <a:pt x="160" y="0"/>
                  </a:moveTo>
                  <a:cubicBezTo>
                    <a:pt x="73" y="3"/>
                    <a:pt x="1" y="73"/>
                    <a:pt x="0" y="161"/>
                  </a:cubicBezTo>
                  <a:lnTo>
                    <a:pt x="0" y="1976"/>
                  </a:lnTo>
                  <a:cubicBezTo>
                    <a:pt x="1" y="2064"/>
                    <a:pt x="72" y="2134"/>
                    <a:pt x="160" y="2137"/>
                  </a:cubicBezTo>
                  <a:lnTo>
                    <a:pt x="14312" y="2137"/>
                  </a:lnTo>
                  <a:cubicBezTo>
                    <a:pt x="14361" y="2137"/>
                    <a:pt x="14399" y="2118"/>
                    <a:pt x="14424" y="2089"/>
                  </a:cubicBezTo>
                  <a:lnTo>
                    <a:pt x="14424" y="2089"/>
                  </a:lnTo>
                  <a:cubicBezTo>
                    <a:pt x="14452" y="2064"/>
                    <a:pt x="14471" y="2026"/>
                    <a:pt x="14471" y="1976"/>
                  </a:cubicBezTo>
                  <a:lnTo>
                    <a:pt x="14471" y="161"/>
                  </a:lnTo>
                  <a:cubicBezTo>
                    <a:pt x="14470" y="73"/>
                    <a:pt x="14399" y="3"/>
                    <a:pt x="143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74;p51">
              <a:extLst>
                <a:ext uri="{FF2B5EF4-FFF2-40B4-BE49-F238E27FC236}">
                  <a16:creationId xmlns:a16="http://schemas.microsoft.com/office/drawing/2014/main" id="{6674CCAA-C5CB-46F6-86FF-00EC2B208196}"/>
                </a:ext>
              </a:extLst>
            </p:cNvPr>
            <p:cNvSpPr/>
            <p:nvPr/>
          </p:nvSpPr>
          <p:spPr>
            <a:xfrm>
              <a:off x="6950313" y="2401238"/>
              <a:ext cx="167781" cy="665217"/>
            </a:xfrm>
            <a:custGeom>
              <a:avLst/>
              <a:gdLst/>
              <a:ahLst/>
              <a:cxnLst/>
              <a:rect l="l" t="t" r="r" b="b"/>
              <a:pathLst>
                <a:path w="3778" h="14979" extrusionOk="0">
                  <a:moveTo>
                    <a:pt x="1240" y="1"/>
                  </a:moveTo>
                  <a:cubicBezTo>
                    <a:pt x="1" y="7279"/>
                    <a:pt x="2289" y="13315"/>
                    <a:pt x="3684" y="14978"/>
                  </a:cubicBezTo>
                  <a:cubicBezTo>
                    <a:pt x="3684" y="14978"/>
                    <a:pt x="3319" y="3977"/>
                    <a:pt x="3777" y="1489"/>
                  </a:cubicBezTo>
                  <a:cubicBezTo>
                    <a:pt x="3098" y="996"/>
                    <a:pt x="2127" y="390"/>
                    <a:pt x="1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5;p51">
              <a:extLst>
                <a:ext uri="{FF2B5EF4-FFF2-40B4-BE49-F238E27FC236}">
                  <a16:creationId xmlns:a16="http://schemas.microsoft.com/office/drawing/2014/main" id="{DA95A82D-5FE4-476A-8B15-554781C41517}"/>
                </a:ext>
              </a:extLst>
            </p:cNvPr>
            <p:cNvSpPr/>
            <p:nvPr/>
          </p:nvSpPr>
          <p:spPr>
            <a:xfrm>
              <a:off x="6977359" y="2394355"/>
              <a:ext cx="147841" cy="679207"/>
            </a:xfrm>
            <a:custGeom>
              <a:avLst/>
              <a:gdLst/>
              <a:ahLst/>
              <a:cxnLst/>
              <a:rect l="l" t="t" r="r" b="b"/>
              <a:pathLst>
                <a:path w="3329" h="15294" extrusionOk="0">
                  <a:moveTo>
                    <a:pt x="754" y="386"/>
                  </a:moveTo>
                  <a:cubicBezTo>
                    <a:pt x="1541" y="756"/>
                    <a:pt x="2287" y="1212"/>
                    <a:pt x="2995" y="1715"/>
                  </a:cubicBezTo>
                  <a:lnTo>
                    <a:pt x="2995" y="1715"/>
                  </a:lnTo>
                  <a:cubicBezTo>
                    <a:pt x="2878" y="2424"/>
                    <a:pt x="2855" y="3151"/>
                    <a:pt x="2829" y="3867"/>
                  </a:cubicBezTo>
                  <a:cubicBezTo>
                    <a:pt x="2787" y="4993"/>
                    <a:pt x="2778" y="6119"/>
                    <a:pt x="2778" y="7245"/>
                  </a:cubicBezTo>
                  <a:cubicBezTo>
                    <a:pt x="2778" y="9403"/>
                    <a:pt x="2818" y="11562"/>
                    <a:pt x="2875" y="13720"/>
                  </a:cubicBezTo>
                  <a:cubicBezTo>
                    <a:pt x="2883" y="14027"/>
                    <a:pt x="2891" y="14334"/>
                    <a:pt x="2900" y="14642"/>
                  </a:cubicBezTo>
                  <a:lnTo>
                    <a:pt x="2900" y="14642"/>
                  </a:lnTo>
                  <a:cubicBezTo>
                    <a:pt x="2205" y="13645"/>
                    <a:pt x="1780" y="12408"/>
                    <a:pt x="1432" y="11273"/>
                  </a:cubicBezTo>
                  <a:cubicBezTo>
                    <a:pt x="793" y="9176"/>
                    <a:pt x="475" y="6981"/>
                    <a:pt x="438" y="4789"/>
                  </a:cubicBezTo>
                  <a:cubicBezTo>
                    <a:pt x="415" y="3315"/>
                    <a:pt x="520" y="1842"/>
                    <a:pt x="754" y="386"/>
                  </a:cubicBezTo>
                  <a:close/>
                  <a:moveTo>
                    <a:pt x="629" y="0"/>
                  </a:moveTo>
                  <a:cubicBezTo>
                    <a:pt x="560" y="0"/>
                    <a:pt x="490" y="34"/>
                    <a:pt x="477" y="113"/>
                  </a:cubicBezTo>
                  <a:cubicBezTo>
                    <a:pt x="43" y="2702"/>
                    <a:pt x="1" y="5342"/>
                    <a:pt x="372" y="7941"/>
                  </a:cubicBezTo>
                  <a:cubicBezTo>
                    <a:pt x="645" y="9851"/>
                    <a:pt x="1130" y="11761"/>
                    <a:pt x="1937" y="13520"/>
                  </a:cubicBezTo>
                  <a:cubicBezTo>
                    <a:pt x="2215" y="14126"/>
                    <a:pt x="2534" y="14729"/>
                    <a:pt x="2961" y="15245"/>
                  </a:cubicBezTo>
                  <a:cubicBezTo>
                    <a:pt x="2989" y="15279"/>
                    <a:pt x="3027" y="15293"/>
                    <a:pt x="3065" y="15293"/>
                  </a:cubicBezTo>
                  <a:cubicBezTo>
                    <a:pt x="3149" y="15293"/>
                    <a:pt x="3237" y="15223"/>
                    <a:pt x="3234" y="15133"/>
                  </a:cubicBezTo>
                  <a:cubicBezTo>
                    <a:pt x="3192" y="13856"/>
                    <a:pt x="3162" y="12580"/>
                    <a:pt x="3139" y="11304"/>
                  </a:cubicBezTo>
                  <a:cubicBezTo>
                    <a:pt x="3095" y="8996"/>
                    <a:pt x="3065" y="6685"/>
                    <a:pt x="3130" y="4377"/>
                  </a:cubicBezTo>
                  <a:cubicBezTo>
                    <a:pt x="3155" y="3484"/>
                    <a:pt x="3163" y="2567"/>
                    <a:pt x="3322" y="1686"/>
                  </a:cubicBezTo>
                  <a:cubicBezTo>
                    <a:pt x="3328" y="1650"/>
                    <a:pt x="3324" y="1617"/>
                    <a:pt x="3311" y="1589"/>
                  </a:cubicBezTo>
                  <a:lnTo>
                    <a:pt x="3311" y="1589"/>
                  </a:lnTo>
                  <a:cubicBezTo>
                    <a:pt x="3301" y="1558"/>
                    <a:pt x="3281" y="1529"/>
                    <a:pt x="3249" y="1506"/>
                  </a:cubicBezTo>
                  <a:cubicBezTo>
                    <a:pt x="2453" y="933"/>
                    <a:pt x="1608" y="418"/>
                    <a:pt x="712" y="17"/>
                  </a:cubicBezTo>
                  <a:cubicBezTo>
                    <a:pt x="687" y="6"/>
                    <a:pt x="658" y="0"/>
                    <a:pt x="629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76;p51">
              <a:extLst>
                <a:ext uri="{FF2B5EF4-FFF2-40B4-BE49-F238E27FC236}">
                  <a16:creationId xmlns:a16="http://schemas.microsoft.com/office/drawing/2014/main" id="{3A081D7F-7AA6-42DD-9EF7-E06BD7B75276}"/>
                </a:ext>
              </a:extLst>
            </p:cNvPr>
            <p:cNvSpPr/>
            <p:nvPr/>
          </p:nvSpPr>
          <p:spPr>
            <a:xfrm>
              <a:off x="7058232" y="2768916"/>
              <a:ext cx="331432" cy="251538"/>
            </a:xfrm>
            <a:custGeom>
              <a:avLst/>
              <a:gdLst/>
              <a:ahLst/>
              <a:cxnLst/>
              <a:rect l="l" t="t" r="r" b="b"/>
              <a:pathLst>
                <a:path w="7463" h="5664" extrusionOk="0">
                  <a:moveTo>
                    <a:pt x="1908" y="0"/>
                  </a:moveTo>
                  <a:cubicBezTo>
                    <a:pt x="1908" y="1"/>
                    <a:pt x="2076" y="755"/>
                    <a:pt x="1728" y="1434"/>
                  </a:cubicBezTo>
                  <a:cubicBezTo>
                    <a:pt x="1382" y="2114"/>
                    <a:pt x="263" y="3183"/>
                    <a:pt x="170" y="3225"/>
                  </a:cubicBezTo>
                  <a:cubicBezTo>
                    <a:pt x="78" y="3267"/>
                    <a:pt x="1" y="3429"/>
                    <a:pt x="271" y="3779"/>
                  </a:cubicBezTo>
                  <a:cubicBezTo>
                    <a:pt x="541" y="4128"/>
                    <a:pt x="669" y="4206"/>
                    <a:pt x="1817" y="5049"/>
                  </a:cubicBezTo>
                  <a:cubicBezTo>
                    <a:pt x="2435" y="5502"/>
                    <a:pt x="3227" y="5663"/>
                    <a:pt x="4000" y="5663"/>
                  </a:cubicBezTo>
                  <a:cubicBezTo>
                    <a:pt x="4665" y="5663"/>
                    <a:pt x="5316" y="5544"/>
                    <a:pt x="5829" y="5389"/>
                  </a:cubicBezTo>
                  <a:cubicBezTo>
                    <a:pt x="6939" y="5053"/>
                    <a:pt x="7403" y="3141"/>
                    <a:pt x="7403" y="3141"/>
                  </a:cubicBezTo>
                  <a:cubicBezTo>
                    <a:pt x="7463" y="2137"/>
                    <a:pt x="4597" y="459"/>
                    <a:pt x="4597" y="459"/>
                  </a:cubicBezTo>
                  <a:cubicBezTo>
                    <a:pt x="4597" y="459"/>
                    <a:pt x="4131" y="560"/>
                    <a:pt x="3509" y="567"/>
                  </a:cubicBezTo>
                  <a:cubicBezTo>
                    <a:pt x="3505" y="567"/>
                    <a:pt x="3501" y="567"/>
                    <a:pt x="3498" y="567"/>
                  </a:cubicBezTo>
                  <a:cubicBezTo>
                    <a:pt x="2875" y="567"/>
                    <a:pt x="1908" y="1"/>
                    <a:pt x="1908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77;p51">
              <a:extLst>
                <a:ext uri="{FF2B5EF4-FFF2-40B4-BE49-F238E27FC236}">
                  <a16:creationId xmlns:a16="http://schemas.microsoft.com/office/drawing/2014/main" id="{D0E2FFA3-8F39-4059-9109-8B59209CB974}"/>
                </a:ext>
              </a:extLst>
            </p:cNvPr>
            <p:cNvSpPr/>
            <p:nvPr/>
          </p:nvSpPr>
          <p:spPr>
            <a:xfrm>
              <a:off x="6947648" y="2666149"/>
              <a:ext cx="189053" cy="220673"/>
            </a:xfrm>
            <a:custGeom>
              <a:avLst/>
              <a:gdLst/>
              <a:ahLst/>
              <a:cxnLst/>
              <a:rect l="l" t="t" r="r" b="b"/>
              <a:pathLst>
                <a:path w="4257" h="4969" extrusionOk="0">
                  <a:moveTo>
                    <a:pt x="1155" y="1"/>
                  </a:moveTo>
                  <a:cubicBezTo>
                    <a:pt x="1081" y="1"/>
                    <a:pt x="1015" y="15"/>
                    <a:pt x="959" y="45"/>
                  </a:cubicBezTo>
                  <a:cubicBezTo>
                    <a:pt x="329" y="388"/>
                    <a:pt x="1076" y="1350"/>
                    <a:pt x="1076" y="1350"/>
                  </a:cubicBezTo>
                  <a:cubicBezTo>
                    <a:pt x="1076" y="1350"/>
                    <a:pt x="717" y="1631"/>
                    <a:pt x="584" y="1967"/>
                  </a:cubicBezTo>
                  <a:cubicBezTo>
                    <a:pt x="409" y="2410"/>
                    <a:pt x="559" y="2655"/>
                    <a:pt x="559" y="2655"/>
                  </a:cubicBezTo>
                  <a:cubicBezTo>
                    <a:pt x="559" y="2655"/>
                    <a:pt x="1" y="3446"/>
                    <a:pt x="779" y="4004"/>
                  </a:cubicBezTo>
                  <a:cubicBezTo>
                    <a:pt x="1269" y="4355"/>
                    <a:pt x="1635" y="4490"/>
                    <a:pt x="2010" y="4968"/>
                  </a:cubicBezTo>
                  <a:cubicBezTo>
                    <a:pt x="2660" y="4588"/>
                    <a:pt x="3330" y="4060"/>
                    <a:pt x="3802" y="3459"/>
                  </a:cubicBezTo>
                  <a:cubicBezTo>
                    <a:pt x="4170" y="2991"/>
                    <a:pt x="4256" y="2510"/>
                    <a:pt x="4224" y="2092"/>
                  </a:cubicBezTo>
                  <a:cubicBezTo>
                    <a:pt x="4222" y="2089"/>
                    <a:pt x="4220" y="2088"/>
                    <a:pt x="4218" y="2087"/>
                  </a:cubicBezTo>
                  <a:cubicBezTo>
                    <a:pt x="3532" y="1493"/>
                    <a:pt x="1913" y="1"/>
                    <a:pt x="1155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878;p51">
              <a:extLst>
                <a:ext uri="{FF2B5EF4-FFF2-40B4-BE49-F238E27FC236}">
                  <a16:creationId xmlns:a16="http://schemas.microsoft.com/office/drawing/2014/main" id="{FAA3D704-8E5C-4EF2-8AD3-E9C331700252}"/>
                </a:ext>
              </a:extLst>
            </p:cNvPr>
            <p:cNvSpPr/>
            <p:nvPr/>
          </p:nvSpPr>
          <p:spPr>
            <a:xfrm>
              <a:off x="6957640" y="2664817"/>
              <a:ext cx="191274" cy="236039"/>
            </a:xfrm>
            <a:custGeom>
              <a:avLst/>
              <a:gdLst/>
              <a:ahLst/>
              <a:cxnLst/>
              <a:rect l="l" t="t" r="r" b="b"/>
              <a:pathLst>
                <a:path w="4307" h="5315" extrusionOk="0">
                  <a:moveTo>
                    <a:pt x="1027" y="1"/>
                  </a:moveTo>
                  <a:cubicBezTo>
                    <a:pt x="755" y="1"/>
                    <a:pt x="505" y="122"/>
                    <a:pt x="421" y="444"/>
                  </a:cubicBezTo>
                  <a:cubicBezTo>
                    <a:pt x="331" y="787"/>
                    <a:pt x="512" y="1181"/>
                    <a:pt x="714" y="1473"/>
                  </a:cubicBezTo>
                  <a:lnTo>
                    <a:pt x="714" y="1473"/>
                  </a:lnTo>
                  <a:cubicBezTo>
                    <a:pt x="373" y="1792"/>
                    <a:pt x="48" y="2336"/>
                    <a:pt x="229" y="2791"/>
                  </a:cubicBezTo>
                  <a:lnTo>
                    <a:pt x="229" y="2791"/>
                  </a:lnTo>
                  <a:cubicBezTo>
                    <a:pt x="51" y="3094"/>
                    <a:pt x="1" y="3491"/>
                    <a:pt x="142" y="3813"/>
                  </a:cubicBezTo>
                  <a:cubicBezTo>
                    <a:pt x="285" y="4138"/>
                    <a:pt x="591" y="4325"/>
                    <a:pt x="879" y="4508"/>
                  </a:cubicBezTo>
                  <a:cubicBezTo>
                    <a:pt x="1210" y="4721"/>
                    <a:pt x="1523" y="4931"/>
                    <a:pt x="1767" y="5248"/>
                  </a:cubicBezTo>
                  <a:cubicBezTo>
                    <a:pt x="1803" y="5295"/>
                    <a:pt x="1853" y="5314"/>
                    <a:pt x="1902" y="5314"/>
                  </a:cubicBezTo>
                  <a:cubicBezTo>
                    <a:pt x="2019" y="5314"/>
                    <a:pt x="2131" y="5202"/>
                    <a:pt x="2043" y="5087"/>
                  </a:cubicBezTo>
                  <a:cubicBezTo>
                    <a:pt x="1859" y="4846"/>
                    <a:pt x="1640" y="4636"/>
                    <a:pt x="1393" y="4462"/>
                  </a:cubicBezTo>
                  <a:cubicBezTo>
                    <a:pt x="1125" y="4274"/>
                    <a:pt x="791" y="4130"/>
                    <a:pt x="569" y="3886"/>
                  </a:cubicBezTo>
                  <a:cubicBezTo>
                    <a:pt x="308" y="3601"/>
                    <a:pt x="338" y="3189"/>
                    <a:pt x="550" y="2883"/>
                  </a:cubicBezTo>
                  <a:cubicBezTo>
                    <a:pt x="581" y="2836"/>
                    <a:pt x="576" y="2768"/>
                    <a:pt x="550" y="2722"/>
                  </a:cubicBezTo>
                  <a:cubicBezTo>
                    <a:pt x="331" y="2341"/>
                    <a:pt x="764" y="1832"/>
                    <a:pt x="1042" y="1610"/>
                  </a:cubicBezTo>
                  <a:cubicBezTo>
                    <a:pt x="1091" y="1571"/>
                    <a:pt x="1106" y="1468"/>
                    <a:pt x="1067" y="1417"/>
                  </a:cubicBezTo>
                  <a:cubicBezTo>
                    <a:pt x="897" y="1195"/>
                    <a:pt x="648" y="820"/>
                    <a:pt x="729" y="528"/>
                  </a:cubicBezTo>
                  <a:cubicBezTo>
                    <a:pt x="774" y="363"/>
                    <a:pt x="885" y="307"/>
                    <a:pt x="1017" y="307"/>
                  </a:cubicBezTo>
                  <a:cubicBezTo>
                    <a:pt x="1230" y="307"/>
                    <a:pt x="1500" y="455"/>
                    <a:pt x="1643" y="536"/>
                  </a:cubicBezTo>
                  <a:cubicBezTo>
                    <a:pt x="2499" y="1013"/>
                    <a:pt x="3223" y="1709"/>
                    <a:pt x="3959" y="2347"/>
                  </a:cubicBezTo>
                  <a:cubicBezTo>
                    <a:pt x="3992" y="2376"/>
                    <a:pt x="4029" y="2388"/>
                    <a:pt x="4064" y="2388"/>
                  </a:cubicBezTo>
                  <a:cubicBezTo>
                    <a:pt x="4193" y="2388"/>
                    <a:pt x="4306" y="2227"/>
                    <a:pt x="4185" y="2122"/>
                  </a:cubicBezTo>
                  <a:cubicBezTo>
                    <a:pt x="3745" y="1740"/>
                    <a:pt x="3311" y="1351"/>
                    <a:pt x="2853" y="991"/>
                  </a:cubicBezTo>
                  <a:cubicBezTo>
                    <a:pt x="2415" y="643"/>
                    <a:pt x="1948" y="277"/>
                    <a:pt x="1419" y="76"/>
                  </a:cubicBezTo>
                  <a:cubicBezTo>
                    <a:pt x="1294" y="29"/>
                    <a:pt x="1158" y="1"/>
                    <a:pt x="1027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879;p51">
              <a:extLst>
                <a:ext uri="{FF2B5EF4-FFF2-40B4-BE49-F238E27FC236}">
                  <a16:creationId xmlns:a16="http://schemas.microsoft.com/office/drawing/2014/main" id="{817A0BA3-3322-4C4A-87E5-2211D317498D}"/>
                </a:ext>
              </a:extLst>
            </p:cNvPr>
            <p:cNvSpPr/>
            <p:nvPr/>
          </p:nvSpPr>
          <p:spPr>
            <a:xfrm>
              <a:off x="7029586" y="2744668"/>
              <a:ext cx="123682" cy="171334"/>
            </a:xfrm>
            <a:custGeom>
              <a:avLst/>
              <a:gdLst/>
              <a:ahLst/>
              <a:cxnLst/>
              <a:rect l="l" t="t" r="r" b="b"/>
              <a:pathLst>
                <a:path w="2785" h="3858" extrusionOk="0">
                  <a:moveTo>
                    <a:pt x="1953" y="0"/>
                  </a:moveTo>
                  <a:lnTo>
                    <a:pt x="1953" y="0"/>
                  </a:lnTo>
                  <a:cubicBezTo>
                    <a:pt x="2358" y="1128"/>
                    <a:pt x="1313" y="2499"/>
                    <a:pt x="558" y="2850"/>
                  </a:cubicBezTo>
                  <a:cubicBezTo>
                    <a:pt x="325" y="2959"/>
                    <a:pt x="142" y="3019"/>
                    <a:pt x="0" y="3049"/>
                  </a:cubicBezTo>
                  <a:cubicBezTo>
                    <a:pt x="215" y="3407"/>
                    <a:pt x="423" y="3626"/>
                    <a:pt x="564" y="3857"/>
                  </a:cubicBezTo>
                  <a:cubicBezTo>
                    <a:pt x="1093" y="3730"/>
                    <a:pt x="1803" y="3186"/>
                    <a:pt x="2246" y="2534"/>
                  </a:cubicBezTo>
                  <a:cubicBezTo>
                    <a:pt x="2664" y="1917"/>
                    <a:pt x="2781" y="1124"/>
                    <a:pt x="2784" y="660"/>
                  </a:cubicBezTo>
                  <a:cubicBezTo>
                    <a:pt x="2707" y="544"/>
                    <a:pt x="2146" y="168"/>
                    <a:pt x="1953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880;p51">
              <a:extLst>
                <a:ext uri="{FF2B5EF4-FFF2-40B4-BE49-F238E27FC236}">
                  <a16:creationId xmlns:a16="http://schemas.microsoft.com/office/drawing/2014/main" id="{EA79ED82-7533-4D18-82C9-0A11DE05AAF7}"/>
                </a:ext>
              </a:extLst>
            </p:cNvPr>
            <p:cNvSpPr/>
            <p:nvPr/>
          </p:nvSpPr>
          <p:spPr>
            <a:xfrm>
              <a:off x="7022125" y="2737917"/>
              <a:ext cx="140735" cy="185101"/>
            </a:xfrm>
            <a:custGeom>
              <a:avLst/>
              <a:gdLst/>
              <a:ahLst/>
              <a:cxnLst/>
              <a:rect l="l" t="t" r="r" b="b"/>
              <a:pathLst>
                <a:path w="3169" h="4168" extrusionOk="0">
                  <a:moveTo>
                    <a:pt x="2797" y="876"/>
                  </a:moveTo>
                  <a:cubicBezTo>
                    <a:pt x="2806" y="885"/>
                    <a:pt x="2808" y="889"/>
                    <a:pt x="2806" y="889"/>
                  </a:cubicBezTo>
                  <a:cubicBezTo>
                    <a:pt x="2805" y="889"/>
                    <a:pt x="2801" y="885"/>
                    <a:pt x="2797" y="876"/>
                  </a:cubicBezTo>
                  <a:close/>
                  <a:moveTo>
                    <a:pt x="2363" y="548"/>
                  </a:moveTo>
                  <a:cubicBezTo>
                    <a:pt x="2500" y="652"/>
                    <a:pt x="2639" y="755"/>
                    <a:pt x="2776" y="858"/>
                  </a:cubicBezTo>
                  <a:cubicBezTo>
                    <a:pt x="2782" y="863"/>
                    <a:pt x="2788" y="867"/>
                    <a:pt x="2792" y="871"/>
                  </a:cubicBezTo>
                  <a:lnTo>
                    <a:pt x="2792" y="871"/>
                  </a:lnTo>
                  <a:cubicBezTo>
                    <a:pt x="2792" y="908"/>
                    <a:pt x="2790" y="945"/>
                    <a:pt x="2787" y="983"/>
                  </a:cubicBezTo>
                  <a:cubicBezTo>
                    <a:pt x="2780" y="1084"/>
                    <a:pt x="2771" y="1186"/>
                    <a:pt x="2756" y="1287"/>
                  </a:cubicBezTo>
                  <a:cubicBezTo>
                    <a:pt x="2724" y="1508"/>
                    <a:pt x="2672" y="1725"/>
                    <a:pt x="2601" y="1938"/>
                  </a:cubicBezTo>
                  <a:cubicBezTo>
                    <a:pt x="2442" y="2416"/>
                    <a:pt x="2154" y="2822"/>
                    <a:pt x="1793" y="3170"/>
                  </a:cubicBezTo>
                  <a:cubicBezTo>
                    <a:pt x="1511" y="3440"/>
                    <a:pt x="1177" y="3696"/>
                    <a:pt x="800" y="3821"/>
                  </a:cubicBezTo>
                  <a:lnTo>
                    <a:pt x="800" y="3821"/>
                  </a:lnTo>
                  <a:cubicBezTo>
                    <a:pt x="679" y="3642"/>
                    <a:pt x="545" y="3473"/>
                    <a:pt x="422" y="3296"/>
                  </a:cubicBezTo>
                  <a:lnTo>
                    <a:pt x="422" y="3296"/>
                  </a:lnTo>
                  <a:cubicBezTo>
                    <a:pt x="1019" y="3102"/>
                    <a:pt x="1493" y="2695"/>
                    <a:pt x="1853" y="2174"/>
                  </a:cubicBezTo>
                  <a:cubicBezTo>
                    <a:pt x="2179" y="1704"/>
                    <a:pt x="2405" y="1122"/>
                    <a:pt x="2363" y="548"/>
                  </a:cubicBezTo>
                  <a:close/>
                  <a:moveTo>
                    <a:pt x="2122" y="1"/>
                  </a:moveTo>
                  <a:cubicBezTo>
                    <a:pt x="2024" y="1"/>
                    <a:pt x="1928" y="78"/>
                    <a:pt x="1967" y="195"/>
                  </a:cubicBezTo>
                  <a:cubicBezTo>
                    <a:pt x="2182" y="827"/>
                    <a:pt x="1942" y="1488"/>
                    <a:pt x="1577" y="2014"/>
                  </a:cubicBezTo>
                  <a:cubicBezTo>
                    <a:pt x="1221" y="2528"/>
                    <a:pt x="741" y="2904"/>
                    <a:pt x="125" y="3047"/>
                  </a:cubicBezTo>
                  <a:cubicBezTo>
                    <a:pt x="61" y="3062"/>
                    <a:pt x="26" y="3105"/>
                    <a:pt x="15" y="3153"/>
                  </a:cubicBezTo>
                  <a:lnTo>
                    <a:pt x="15" y="3153"/>
                  </a:lnTo>
                  <a:cubicBezTo>
                    <a:pt x="1" y="3191"/>
                    <a:pt x="3" y="3236"/>
                    <a:pt x="31" y="3282"/>
                  </a:cubicBezTo>
                  <a:cubicBezTo>
                    <a:pt x="203" y="3562"/>
                    <a:pt x="419" y="3812"/>
                    <a:pt x="593" y="4089"/>
                  </a:cubicBezTo>
                  <a:cubicBezTo>
                    <a:pt x="624" y="4139"/>
                    <a:pt x="678" y="4168"/>
                    <a:pt x="734" y="4168"/>
                  </a:cubicBezTo>
                  <a:cubicBezTo>
                    <a:pt x="748" y="4168"/>
                    <a:pt x="761" y="4166"/>
                    <a:pt x="774" y="4163"/>
                  </a:cubicBezTo>
                  <a:cubicBezTo>
                    <a:pt x="1239" y="4043"/>
                    <a:pt x="1651" y="3742"/>
                    <a:pt x="1995" y="3418"/>
                  </a:cubicBezTo>
                  <a:cubicBezTo>
                    <a:pt x="2399" y="3036"/>
                    <a:pt x="2717" y="2580"/>
                    <a:pt x="2899" y="2052"/>
                  </a:cubicBezTo>
                  <a:cubicBezTo>
                    <a:pt x="2980" y="1814"/>
                    <a:pt x="3038" y="1569"/>
                    <a:pt x="3071" y="1321"/>
                  </a:cubicBezTo>
                  <a:cubicBezTo>
                    <a:pt x="3094" y="1157"/>
                    <a:pt x="3168" y="867"/>
                    <a:pt x="3079" y="718"/>
                  </a:cubicBezTo>
                  <a:cubicBezTo>
                    <a:pt x="3002" y="589"/>
                    <a:pt x="2833" y="494"/>
                    <a:pt x="2718" y="407"/>
                  </a:cubicBezTo>
                  <a:cubicBezTo>
                    <a:pt x="2556" y="285"/>
                    <a:pt x="2388" y="171"/>
                    <a:pt x="2234" y="40"/>
                  </a:cubicBezTo>
                  <a:cubicBezTo>
                    <a:pt x="2202" y="13"/>
                    <a:pt x="2162" y="1"/>
                    <a:pt x="2122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881;p51">
              <a:extLst>
                <a:ext uri="{FF2B5EF4-FFF2-40B4-BE49-F238E27FC236}">
                  <a16:creationId xmlns:a16="http://schemas.microsoft.com/office/drawing/2014/main" id="{9F011FBB-845E-4506-B560-4F1EA09E2E08}"/>
                </a:ext>
              </a:extLst>
            </p:cNvPr>
            <p:cNvSpPr/>
            <p:nvPr/>
          </p:nvSpPr>
          <p:spPr>
            <a:xfrm>
              <a:off x="7044864" y="2452977"/>
              <a:ext cx="368647" cy="576309"/>
            </a:xfrm>
            <a:custGeom>
              <a:avLst/>
              <a:gdLst/>
              <a:ahLst/>
              <a:cxnLst/>
              <a:rect l="l" t="t" r="r" b="b"/>
              <a:pathLst>
                <a:path w="8301" h="12977" extrusionOk="0">
                  <a:moveTo>
                    <a:pt x="1423" y="1"/>
                  </a:moveTo>
                  <a:cubicBezTo>
                    <a:pt x="1292" y="1"/>
                    <a:pt x="1204" y="208"/>
                    <a:pt x="1346" y="303"/>
                  </a:cubicBezTo>
                  <a:cubicBezTo>
                    <a:pt x="1906" y="686"/>
                    <a:pt x="2419" y="1150"/>
                    <a:pt x="2911" y="1615"/>
                  </a:cubicBezTo>
                  <a:cubicBezTo>
                    <a:pt x="4145" y="2784"/>
                    <a:pt x="5227" y="4103"/>
                    <a:pt x="6130" y="5543"/>
                  </a:cubicBezTo>
                  <a:cubicBezTo>
                    <a:pt x="6999" y="6931"/>
                    <a:pt x="7869" y="8662"/>
                    <a:pt x="7524" y="10354"/>
                  </a:cubicBezTo>
                  <a:cubicBezTo>
                    <a:pt x="7249" y="11704"/>
                    <a:pt x="6037" y="12638"/>
                    <a:pt x="4675" y="12663"/>
                  </a:cubicBezTo>
                  <a:cubicBezTo>
                    <a:pt x="4647" y="12664"/>
                    <a:pt x="4620" y="12664"/>
                    <a:pt x="4593" y="12664"/>
                  </a:cubicBezTo>
                  <a:cubicBezTo>
                    <a:pt x="2902" y="12664"/>
                    <a:pt x="1304" y="11722"/>
                    <a:pt x="357" y="10344"/>
                  </a:cubicBezTo>
                  <a:cubicBezTo>
                    <a:pt x="322" y="10294"/>
                    <a:pt x="273" y="10273"/>
                    <a:pt x="224" y="10273"/>
                  </a:cubicBezTo>
                  <a:cubicBezTo>
                    <a:pt x="111" y="10273"/>
                    <a:pt x="1" y="10386"/>
                    <a:pt x="82" y="10505"/>
                  </a:cubicBezTo>
                  <a:cubicBezTo>
                    <a:pt x="999" y="11839"/>
                    <a:pt x="2431" y="12757"/>
                    <a:pt x="4048" y="12948"/>
                  </a:cubicBezTo>
                  <a:cubicBezTo>
                    <a:pt x="4206" y="12967"/>
                    <a:pt x="4366" y="12977"/>
                    <a:pt x="4525" y="12977"/>
                  </a:cubicBezTo>
                  <a:cubicBezTo>
                    <a:pt x="5710" y="12977"/>
                    <a:pt x="6869" y="12452"/>
                    <a:pt x="7483" y="11378"/>
                  </a:cubicBezTo>
                  <a:cubicBezTo>
                    <a:pt x="8301" y="9944"/>
                    <a:pt x="7832" y="8132"/>
                    <a:pt x="7168" y="6738"/>
                  </a:cubicBezTo>
                  <a:cubicBezTo>
                    <a:pt x="6331" y="4980"/>
                    <a:pt x="5081" y="3366"/>
                    <a:pt x="3729" y="1974"/>
                  </a:cubicBezTo>
                  <a:cubicBezTo>
                    <a:pt x="3049" y="1274"/>
                    <a:pt x="2317" y="579"/>
                    <a:pt x="1506" y="29"/>
                  </a:cubicBezTo>
                  <a:cubicBezTo>
                    <a:pt x="1478" y="9"/>
                    <a:pt x="1450" y="1"/>
                    <a:pt x="1423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882;p51">
              <a:extLst>
                <a:ext uri="{FF2B5EF4-FFF2-40B4-BE49-F238E27FC236}">
                  <a16:creationId xmlns:a16="http://schemas.microsoft.com/office/drawing/2014/main" id="{C2A52AF1-51AB-445A-B0D0-D6313D3AE5D2}"/>
                </a:ext>
              </a:extLst>
            </p:cNvPr>
            <p:cNvSpPr/>
            <p:nvPr/>
          </p:nvSpPr>
          <p:spPr>
            <a:xfrm>
              <a:off x="7142302" y="2765763"/>
              <a:ext cx="112002" cy="35306"/>
            </a:xfrm>
            <a:custGeom>
              <a:avLst/>
              <a:gdLst/>
              <a:ahLst/>
              <a:cxnLst/>
              <a:rect l="l" t="t" r="r" b="b"/>
              <a:pathLst>
                <a:path w="2522" h="795" extrusionOk="0">
                  <a:moveTo>
                    <a:pt x="246" y="0"/>
                  </a:moveTo>
                  <a:cubicBezTo>
                    <a:pt x="99" y="0"/>
                    <a:pt x="1" y="215"/>
                    <a:pt x="160" y="293"/>
                  </a:cubicBezTo>
                  <a:cubicBezTo>
                    <a:pt x="406" y="413"/>
                    <a:pt x="661" y="515"/>
                    <a:pt x="922" y="596"/>
                  </a:cubicBezTo>
                  <a:cubicBezTo>
                    <a:pt x="1287" y="712"/>
                    <a:pt x="1669" y="795"/>
                    <a:pt x="2053" y="795"/>
                  </a:cubicBezTo>
                  <a:cubicBezTo>
                    <a:pt x="2165" y="795"/>
                    <a:pt x="2277" y="788"/>
                    <a:pt x="2388" y="772"/>
                  </a:cubicBezTo>
                  <a:cubicBezTo>
                    <a:pt x="2474" y="761"/>
                    <a:pt x="2521" y="651"/>
                    <a:pt x="2500" y="576"/>
                  </a:cubicBezTo>
                  <a:cubicBezTo>
                    <a:pt x="2479" y="497"/>
                    <a:pt x="2412" y="462"/>
                    <a:pt x="2340" y="462"/>
                  </a:cubicBezTo>
                  <a:cubicBezTo>
                    <a:pt x="2328" y="462"/>
                    <a:pt x="2316" y="463"/>
                    <a:pt x="2304" y="465"/>
                  </a:cubicBezTo>
                  <a:cubicBezTo>
                    <a:pt x="2219" y="477"/>
                    <a:pt x="2133" y="482"/>
                    <a:pt x="2046" y="482"/>
                  </a:cubicBezTo>
                  <a:cubicBezTo>
                    <a:pt x="1685" y="482"/>
                    <a:pt x="1318" y="388"/>
                    <a:pt x="982" y="279"/>
                  </a:cubicBezTo>
                  <a:cubicBezTo>
                    <a:pt x="745" y="203"/>
                    <a:pt x="534" y="125"/>
                    <a:pt x="320" y="18"/>
                  </a:cubicBezTo>
                  <a:cubicBezTo>
                    <a:pt x="295" y="6"/>
                    <a:pt x="270" y="0"/>
                    <a:pt x="24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883;p51">
              <a:extLst>
                <a:ext uri="{FF2B5EF4-FFF2-40B4-BE49-F238E27FC236}">
                  <a16:creationId xmlns:a16="http://schemas.microsoft.com/office/drawing/2014/main" id="{A9D76D22-49BF-4DD3-894B-C1BB53FFEE9C}"/>
                </a:ext>
              </a:extLst>
            </p:cNvPr>
            <p:cNvSpPr/>
            <p:nvPr/>
          </p:nvSpPr>
          <p:spPr>
            <a:xfrm>
              <a:off x="6485283" y="2411675"/>
              <a:ext cx="156190" cy="649052"/>
            </a:xfrm>
            <a:custGeom>
              <a:avLst/>
              <a:gdLst/>
              <a:ahLst/>
              <a:cxnLst/>
              <a:rect l="l" t="t" r="r" b="b"/>
              <a:pathLst>
                <a:path w="3517" h="14615" extrusionOk="0">
                  <a:moveTo>
                    <a:pt x="2362" y="0"/>
                  </a:moveTo>
                  <a:cubicBezTo>
                    <a:pt x="1950" y="317"/>
                    <a:pt x="1053" y="1140"/>
                    <a:pt x="41" y="2918"/>
                  </a:cubicBezTo>
                  <a:cubicBezTo>
                    <a:pt x="346" y="6741"/>
                    <a:pt x="0" y="14614"/>
                    <a:pt x="0" y="14614"/>
                  </a:cubicBezTo>
                  <a:cubicBezTo>
                    <a:pt x="1379" y="12968"/>
                    <a:pt x="3517" y="7170"/>
                    <a:pt x="2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884;p51">
              <a:extLst>
                <a:ext uri="{FF2B5EF4-FFF2-40B4-BE49-F238E27FC236}">
                  <a16:creationId xmlns:a16="http://schemas.microsoft.com/office/drawing/2014/main" id="{FB4B2D5E-FC24-4EB6-9C7B-8744B8FB6128}"/>
                </a:ext>
              </a:extLst>
            </p:cNvPr>
            <p:cNvSpPr/>
            <p:nvPr/>
          </p:nvSpPr>
          <p:spPr>
            <a:xfrm>
              <a:off x="6477956" y="2404525"/>
              <a:ext cx="134962" cy="663352"/>
            </a:xfrm>
            <a:custGeom>
              <a:avLst/>
              <a:gdLst/>
              <a:ahLst/>
              <a:cxnLst/>
              <a:rect l="l" t="t" r="r" b="b"/>
              <a:pathLst>
                <a:path w="3039" h="14937" extrusionOk="0">
                  <a:moveTo>
                    <a:pt x="2412" y="458"/>
                  </a:moveTo>
                  <a:lnTo>
                    <a:pt x="2412" y="458"/>
                  </a:lnTo>
                  <a:cubicBezTo>
                    <a:pt x="2771" y="2871"/>
                    <a:pt x="2800" y="5336"/>
                    <a:pt x="2458" y="7753"/>
                  </a:cubicBezTo>
                  <a:cubicBezTo>
                    <a:pt x="2202" y="9551"/>
                    <a:pt x="1764" y="11360"/>
                    <a:pt x="1012" y="13020"/>
                  </a:cubicBezTo>
                  <a:cubicBezTo>
                    <a:pt x="819" y="13445"/>
                    <a:pt x="608" y="13874"/>
                    <a:pt x="346" y="14266"/>
                  </a:cubicBezTo>
                  <a:lnTo>
                    <a:pt x="346" y="14266"/>
                  </a:lnTo>
                  <a:cubicBezTo>
                    <a:pt x="459" y="11537"/>
                    <a:pt x="519" y="8801"/>
                    <a:pt x="483" y="6070"/>
                  </a:cubicBezTo>
                  <a:cubicBezTo>
                    <a:pt x="470" y="5085"/>
                    <a:pt x="444" y="4099"/>
                    <a:pt x="368" y="3117"/>
                  </a:cubicBezTo>
                  <a:lnTo>
                    <a:pt x="368" y="3117"/>
                  </a:lnTo>
                  <a:cubicBezTo>
                    <a:pt x="918" y="2163"/>
                    <a:pt x="1563" y="1180"/>
                    <a:pt x="2412" y="458"/>
                  </a:cubicBezTo>
                  <a:close/>
                  <a:moveTo>
                    <a:pt x="2521" y="0"/>
                  </a:moveTo>
                  <a:cubicBezTo>
                    <a:pt x="2494" y="0"/>
                    <a:pt x="2468" y="8"/>
                    <a:pt x="2447" y="24"/>
                  </a:cubicBezTo>
                  <a:cubicBezTo>
                    <a:pt x="1450" y="794"/>
                    <a:pt x="710" y="1884"/>
                    <a:pt x="87" y="2964"/>
                  </a:cubicBezTo>
                  <a:lnTo>
                    <a:pt x="87" y="2964"/>
                  </a:lnTo>
                  <a:cubicBezTo>
                    <a:pt x="62" y="2987"/>
                    <a:pt x="46" y="3020"/>
                    <a:pt x="46" y="3063"/>
                  </a:cubicBezTo>
                  <a:lnTo>
                    <a:pt x="46" y="3063"/>
                  </a:lnTo>
                  <a:cubicBezTo>
                    <a:pt x="44" y="3079"/>
                    <a:pt x="45" y="3095"/>
                    <a:pt x="49" y="3110"/>
                  </a:cubicBezTo>
                  <a:lnTo>
                    <a:pt x="49" y="3110"/>
                  </a:lnTo>
                  <a:cubicBezTo>
                    <a:pt x="192" y="4964"/>
                    <a:pt x="184" y="6831"/>
                    <a:pt x="165" y="8689"/>
                  </a:cubicBezTo>
                  <a:cubicBezTo>
                    <a:pt x="148" y="10379"/>
                    <a:pt x="109" y="12067"/>
                    <a:pt x="45" y="13756"/>
                  </a:cubicBezTo>
                  <a:cubicBezTo>
                    <a:pt x="33" y="14096"/>
                    <a:pt x="20" y="14436"/>
                    <a:pt x="5" y="14776"/>
                  </a:cubicBezTo>
                  <a:cubicBezTo>
                    <a:pt x="1" y="14867"/>
                    <a:pt x="89" y="14937"/>
                    <a:pt x="174" y="14937"/>
                  </a:cubicBezTo>
                  <a:cubicBezTo>
                    <a:pt x="212" y="14937"/>
                    <a:pt x="250" y="14922"/>
                    <a:pt x="277" y="14889"/>
                  </a:cubicBezTo>
                  <a:cubicBezTo>
                    <a:pt x="1138" y="13851"/>
                    <a:pt x="1634" y="12483"/>
                    <a:pt x="2023" y="11211"/>
                  </a:cubicBezTo>
                  <a:cubicBezTo>
                    <a:pt x="2669" y="9106"/>
                    <a:pt x="2977" y="6895"/>
                    <a:pt x="3013" y="4696"/>
                  </a:cubicBezTo>
                  <a:cubicBezTo>
                    <a:pt x="3038" y="3164"/>
                    <a:pt x="2921" y="1632"/>
                    <a:pt x="2682" y="120"/>
                  </a:cubicBezTo>
                  <a:cubicBezTo>
                    <a:pt x="2671" y="51"/>
                    <a:pt x="2592" y="0"/>
                    <a:pt x="252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885;p51">
              <a:extLst>
                <a:ext uri="{FF2B5EF4-FFF2-40B4-BE49-F238E27FC236}">
                  <a16:creationId xmlns:a16="http://schemas.microsoft.com/office/drawing/2014/main" id="{6F088F59-2A46-46EB-993C-4E4D5EBD7527}"/>
                </a:ext>
              </a:extLst>
            </p:cNvPr>
            <p:cNvSpPr/>
            <p:nvPr/>
          </p:nvSpPr>
          <p:spPr>
            <a:xfrm>
              <a:off x="6526319" y="2295363"/>
              <a:ext cx="257001" cy="160986"/>
            </a:xfrm>
            <a:custGeom>
              <a:avLst/>
              <a:gdLst/>
              <a:ahLst/>
              <a:cxnLst/>
              <a:rect l="l" t="t" r="r" b="b"/>
              <a:pathLst>
                <a:path w="5787" h="3625" extrusionOk="0">
                  <a:moveTo>
                    <a:pt x="4732" y="0"/>
                  </a:moveTo>
                  <a:cubicBezTo>
                    <a:pt x="3909" y="0"/>
                    <a:pt x="2437" y="285"/>
                    <a:pt x="1881" y="444"/>
                  </a:cubicBezTo>
                  <a:cubicBezTo>
                    <a:pt x="1326" y="601"/>
                    <a:pt x="0" y="1683"/>
                    <a:pt x="445" y="2697"/>
                  </a:cubicBezTo>
                  <a:cubicBezTo>
                    <a:pt x="824" y="3561"/>
                    <a:pt x="2274" y="3625"/>
                    <a:pt x="2694" y="3625"/>
                  </a:cubicBezTo>
                  <a:cubicBezTo>
                    <a:pt x="2767" y="3625"/>
                    <a:pt x="2809" y="3623"/>
                    <a:pt x="2809" y="3623"/>
                  </a:cubicBezTo>
                  <a:cubicBezTo>
                    <a:pt x="5133" y="3546"/>
                    <a:pt x="5399" y="2315"/>
                    <a:pt x="5593" y="1852"/>
                  </a:cubicBezTo>
                  <a:cubicBezTo>
                    <a:pt x="5787" y="1390"/>
                    <a:pt x="5556" y="0"/>
                    <a:pt x="4732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886;p51">
              <a:extLst>
                <a:ext uri="{FF2B5EF4-FFF2-40B4-BE49-F238E27FC236}">
                  <a16:creationId xmlns:a16="http://schemas.microsoft.com/office/drawing/2014/main" id="{FBF58EDE-944A-4215-BDCB-81416BB7346D}"/>
                </a:ext>
              </a:extLst>
            </p:cNvPr>
            <p:cNvSpPr/>
            <p:nvPr/>
          </p:nvSpPr>
          <p:spPr>
            <a:xfrm>
              <a:off x="6803711" y="2295363"/>
              <a:ext cx="261930" cy="160853"/>
            </a:xfrm>
            <a:custGeom>
              <a:avLst/>
              <a:gdLst/>
              <a:ahLst/>
              <a:cxnLst/>
              <a:rect l="l" t="t" r="r" b="b"/>
              <a:pathLst>
                <a:path w="5898" h="3622" extrusionOk="0">
                  <a:moveTo>
                    <a:pt x="1054" y="0"/>
                  </a:moveTo>
                  <a:cubicBezTo>
                    <a:pt x="230" y="0"/>
                    <a:pt x="0" y="1390"/>
                    <a:pt x="193" y="1854"/>
                  </a:cubicBezTo>
                  <a:cubicBezTo>
                    <a:pt x="387" y="2317"/>
                    <a:pt x="727" y="3546"/>
                    <a:pt x="3051" y="3622"/>
                  </a:cubicBezTo>
                  <a:cubicBezTo>
                    <a:pt x="3051" y="3622"/>
                    <a:pt x="3064" y="3622"/>
                    <a:pt x="3089" y="3622"/>
                  </a:cubicBezTo>
                  <a:cubicBezTo>
                    <a:pt x="3361" y="3622"/>
                    <a:pt x="5046" y="3584"/>
                    <a:pt x="5453" y="2653"/>
                  </a:cubicBezTo>
                  <a:cubicBezTo>
                    <a:pt x="5898" y="1639"/>
                    <a:pt x="4461" y="601"/>
                    <a:pt x="3905" y="444"/>
                  </a:cubicBezTo>
                  <a:cubicBezTo>
                    <a:pt x="3349" y="287"/>
                    <a:pt x="1877" y="0"/>
                    <a:pt x="1054" y="0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887;p51">
              <a:extLst>
                <a:ext uri="{FF2B5EF4-FFF2-40B4-BE49-F238E27FC236}">
                  <a16:creationId xmlns:a16="http://schemas.microsoft.com/office/drawing/2014/main" id="{87AED4F0-9779-48F1-B898-39A50E2ABA0D}"/>
                </a:ext>
              </a:extLst>
            </p:cNvPr>
            <p:cNvSpPr/>
            <p:nvPr/>
          </p:nvSpPr>
          <p:spPr>
            <a:xfrm>
              <a:off x="6747043" y="2261566"/>
              <a:ext cx="115066" cy="131809"/>
            </a:xfrm>
            <a:custGeom>
              <a:avLst/>
              <a:gdLst/>
              <a:ahLst/>
              <a:cxnLst/>
              <a:rect l="l" t="t" r="r" b="b"/>
              <a:pathLst>
                <a:path w="2591" h="2968" extrusionOk="0">
                  <a:moveTo>
                    <a:pt x="1226" y="0"/>
                  </a:moveTo>
                  <a:cubicBezTo>
                    <a:pt x="548" y="0"/>
                    <a:pt x="0" y="546"/>
                    <a:pt x="0" y="1224"/>
                  </a:cubicBezTo>
                  <a:lnTo>
                    <a:pt x="0" y="1743"/>
                  </a:lnTo>
                  <a:cubicBezTo>
                    <a:pt x="0" y="2422"/>
                    <a:pt x="548" y="2968"/>
                    <a:pt x="1226" y="2968"/>
                  </a:cubicBezTo>
                  <a:lnTo>
                    <a:pt x="1365" y="2968"/>
                  </a:lnTo>
                  <a:cubicBezTo>
                    <a:pt x="2044" y="2968"/>
                    <a:pt x="2591" y="2422"/>
                    <a:pt x="2591" y="1743"/>
                  </a:cubicBezTo>
                  <a:lnTo>
                    <a:pt x="2591" y="1224"/>
                  </a:lnTo>
                  <a:cubicBezTo>
                    <a:pt x="2591" y="546"/>
                    <a:pt x="2044" y="0"/>
                    <a:pt x="1365" y="0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888;p51">
              <a:extLst>
                <a:ext uri="{FF2B5EF4-FFF2-40B4-BE49-F238E27FC236}">
                  <a16:creationId xmlns:a16="http://schemas.microsoft.com/office/drawing/2014/main" id="{7D85F030-293D-4BDF-9366-60754C559803}"/>
                </a:ext>
              </a:extLst>
            </p:cNvPr>
            <p:cNvSpPr/>
            <p:nvPr/>
          </p:nvSpPr>
          <p:spPr>
            <a:xfrm>
              <a:off x="6739493" y="2254194"/>
              <a:ext cx="130343" cy="146287"/>
            </a:xfrm>
            <a:custGeom>
              <a:avLst/>
              <a:gdLst/>
              <a:ahLst/>
              <a:cxnLst/>
              <a:rect l="l" t="t" r="r" b="b"/>
              <a:pathLst>
                <a:path w="2935" h="3294" extrusionOk="0">
                  <a:moveTo>
                    <a:pt x="1481" y="315"/>
                  </a:moveTo>
                  <a:cubicBezTo>
                    <a:pt x="1672" y="315"/>
                    <a:pt x="1862" y="358"/>
                    <a:pt x="2028" y="446"/>
                  </a:cubicBezTo>
                  <a:cubicBezTo>
                    <a:pt x="2292" y="584"/>
                    <a:pt x="2486" y="827"/>
                    <a:pt x="2564" y="1114"/>
                  </a:cubicBezTo>
                  <a:cubicBezTo>
                    <a:pt x="2620" y="1317"/>
                    <a:pt x="2601" y="1539"/>
                    <a:pt x="2601" y="1748"/>
                  </a:cubicBezTo>
                  <a:cubicBezTo>
                    <a:pt x="2601" y="2018"/>
                    <a:pt x="2575" y="2268"/>
                    <a:pt x="2421" y="2501"/>
                  </a:cubicBezTo>
                  <a:cubicBezTo>
                    <a:pt x="2225" y="2799"/>
                    <a:pt x="1889" y="2968"/>
                    <a:pt x="1535" y="2973"/>
                  </a:cubicBezTo>
                  <a:cubicBezTo>
                    <a:pt x="1270" y="2973"/>
                    <a:pt x="1031" y="2945"/>
                    <a:pt x="803" y="2794"/>
                  </a:cubicBezTo>
                  <a:cubicBezTo>
                    <a:pt x="549" y="2625"/>
                    <a:pt x="381" y="2353"/>
                    <a:pt x="339" y="2050"/>
                  </a:cubicBezTo>
                  <a:cubicBezTo>
                    <a:pt x="315" y="1862"/>
                    <a:pt x="331" y="1665"/>
                    <a:pt x="331" y="1477"/>
                  </a:cubicBezTo>
                  <a:cubicBezTo>
                    <a:pt x="331" y="1219"/>
                    <a:pt x="378" y="980"/>
                    <a:pt x="532" y="767"/>
                  </a:cubicBezTo>
                  <a:cubicBezTo>
                    <a:pt x="743" y="471"/>
                    <a:pt x="1114" y="315"/>
                    <a:pt x="1481" y="315"/>
                  </a:cubicBezTo>
                  <a:close/>
                  <a:moveTo>
                    <a:pt x="1467" y="0"/>
                  </a:moveTo>
                  <a:cubicBezTo>
                    <a:pt x="1118" y="0"/>
                    <a:pt x="769" y="112"/>
                    <a:pt x="502" y="335"/>
                  </a:cubicBezTo>
                  <a:cubicBezTo>
                    <a:pt x="213" y="576"/>
                    <a:pt x="39" y="934"/>
                    <a:pt x="14" y="1309"/>
                  </a:cubicBezTo>
                  <a:cubicBezTo>
                    <a:pt x="1" y="1507"/>
                    <a:pt x="9" y="1709"/>
                    <a:pt x="11" y="1906"/>
                  </a:cubicBezTo>
                  <a:cubicBezTo>
                    <a:pt x="17" y="2320"/>
                    <a:pt x="195" y="2715"/>
                    <a:pt x="517" y="2978"/>
                  </a:cubicBezTo>
                  <a:cubicBezTo>
                    <a:pt x="813" y="3219"/>
                    <a:pt x="1155" y="3292"/>
                    <a:pt x="1528" y="3293"/>
                  </a:cubicBezTo>
                  <a:lnTo>
                    <a:pt x="1528" y="3293"/>
                  </a:lnTo>
                  <a:cubicBezTo>
                    <a:pt x="1530" y="3293"/>
                    <a:pt x="1531" y="3293"/>
                    <a:pt x="1532" y="3293"/>
                  </a:cubicBezTo>
                  <a:cubicBezTo>
                    <a:pt x="1533" y="3293"/>
                    <a:pt x="1534" y="3293"/>
                    <a:pt x="1535" y="3293"/>
                  </a:cubicBezTo>
                  <a:cubicBezTo>
                    <a:pt x="1537" y="3293"/>
                    <a:pt x="1539" y="3293"/>
                    <a:pt x="1541" y="3293"/>
                  </a:cubicBezTo>
                  <a:lnTo>
                    <a:pt x="1541" y="3293"/>
                  </a:lnTo>
                  <a:cubicBezTo>
                    <a:pt x="2301" y="3280"/>
                    <a:pt x="2913" y="2664"/>
                    <a:pt x="2920" y="1903"/>
                  </a:cubicBezTo>
                  <a:cubicBezTo>
                    <a:pt x="2923" y="1694"/>
                    <a:pt x="2935" y="1477"/>
                    <a:pt x="2914" y="1268"/>
                  </a:cubicBezTo>
                  <a:cubicBezTo>
                    <a:pt x="2878" y="901"/>
                    <a:pt x="2702" y="556"/>
                    <a:pt x="2414" y="322"/>
                  </a:cubicBezTo>
                  <a:cubicBezTo>
                    <a:pt x="2150" y="107"/>
                    <a:pt x="1809" y="0"/>
                    <a:pt x="1467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889;p51">
              <a:extLst>
                <a:ext uri="{FF2B5EF4-FFF2-40B4-BE49-F238E27FC236}">
                  <a16:creationId xmlns:a16="http://schemas.microsoft.com/office/drawing/2014/main" id="{FC44A43E-F4E4-44DA-9932-CD3057BF6408}"/>
                </a:ext>
              </a:extLst>
            </p:cNvPr>
            <p:cNvSpPr/>
            <p:nvPr/>
          </p:nvSpPr>
          <p:spPr>
            <a:xfrm>
              <a:off x="6629398" y="2355184"/>
              <a:ext cx="181282" cy="98235"/>
            </a:xfrm>
            <a:custGeom>
              <a:avLst/>
              <a:gdLst/>
              <a:ahLst/>
              <a:cxnLst/>
              <a:rect l="l" t="t" r="r" b="b"/>
              <a:pathLst>
                <a:path w="4082" h="2212" extrusionOk="0">
                  <a:moveTo>
                    <a:pt x="2464" y="1"/>
                  </a:moveTo>
                  <a:cubicBezTo>
                    <a:pt x="2049" y="1"/>
                    <a:pt x="1594" y="72"/>
                    <a:pt x="1180" y="218"/>
                  </a:cubicBezTo>
                  <a:cubicBezTo>
                    <a:pt x="1180" y="218"/>
                    <a:pt x="253" y="452"/>
                    <a:pt x="126" y="874"/>
                  </a:cubicBezTo>
                  <a:cubicBezTo>
                    <a:pt x="0" y="1294"/>
                    <a:pt x="145" y="2060"/>
                    <a:pt x="984" y="2190"/>
                  </a:cubicBezTo>
                  <a:cubicBezTo>
                    <a:pt x="1079" y="2205"/>
                    <a:pt x="1174" y="2212"/>
                    <a:pt x="1269" y="2212"/>
                  </a:cubicBezTo>
                  <a:cubicBezTo>
                    <a:pt x="2010" y="2212"/>
                    <a:pt x="2726" y="1796"/>
                    <a:pt x="3182" y="1546"/>
                  </a:cubicBezTo>
                  <a:cubicBezTo>
                    <a:pt x="3696" y="1265"/>
                    <a:pt x="4081" y="784"/>
                    <a:pt x="3704" y="363"/>
                  </a:cubicBezTo>
                  <a:cubicBezTo>
                    <a:pt x="3489" y="125"/>
                    <a:pt x="3012" y="1"/>
                    <a:pt x="2464" y="1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890;p51">
              <a:extLst>
                <a:ext uri="{FF2B5EF4-FFF2-40B4-BE49-F238E27FC236}">
                  <a16:creationId xmlns:a16="http://schemas.microsoft.com/office/drawing/2014/main" id="{BB6B2C21-1226-434E-9A8D-2DC367ACCFB6}"/>
                </a:ext>
              </a:extLst>
            </p:cNvPr>
            <p:cNvSpPr/>
            <p:nvPr/>
          </p:nvSpPr>
          <p:spPr>
            <a:xfrm>
              <a:off x="6521701" y="2297894"/>
              <a:ext cx="307450" cy="166227"/>
            </a:xfrm>
            <a:custGeom>
              <a:avLst/>
              <a:gdLst/>
              <a:ahLst/>
              <a:cxnLst/>
              <a:rect l="l" t="t" r="r" b="b"/>
              <a:pathLst>
                <a:path w="6923" h="3743" extrusionOk="0">
                  <a:moveTo>
                    <a:pt x="4302" y="1"/>
                  </a:moveTo>
                  <a:cubicBezTo>
                    <a:pt x="4300" y="1"/>
                    <a:pt x="4298" y="1"/>
                    <a:pt x="4296" y="1"/>
                  </a:cubicBezTo>
                  <a:cubicBezTo>
                    <a:pt x="3198" y="37"/>
                    <a:pt x="1822" y="89"/>
                    <a:pt x="945" y="855"/>
                  </a:cubicBezTo>
                  <a:cubicBezTo>
                    <a:pt x="340" y="1384"/>
                    <a:pt x="0" y="2340"/>
                    <a:pt x="598" y="3000"/>
                  </a:cubicBezTo>
                  <a:cubicBezTo>
                    <a:pt x="1107" y="3560"/>
                    <a:pt x="1878" y="3743"/>
                    <a:pt x="2667" y="3743"/>
                  </a:cubicBezTo>
                  <a:cubicBezTo>
                    <a:pt x="3333" y="3743"/>
                    <a:pt x="4011" y="3613"/>
                    <a:pt x="4555" y="3470"/>
                  </a:cubicBezTo>
                  <a:cubicBezTo>
                    <a:pt x="5118" y="3321"/>
                    <a:pt x="5718" y="3110"/>
                    <a:pt x="6169" y="2726"/>
                  </a:cubicBezTo>
                  <a:cubicBezTo>
                    <a:pt x="6429" y="2504"/>
                    <a:pt x="6658" y="2159"/>
                    <a:pt x="6484" y="1814"/>
                  </a:cubicBezTo>
                  <a:cubicBezTo>
                    <a:pt x="6216" y="1279"/>
                    <a:pt x="5396" y="1156"/>
                    <a:pt x="4801" y="1156"/>
                  </a:cubicBezTo>
                  <a:cubicBezTo>
                    <a:pt x="4711" y="1156"/>
                    <a:pt x="4627" y="1159"/>
                    <a:pt x="4550" y="1164"/>
                  </a:cubicBezTo>
                  <a:cubicBezTo>
                    <a:pt x="3930" y="1201"/>
                    <a:pt x="3282" y="1391"/>
                    <a:pt x="2747" y="1711"/>
                  </a:cubicBezTo>
                  <a:cubicBezTo>
                    <a:pt x="2598" y="1800"/>
                    <a:pt x="2690" y="2011"/>
                    <a:pt x="2828" y="2011"/>
                  </a:cubicBezTo>
                  <a:cubicBezTo>
                    <a:pt x="2853" y="2011"/>
                    <a:pt x="2881" y="2003"/>
                    <a:pt x="2908" y="1987"/>
                  </a:cubicBezTo>
                  <a:lnTo>
                    <a:pt x="2909" y="1987"/>
                  </a:lnTo>
                  <a:cubicBezTo>
                    <a:pt x="3425" y="1678"/>
                    <a:pt x="4138" y="1453"/>
                    <a:pt x="4815" y="1453"/>
                  </a:cubicBezTo>
                  <a:cubicBezTo>
                    <a:pt x="5233" y="1453"/>
                    <a:pt x="5638" y="1539"/>
                    <a:pt x="5974" y="1743"/>
                  </a:cubicBezTo>
                  <a:cubicBezTo>
                    <a:pt x="6922" y="2321"/>
                    <a:pt x="4913" y="3040"/>
                    <a:pt x="4557" y="3138"/>
                  </a:cubicBezTo>
                  <a:cubicBezTo>
                    <a:pt x="4014" y="3289"/>
                    <a:pt x="3340" y="3430"/>
                    <a:pt x="2685" y="3430"/>
                  </a:cubicBezTo>
                  <a:cubicBezTo>
                    <a:pt x="2042" y="3430"/>
                    <a:pt x="1416" y="3294"/>
                    <a:pt x="951" y="2897"/>
                  </a:cubicBezTo>
                  <a:cubicBezTo>
                    <a:pt x="346" y="2382"/>
                    <a:pt x="628" y="1576"/>
                    <a:pt x="1139" y="1108"/>
                  </a:cubicBezTo>
                  <a:cubicBezTo>
                    <a:pt x="1938" y="378"/>
                    <a:pt x="3287" y="353"/>
                    <a:pt x="4296" y="321"/>
                  </a:cubicBezTo>
                  <a:cubicBezTo>
                    <a:pt x="4500" y="314"/>
                    <a:pt x="4503" y="1"/>
                    <a:pt x="4302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891;p51">
              <a:extLst>
                <a:ext uri="{FF2B5EF4-FFF2-40B4-BE49-F238E27FC236}">
                  <a16:creationId xmlns:a16="http://schemas.microsoft.com/office/drawing/2014/main" id="{268DACCA-2B33-41C3-9E2D-D54C6A13EE66}"/>
                </a:ext>
              </a:extLst>
            </p:cNvPr>
            <p:cNvSpPr/>
            <p:nvPr/>
          </p:nvSpPr>
          <p:spPr>
            <a:xfrm>
              <a:off x="6649516" y="2408078"/>
              <a:ext cx="72522" cy="181282"/>
            </a:xfrm>
            <a:custGeom>
              <a:avLst/>
              <a:gdLst/>
              <a:ahLst/>
              <a:cxnLst/>
              <a:rect l="l" t="t" r="r" b="b"/>
              <a:pathLst>
                <a:path w="1633" h="4082" extrusionOk="0">
                  <a:moveTo>
                    <a:pt x="1436" y="1"/>
                  </a:moveTo>
                  <a:cubicBezTo>
                    <a:pt x="1375" y="1"/>
                    <a:pt x="1320" y="35"/>
                    <a:pt x="1308" y="116"/>
                  </a:cubicBezTo>
                  <a:cubicBezTo>
                    <a:pt x="1236" y="605"/>
                    <a:pt x="1139" y="1090"/>
                    <a:pt x="1017" y="1570"/>
                  </a:cubicBezTo>
                  <a:cubicBezTo>
                    <a:pt x="829" y="2325"/>
                    <a:pt x="606" y="3191"/>
                    <a:pt x="99" y="3803"/>
                  </a:cubicBezTo>
                  <a:cubicBezTo>
                    <a:pt x="0" y="3922"/>
                    <a:pt x="106" y="4082"/>
                    <a:pt x="221" y="4082"/>
                  </a:cubicBezTo>
                  <a:cubicBezTo>
                    <a:pt x="256" y="4082"/>
                    <a:pt x="293" y="4066"/>
                    <a:pt x="324" y="4028"/>
                  </a:cubicBezTo>
                  <a:cubicBezTo>
                    <a:pt x="853" y="3391"/>
                    <a:pt x="1102" y="2527"/>
                    <a:pt x="1304" y="1739"/>
                  </a:cubicBezTo>
                  <a:cubicBezTo>
                    <a:pt x="1435" y="1232"/>
                    <a:pt x="1539" y="719"/>
                    <a:pt x="1616" y="201"/>
                  </a:cubicBezTo>
                  <a:cubicBezTo>
                    <a:pt x="1633" y="80"/>
                    <a:pt x="1528" y="1"/>
                    <a:pt x="1436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892;p51">
              <a:extLst>
                <a:ext uri="{FF2B5EF4-FFF2-40B4-BE49-F238E27FC236}">
                  <a16:creationId xmlns:a16="http://schemas.microsoft.com/office/drawing/2014/main" id="{C358F865-A8EE-4FCA-8A4B-705EC45A12CE}"/>
                </a:ext>
              </a:extLst>
            </p:cNvPr>
            <p:cNvSpPr/>
            <p:nvPr/>
          </p:nvSpPr>
          <p:spPr>
            <a:xfrm>
              <a:off x="6638102" y="2567868"/>
              <a:ext cx="37082" cy="38326"/>
            </a:xfrm>
            <a:custGeom>
              <a:avLst/>
              <a:gdLst/>
              <a:ahLst/>
              <a:cxnLst/>
              <a:rect l="l" t="t" r="r" b="b"/>
              <a:pathLst>
                <a:path w="835" h="863" extrusionOk="0">
                  <a:moveTo>
                    <a:pt x="417" y="1"/>
                  </a:moveTo>
                  <a:cubicBezTo>
                    <a:pt x="188" y="1"/>
                    <a:pt x="1" y="194"/>
                    <a:pt x="1" y="431"/>
                  </a:cubicBezTo>
                  <a:cubicBezTo>
                    <a:pt x="1" y="669"/>
                    <a:pt x="188" y="862"/>
                    <a:pt x="417" y="862"/>
                  </a:cubicBezTo>
                  <a:cubicBezTo>
                    <a:pt x="648" y="862"/>
                    <a:pt x="834" y="669"/>
                    <a:pt x="834" y="431"/>
                  </a:cubicBezTo>
                  <a:cubicBezTo>
                    <a:pt x="834" y="194"/>
                    <a:pt x="648" y="1"/>
                    <a:pt x="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893;p51">
              <a:extLst>
                <a:ext uri="{FF2B5EF4-FFF2-40B4-BE49-F238E27FC236}">
                  <a16:creationId xmlns:a16="http://schemas.microsoft.com/office/drawing/2014/main" id="{885FC4CD-82D6-47FA-9FFD-6C2D260F5C0D}"/>
                </a:ext>
              </a:extLst>
            </p:cNvPr>
            <p:cNvSpPr/>
            <p:nvPr/>
          </p:nvSpPr>
          <p:spPr>
            <a:xfrm>
              <a:off x="6632462" y="2562228"/>
              <a:ext cx="48407" cy="49650"/>
            </a:xfrm>
            <a:custGeom>
              <a:avLst/>
              <a:gdLst/>
              <a:ahLst/>
              <a:cxnLst/>
              <a:rect l="l" t="t" r="r" b="b"/>
              <a:pathLst>
                <a:path w="1090" h="1118" extrusionOk="0">
                  <a:moveTo>
                    <a:pt x="544" y="256"/>
                  </a:moveTo>
                  <a:cubicBezTo>
                    <a:pt x="705" y="256"/>
                    <a:pt x="833" y="392"/>
                    <a:pt x="833" y="558"/>
                  </a:cubicBezTo>
                  <a:cubicBezTo>
                    <a:pt x="833" y="726"/>
                    <a:pt x="704" y="862"/>
                    <a:pt x="544" y="862"/>
                  </a:cubicBezTo>
                  <a:cubicBezTo>
                    <a:pt x="386" y="862"/>
                    <a:pt x="256" y="726"/>
                    <a:pt x="256" y="558"/>
                  </a:cubicBezTo>
                  <a:cubicBezTo>
                    <a:pt x="256" y="392"/>
                    <a:pt x="385" y="256"/>
                    <a:pt x="544" y="256"/>
                  </a:cubicBezTo>
                  <a:close/>
                  <a:moveTo>
                    <a:pt x="544" y="1"/>
                  </a:moveTo>
                  <a:cubicBezTo>
                    <a:pt x="244" y="1"/>
                    <a:pt x="1" y="251"/>
                    <a:pt x="1" y="558"/>
                  </a:cubicBezTo>
                  <a:cubicBezTo>
                    <a:pt x="1" y="867"/>
                    <a:pt x="244" y="1117"/>
                    <a:pt x="544" y="1117"/>
                  </a:cubicBezTo>
                  <a:cubicBezTo>
                    <a:pt x="845" y="1117"/>
                    <a:pt x="1090" y="867"/>
                    <a:pt x="1090" y="558"/>
                  </a:cubicBezTo>
                  <a:cubicBezTo>
                    <a:pt x="1090" y="251"/>
                    <a:pt x="845" y="1"/>
                    <a:pt x="5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894;p51">
              <a:extLst>
                <a:ext uri="{FF2B5EF4-FFF2-40B4-BE49-F238E27FC236}">
                  <a16:creationId xmlns:a16="http://schemas.microsoft.com/office/drawing/2014/main" id="{D6E6E573-6383-485C-AFB5-0E908200F277}"/>
                </a:ext>
              </a:extLst>
            </p:cNvPr>
            <p:cNvSpPr/>
            <p:nvPr/>
          </p:nvSpPr>
          <p:spPr>
            <a:xfrm>
              <a:off x="6779951" y="2355184"/>
              <a:ext cx="181282" cy="98235"/>
            </a:xfrm>
            <a:custGeom>
              <a:avLst/>
              <a:gdLst/>
              <a:ahLst/>
              <a:cxnLst/>
              <a:rect l="l" t="t" r="r" b="b"/>
              <a:pathLst>
                <a:path w="4082" h="2212" extrusionOk="0">
                  <a:moveTo>
                    <a:pt x="1618" y="1"/>
                  </a:moveTo>
                  <a:cubicBezTo>
                    <a:pt x="1070" y="1"/>
                    <a:pt x="593" y="125"/>
                    <a:pt x="378" y="363"/>
                  </a:cubicBezTo>
                  <a:cubicBezTo>
                    <a:pt x="1" y="784"/>
                    <a:pt x="386" y="1265"/>
                    <a:pt x="900" y="1546"/>
                  </a:cubicBezTo>
                  <a:cubicBezTo>
                    <a:pt x="1356" y="1796"/>
                    <a:pt x="2072" y="2212"/>
                    <a:pt x="2813" y="2212"/>
                  </a:cubicBezTo>
                  <a:cubicBezTo>
                    <a:pt x="2908" y="2212"/>
                    <a:pt x="3003" y="2205"/>
                    <a:pt x="3098" y="2190"/>
                  </a:cubicBezTo>
                  <a:cubicBezTo>
                    <a:pt x="3937" y="2060"/>
                    <a:pt x="4082" y="1294"/>
                    <a:pt x="3956" y="874"/>
                  </a:cubicBezTo>
                  <a:cubicBezTo>
                    <a:pt x="3829" y="452"/>
                    <a:pt x="2902" y="218"/>
                    <a:pt x="2902" y="218"/>
                  </a:cubicBezTo>
                  <a:cubicBezTo>
                    <a:pt x="2488" y="72"/>
                    <a:pt x="2033" y="1"/>
                    <a:pt x="1618" y="1"/>
                  </a:cubicBezTo>
                  <a:close/>
                </a:path>
              </a:pathLst>
            </a:custGeom>
            <a:solidFill>
              <a:srgbClr val="5DA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895;p51">
              <a:extLst>
                <a:ext uri="{FF2B5EF4-FFF2-40B4-BE49-F238E27FC236}">
                  <a16:creationId xmlns:a16="http://schemas.microsoft.com/office/drawing/2014/main" id="{A07E0324-6044-40DF-9E2A-19EC524AA60D}"/>
                </a:ext>
              </a:extLst>
            </p:cNvPr>
            <p:cNvSpPr/>
            <p:nvPr/>
          </p:nvSpPr>
          <p:spPr>
            <a:xfrm>
              <a:off x="6748686" y="2296473"/>
              <a:ext cx="309893" cy="166982"/>
            </a:xfrm>
            <a:custGeom>
              <a:avLst/>
              <a:gdLst/>
              <a:ahLst/>
              <a:cxnLst/>
              <a:rect l="l" t="t" r="r" b="b"/>
              <a:pathLst>
                <a:path w="6978" h="3760" extrusionOk="0">
                  <a:moveTo>
                    <a:pt x="2899" y="0"/>
                  </a:moveTo>
                  <a:cubicBezTo>
                    <a:pt x="2700" y="0"/>
                    <a:pt x="2702" y="312"/>
                    <a:pt x="2906" y="319"/>
                  </a:cubicBezTo>
                  <a:cubicBezTo>
                    <a:pt x="3884" y="350"/>
                    <a:pt x="5066" y="395"/>
                    <a:pt x="5897" y="991"/>
                  </a:cubicBezTo>
                  <a:cubicBezTo>
                    <a:pt x="6394" y="1348"/>
                    <a:pt x="6868" y="2124"/>
                    <a:pt x="6466" y="2706"/>
                  </a:cubicBezTo>
                  <a:cubicBezTo>
                    <a:pt x="6184" y="3114"/>
                    <a:pt x="5650" y="3295"/>
                    <a:pt x="5183" y="3381"/>
                  </a:cubicBezTo>
                  <a:cubicBezTo>
                    <a:pt x="4949" y="3424"/>
                    <a:pt x="4711" y="3442"/>
                    <a:pt x="4472" y="3442"/>
                  </a:cubicBezTo>
                  <a:cubicBezTo>
                    <a:pt x="4013" y="3442"/>
                    <a:pt x="3552" y="3374"/>
                    <a:pt x="3107" y="3280"/>
                  </a:cubicBezTo>
                  <a:cubicBezTo>
                    <a:pt x="2556" y="3163"/>
                    <a:pt x="1995" y="2998"/>
                    <a:pt x="1511" y="2703"/>
                  </a:cubicBezTo>
                  <a:cubicBezTo>
                    <a:pt x="1311" y="2580"/>
                    <a:pt x="899" y="2310"/>
                    <a:pt x="998" y="2017"/>
                  </a:cubicBezTo>
                  <a:cubicBezTo>
                    <a:pt x="1085" y="1765"/>
                    <a:pt x="1472" y="1654"/>
                    <a:pt x="1696" y="1598"/>
                  </a:cubicBezTo>
                  <a:cubicBezTo>
                    <a:pt x="1940" y="1536"/>
                    <a:pt x="2194" y="1507"/>
                    <a:pt x="2448" y="1507"/>
                  </a:cubicBezTo>
                  <a:cubicBezTo>
                    <a:pt x="2568" y="1507"/>
                    <a:pt x="2689" y="1513"/>
                    <a:pt x="2808" y="1526"/>
                  </a:cubicBezTo>
                  <a:cubicBezTo>
                    <a:pt x="3321" y="1581"/>
                    <a:pt x="3857" y="1751"/>
                    <a:pt x="4302" y="2018"/>
                  </a:cubicBezTo>
                  <a:cubicBezTo>
                    <a:pt x="4330" y="2035"/>
                    <a:pt x="4357" y="2042"/>
                    <a:pt x="4383" y="2042"/>
                  </a:cubicBezTo>
                  <a:cubicBezTo>
                    <a:pt x="4521" y="2042"/>
                    <a:pt x="4613" y="1832"/>
                    <a:pt x="4464" y="1742"/>
                  </a:cubicBezTo>
                  <a:lnTo>
                    <a:pt x="4464" y="1742"/>
                  </a:lnTo>
                  <a:lnTo>
                    <a:pt x="4464" y="1743"/>
                  </a:lnTo>
                  <a:cubicBezTo>
                    <a:pt x="4010" y="1471"/>
                    <a:pt x="3472" y="1299"/>
                    <a:pt x="2951" y="1225"/>
                  </a:cubicBezTo>
                  <a:cubicBezTo>
                    <a:pt x="2775" y="1200"/>
                    <a:pt x="2584" y="1185"/>
                    <a:pt x="2388" y="1185"/>
                  </a:cubicBezTo>
                  <a:cubicBezTo>
                    <a:pt x="1884" y="1185"/>
                    <a:pt x="1349" y="1284"/>
                    <a:pt x="968" y="1571"/>
                  </a:cubicBezTo>
                  <a:cubicBezTo>
                    <a:pt x="0" y="2302"/>
                    <a:pt x="1505" y="3108"/>
                    <a:pt x="2087" y="3323"/>
                  </a:cubicBezTo>
                  <a:cubicBezTo>
                    <a:pt x="2830" y="3597"/>
                    <a:pt x="3659" y="3756"/>
                    <a:pt x="4450" y="3759"/>
                  </a:cubicBezTo>
                  <a:cubicBezTo>
                    <a:pt x="4456" y="3759"/>
                    <a:pt x="4463" y="3759"/>
                    <a:pt x="4469" y="3759"/>
                  </a:cubicBezTo>
                  <a:cubicBezTo>
                    <a:pt x="5097" y="3759"/>
                    <a:pt x="5781" y="3649"/>
                    <a:pt x="6308" y="3291"/>
                  </a:cubicBezTo>
                  <a:cubicBezTo>
                    <a:pt x="6699" y="3023"/>
                    <a:pt x="6978" y="2608"/>
                    <a:pt x="6935" y="2118"/>
                  </a:cubicBezTo>
                  <a:cubicBezTo>
                    <a:pt x="6902" y="1744"/>
                    <a:pt x="6703" y="1370"/>
                    <a:pt x="6465" y="1086"/>
                  </a:cubicBezTo>
                  <a:cubicBezTo>
                    <a:pt x="5647" y="104"/>
                    <a:pt x="4072" y="37"/>
                    <a:pt x="2906" y="1"/>
                  </a:cubicBezTo>
                  <a:cubicBezTo>
                    <a:pt x="2904" y="0"/>
                    <a:pt x="2901" y="0"/>
                    <a:pt x="2899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896;p51">
              <a:extLst>
                <a:ext uri="{FF2B5EF4-FFF2-40B4-BE49-F238E27FC236}">
                  <a16:creationId xmlns:a16="http://schemas.microsoft.com/office/drawing/2014/main" id="{768ACAAA-FF9A-4EC4-8D01-EAD275602E71}"/>
                </a:ext>
              </a:extLst>
            </p:cNvPr>
            <p:cNvSpPr/>
            <p:nvPr/>
          </p:nvSpPr>
          <p:spPr>
            <a:xfrm>
              <a:off x="6868596" y="2408078"/>
              <a:ext cx="72566" cy="181282"/>
            </a:xfrm>
            <a:custGeom>
              <a:avLst/>
              <a:gdLst/>
              <a:ahLst/>
              <a:cxnLst/>
              <a:rect l="l" t="t" r="r" b="b"/>
              <a:pathLst>
                <a:path w="1634" h="4082" extrusionOk="0">
                  <a:moveTo>
                    <a:pt x="196" y="0"/>
                  </a:moveTo>
                  <a:cubicBezTo>
                    <a:pt x="104" y="0"/>
                    <a:pt x="0" y="80"/>
                    <a:pt x="18" y="201"/>
                  </a:cubicBezTo>
                  <a:cubicBezTo>
                    <a:pt x="94" y="719"/>
                    <a:pt x="198" y="1232"/>
                    <a:pt x="329" y="1739"/>
                  </a:cubicBezTo>
                  <a:cubicBezTo>
                    <a:pt x="531" y="2527"/>
                    <a:pt x="780" y="3391"/>
                    <a:pt x="1309" y="4028"/>
                  </a:cubicBezTo>
                  <a:cubicBezTo>
                    <a:pt x="1340" y="4066"/>
                    <a:pt x="1376" y="4082"/>
                    <a:pt x="1412" y="4082"/>
                  </a:cubicBezTo>
                  <a:cubicBezTo>
                    <a:pt x="1526" y="4082"/>
                    <a:pt x="1633" y="3921"/>
                    <a:pt x="1534" y="3802"/>
                  </a:cubicBezTo>
                  <a:cubicBezTo>
                    <a:pt x="1027" y="3191"/>
                    <a:pt x="804" y="2325"/>
                    <a:pt x="617" y="1570"/>
                  </a:cubicBezTo>
                  <a:cubicBezTo>
                    <a:pt x="494" y="1090"/>
                    <a:pt x="397" y="605"/>
                    <a:pt x="325" y="116"/>
                  </a:cubicBezTo>
                  <a:cubicBezTo>
                    <a:pt x="313" y="35"/>
                    <a:pt x="257" y="0"/>
                    <a:pt x="196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897;p51">
              <a:extLst>
                <a:ext uri="{FF2B5EF4-FFF2-40B4-BE49-F238E27FC236}">
                  <a16:creationId xmlns:a16="http://schemas.microsoft.com/office/drawing/2014/main" id="{EEEEE772-02C0-49FE-8EE5-3B83E0FB6C8C}"/>
                </a:ext>
              </a:extLst>
            </p:cNvPr>
            <p:cNvSpPr/>
            <p:nvPr/>
          </p:nvSpPr>
          <p:spPr>
            <a:xfrm>
              <a:off x="6915450" y="2567868"/>
              <a:ext cx="37082" cy="38326"/>
            </a:xfrm>
            <a:custGeom>
              <a:avLst/>
              <a:gdLst/>
              <a:ahLst/>
              <a:cxnLst/>
              <a:rect l="l" t="t" r="r" b="b"/>
              <a:pathLst>
                <a:path w="835" h="863" extrusionOk="0">
                  <a:moveTo>
                    <a:pt x="418" y="1"/>
                  </a:moveTo>
                  <a:cubicBezTo>
                    <a:pt x="187" y="1"/>
                    <a:pt x="1" y="194"/>
                    <a:pt x="1" y="431"/>
                  </a:cubicBezTo>
                  <a:cubicBezTo>
                    <a:pt x="1" y="669"/>
                    <a:pt x="187" y="862"/>
                    <a:pt x="418" y="862"/>
                  </a:cubicBezTo>
                  <a:cubicBezTo>
                    <a:pt x="647" y="862"/>
                    <a:pt x="834" y="669"/>
                    <a:pt x="834" y="431"/>
                  </a:cubicBezTo>
                  <a:cubicBezTo>
                    <a:pt x="834" y="194"/>
                    <a:pt x="647" y="1"/>
                    <a:pt x="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898;p51">
              <a:extLst>
                <a:ext uri="{FF2B5EF4-FFF2-40B4-BE49-F238E27FC236}">
                  <a16:creationId xmlns:a16="http://schemas.microsoft.com/office/drawing/2014/main" id="{8CBBA550-DE8C-48A0-848B-0F4B0E96AED6}"/>
                </a:ext>
              </a:extLst>
            </p:cNvPr>
            <p:cNvSpPr/>
            <p:nvPr/>
          </p:nvSpPr>
          <p:spPr>
            <a:xfrm>
              <a:off x="6909765" y="2562228"/>
              <a:ext cx="48407" cy="49650"/>
            </a:xfrm>
            <a:custGeom>
              <a:avLst/>
              <a:gdLst/>
              <a:ahLst/>
              <a:cxnLst/>
              <a:rect l="l" t="t" r="r" b="b"/>
              <a:pathLst>
                <a:path w="1090" h="1118" extrusionOk="0">
                  <a:moveTo>
                    <a:pt x="546" y="256"/>
                  </a:moveTo>
                  <a:cubicBezTo>
                    <a:pt x="705" y="256"/>
                    <a:pt x="834" y="392"/>
                    <a:pt x="834" y="558"/>
                  </a:cubicBezTo>
                  <a:cubicBezTo>
                    <a:pt x="834" y="726"/>
                    <a:pt x="704" y="862"/>
                    <a:pt x="546" y="862"/>
                  </a:cubicBezTo>
                  <a:cubicBezTo>
                    <a:pt x="386" y="862"/>
                    <a:pt x="257" y="726"/>
                    <a:pt x="257" y="558"/>
                  </a:cubicBezTo>
                  <a:cubicBezTo>
                    <a:pt x="257" y="392"/>
                    <a:pt x="386" y="256"/>
                    <a:pt x="546" y="256"/>
                  </a:cubicBezTo>
                  <a:close/>
                  <a:moveTo>
                    <a:pt x="546" y="1"/>
                  </a:moveTo>
                  <a:cubicBezTo>
                    <a:pt x="245" y="1"/>
                    <a:pt x="1" y="251"/>
                    <a:pt x="1" y="558"/>
                  </a:cubicBezTo>
                  <a:cubicBezTo>
                    <a:pt x="1" y="867"/>
                    <a:pt x="245" y="1117"/>
                    <a:pt x="546" y="1117"/>
                  </a:cubicBezTo>
                  <a:cubicBezTo>
                    <a:pt x="846" y="1117"/>
                    <a:pt x="1089" y="867"/>
                    <a:pt x="1089" y="558"/>
                  </a:cubicBezTo>
                  <a:cubicBezTo>
                    <a:pt x="1089" y="251"/>
                    <a:pt x="846" y="1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899;p51">
              <a:extLst>
                <a:ext uri="{FF2B5EF4-FFF2-40B4-BE49-F238E27FC236}">
                  <a16:creationId xmlns:a16="http://schemas.microsoft.com/office/drawing/2014/main" id="{74FEB686-297E-4186-8E42-30B5CA1397A6}"/>
                </a:ext>
              </a:extLst>
            </p:cNvPr>
            <p:cNvSpPr/>
            <p:nvPr/>
          </p:nvSpPr>
          <p:spPr>
            <a:xfrm>
              <a:off x="6351428" y="1319390"/>
              <a:ext cx="891620" cy="706430"/>
            </a:xfrm>
            <a:custGeom>
              <a:avLst/>
              <a:gdLst/>
              <a:ahLst/>
              <a:cxnLst/>
              <a:rect l="l" t="t" r="r" b="b"/>
              <a:pathLst>
                <a:path w="20077" h="15907" extrusionOk="0">
                  <a:moveTo>
                    <a:pt x="12149" y="1"/>
                  </a:moveTo>
                  <a:lnTo>
                    <a:pt x="12149" y="1872"/>
                  </a:lnTo>
                  <a:cubicBezTo>
                    <a:pt x="11455" y="1730"/>
                    <a:pt x="10748" y="1659"/>
                    <a:pt x="10039" y="1659"/>
                  </a:cubicBezTo>
                  <a:cubicBezTo>
                    <a:pt x="4495" y="1659"/>
                    <a:pt x="0" y="5941"/>
                    <a:pt x="0" y="11222"/>
                  </a:cubicBezTo>
                  <a:cubicBezTo>
                    <a:pt x="0" y="12925"/>
                    <a:pt x="470" y="14522"/>
                    <a:pt x="1288" y="15907"/>
                  </a:cubicBezTo>
                  <a:lnTo>
                    <a:pt x="18789" y="15907"/>
                  </a:lnTo>
                  <a:cubicBezTo>
                    <a:pt x="19607" y="14522"/>
                    <a:pt x="20076" y="12925"/>
                    <a:pt x="20076" y="11222"/>
                  </a:cubicBezTo>
                  <a:cubicBezTo>
                    <a:pt x="20076" y="7720"/>
                    <a:pt x="18099" y="4659"/>
                    <a:pt x="15151" y="2993"/>
                  </a:cubicBezTo>
                  <a:lnTo>
                    <a:pt x="16160" y="1275"/>
                  </a:lnTo>
                  <a:lnTo>
                    <a:pt x="13831" y="1830"/>
                  </a:lnTo>
                  <a:lnTo>
                    <a:pt x="12149" y="1"/>
                  </a:lnTo>
                  <a:close/>
                </a:path>
              </a:pathLst>
            </a:custGeom>
            <a:solidFill>
              <a:srgbClr val="FFCE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900;p51">
              <a:extLst>
                <a:ext uri="{FF2B5EF4-FFF2-40B4-BE49-F238E27FC236}">
                  <a16:creationId xmlns:a16="http://schemas.microsoft.com/office/drawing/2014/main" id="{F4B6F8F2-7057-4D93-A5AD-FF00F1ABA483}"/>
                </a:ext>
              </a:extLst>
            </p:cNvPr>
            <p:cNvSpPr/>
            <p:nvPr/>
          </p:nvSpPr>
          <p:spPr>
            <a:xfrm>
              <a:off x="6331532" y="1312240"/>
              <a:ext cx="923595" cy="721529"/>
            </a:xfrm>
            <a:custGeom>
              <a:avLst/>
              <a:gdLst/>
              <a:ahLst/>
              <a:cxnLst/>
              <a:rect l="l" t="t" r="r" b="b"/>
              <a:pathLst>
                <a:path w="20797" h="16247" extrusionOk="0">
                  <a:moveTo>
                    <a:pt x="12756" y="570"/>
                  </a:moveTo>
                  <a:lnTo>
                    <a:pt x="14166" y="2104"/>
                  </a:lnTo>
                  <a:cubicBezTo>
                    <a:pt x="14195" y="2135"/>
                    <a:pt x="14236" y="2150"/>
                    <a:pt x="14278" y="2150"/>
                  </a:cubicBezTo>
                  <a:cubicBezTo>
                    <a:pt x="14293" y="2150"/>
                    <a:pt x="14308" y="2148"/>
                    <a:pt x="14322" y="2144"/>
                  </a:cubicBezTo>
                  <a:lnTo>
                    <a:pt x="16282" y="1678"/>
                  </a:lnTo>
                  <a:lnTo>
                    <a:pt x="15462" y="3074"/>
                  </a:lnTo>
                  <a:cubicBezTo>
                    <a:pt x="15437" y="3116"/>
                    <a:pt x="15434" y="3157"/>
                    <a:pt x="15444" y="3193"/>
                  </a:cubicBezTo>
                  <a:lnTo>
                    <a:pt x="15444" y="3193"/>
                  </a:lnTo>
                  <a:cubicBezTo>
                    <a:pt x="15452" y="3231"/>
                    <a:pt x="15475" y="3266"/>
                    <a:pt x="15519" y="3291"/>
                  </a:cubicBezTo>
                  <a:cubicBezTo>
                    <a:pt x="18792" y="5162"/>
                    <a:pt x="20797" y="8804"/>
                    <a:pt x="20285" y="12589"/>
                  </a:cubicBezTo>
                  <a:cubicBezTo>
                    <a:pt x="20127" y="13761"/>
                    <a:pt x="19731" y="14883"/>
                    <a:pt x="19145" y="15908"/>
                  </a:cubicBezTo>
                  <a:lnTo>
                    <a:pt x="1829" y="15908"/>
                  </a:lnTo>
                  <a:cubicBezTo>
                    <a:pt x="330" y="13281"/>
                    <a:pt x="204" y="10037"/>
                    <a:pt x="1571" y="7327"/>
                  </a:cubicBezTo>
                  <a:cubicBezTo>
                    <a:pt x="2751" y="4987"/>
                    <a:pt x="4905" y="3227"/>
                    <a:pt x="7397" y="2448"/>
                  </a:cubicBezTo>
                  <a:cubicBezTo>
                    <a:pt x="8396" y="2136"/>
                    <a:pt x="9435" y="1982"/>
                    <a:pt x="10475" y="1982"/>
                  </a:cubicBezTo>
                  <a:cubicBezTo>
                    <a:pt x="11171" y="1982"/>
                    <a:pt x="11868" y="2051"/>
                    <a:pt x="12554" y="2187"/>
                  </a:cubicBezTo>
                  <a:cubicBezTo>
                    <a:pt x="12566" y="2189"/>
                    <a:pt x="12578" y="2191"/>
                    <a:pt x="12590" y="2191"/>
                  </a:cubicBezTo>
                  <a:cubicBezTo>
                    <a:pt x="12677" y="2191"/>
                    <a:pt x="12756" y="2129"/>
                    <a:pt x="12756" y="2032"/>
                  </a:cubicBezTo>
                  <a:lnTo>
                    <a:pt x="12756" y="570"/>
                  </a:lnTo>
                  <a:close/>
                  <a:moveTo>
                    <a:pt x="12604" y="1"/>
                  </a:moveTo>
                  <a:cubicBezTo>
                    <a:pt x="12521" y="1"/>
                    <a:pt x="12437" y="68"/>
                    <a:pt x="12437" y="160"/>
                  </a:cubicBezTo>
                  <a:lnTo>
                    <a:pt x="12437" y="1842"/>
                  </a:lnTo>
                  <a:lnTo>
                    <a:pt x="12437" y="1842"/>
                  </a:lnTo>
                  <a:cubicBezTo>
                    <a:pt x="11792" y="1726"/>
                    <a:pt x="11139" y="1668"/>
                    <a:pt x="10488" y="1668"/>
                  </a:cubicBezTo>
                  <a:cubicBezTo>
                    <a:pt x="8698" y="1668"/>
                    <a:pt x="6919" y="2106"/>
                    <a:pt x="5340" y="2987"/>
                  </a:cubicBezTo>
                  <a:cubicBezTo>
                    <a:pt x="3386" y="4079"/>
                    <a:pt x="1813" y="5811"/>
                    <a:pt x="969" y="7887"/>
                  </a:cubicBezTo>
                  <a:cubicBezTo>
                    <a:pt x="0" y="10275"/>
                    <a:pt x="85" y="13009"/>
                    <a:pt x="1174" y="15341"/>
                  </a:cubicBezTo>
                  <a:cubicBezTo>
                    <a:pt x="1242" y="15487"/>
                    <a:pt x="1313" y="15631"/>
                    <a:pt x="1389" y="15774"/>
                  </a:cubicBezTo>
                  <a:cubicBezTo>
                    <a:pt x="1451" y="15890"/>
                    <a:pt x="1520" y="16098"/>
                    <a:pt x="1624" y="16181"/>
                  </a:cubicBezTo>
                  <a:cubicBezTo>
                    <a:pt x="1668" y="16217"/>
                    <a:pt x="1706" y="16219"/>
                    <a:pt x="1757" y="16228"/>
                  </a:cubicBezTo>
                  <a:cubicBezTo>
                    <a:pt x="1779" y="16232"/>
                    <a:pt x="1802" y="16233"/>
                    <a:pt x="1826" y="16233"/>
                  </a:cubicBezTo>
                  <a:cubicBezTo>
                    <a:pt x="1874" y="16233"/>
                    <a:pt x="1923" y="16228"/>
                    <a:pt x="1968" y="16228"/>
                  </a:cubicBezTo>
                  <a:lnTo>
                    <a:pt x="12071" y="16228"/>
                  </a:lnTo>
                  <a:cubicBezTo>
                    <a:pt x="13639" y="16228"/>
                    <a:pt x="15208" y="16246"/>
                    <a:pt x="16776" y="16246"/>
                  </a:cubicBezTo>
                  <a:cubicBezTo>
                    <a:pt x="17560" y="16246"/>
                    <a:pt x="18344" y="16242"/>
                    <a:pt x="19128" y="16228"/>
                  </a:cubicBezTo>
                  <a:cubicBezTo>
                    <a:pt x="19152" y="16228"/>
                    <a:pt x="19183" y="16231"/>
                    <a:pt x="19213" y="16231"/>
                  </a:cubicBezTo>
                  <a:cubicBezTo>
                    <a:pt x="19237" y="16231"/>
                    <a:pt x="19260" y="16229"/>
                    <a:pt x="19279" y="16222"/>
                  </a:cubicBezTo>
                  <a:cubicBezTo>
                    <a:pt x="19494" y="16141"/>
                    <a:pt x="19635" y="15683"/>
                    <a:pt x="19731" y="15487"/>
                  </a:cubicBezTo>
                  <a:cubicBezTo>
                    <a:pt x="19887" y="15168"/>
                    <a:pt x="20024" y="14841"/>
                    <a:pt x="20144" y="14506"/>
                  </a:cubicBezTo>
                  <a:cubicBezTo>
                    <a:pt x="20621" y="13169"/>
                    <a:pt x="20785" y="11739"/>
                    <a:pt x="20624" y="10328"/>
                  </a:cubicBezTo>
                  <a:cubicBezTo>
                    <a:pt x="20340" y="7874"/>
                    <a:pt x="19073" y="5616"/>
                    <a:pt x="17172" y="4045"/>
                  </a:cubicBezTo>
                  <a:cubicBezTo>
                    <a:pt x="16747" y="3693"/>
                    <a:pt x="16294" y="3376"/>
                    <a:pt x="15819" y="3096"/>
                  </a:cubicBezTo>
                  <a:lnTo>
                    <a:pt x="15819" y="3096"/>
                  </a:lnTo>
                  <a:lnTo>
                    <a:pt x="16746" y="1516"/>
                  </a:lnTo>
                  <a:cubicBezTo>
                    <a:pt x="16812" y="1405"/>
                    <a:pt x="16720" y="1277"/>
                    <a:pt x="16603" y="1277"/>
                  </a:cubicBezTo>
                  <a:cubicBezTo>
                    <a:pt x="16591" y="1277"/>
                    <a:pt x="16578" y="1279"/>
                    <a:pt x="16566" y="1282"/>
                  </a:cubicBezTo>
                  <a:lnTo>
                    <a:pt x="14334" y="1814"/>
                  </a:lnTo>
                  <a:lnTo>
                    <a:pt x="12710" y="47"/>
                  </a:lnTo>
                  <a:cubicBezTo>
                    <a:pt x="12680" y="15"/>
                    <a:pt x="12642" y="1"/>
                    <a:pt x="1260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901;p51">
              <a:extLst>
                <a:ext uri="{FF2B5EF4-FFF2-40B4-BE49-F238E27FC236}">
                  <a16:creationId xmlns:a16="http://schemas.microsoft.com/office/drawing/2014/main" id="{04B71558-52CE-47BB-94CC-875C957E90E7}"/>
                </a:ext>
              </a:extLst>
            </p:cNvPr>
            <p:cNvSpPr/>
            <p:nvPr/>
          </p:nvSpPr>
          <p:spPr>
            <a:xfrm>
              <a:off x="6317987" y="1871728"/>
              <a:ext cx="159743" cy="159743"/>
            </a:xfrm>
            <a:custGeom>
              <a:avLst/>
              <a:gdLst/>
              <a:ahLst/>
              <a:cxnLst/>
              <a:rect l="l" t="t" r="r" b="b"/>
              <a:pathLst>
                <a:path w="3597" h="3597" extrusionOk="0">
                  <a:moveTo>
                    <a:pt x="1798" y="1"/>
                  </a:moveTo>
                  <a:cubicBezTo>
                    <a:pt x="805" y="1"/>
                    <a:pt x="0" y="805"/>
                    <a:pt x="0" y="1799"/>
                  </a:cubicBezTo>
                  <a:cubicBezTo>
                    <a:pt x="0" y="2792"/>
                    <a:pt x="805" y="3597"/>
                    <a:pt x="1798" y="3597"/>
                  </a:cubicBezTo>
                  <a:cubicBezTo>
                    <a:pt x="2792" y="3597"/>
                    <a:pt x="3596" y="2792"/>
                    <a:pt x="3596" y="1799"/>
                  </a:cubicBezTo>
                  <a:cubicBezTo>
                    <a:pt x="3596" y="805"/>
                    <a:pt x="2792" y="1"/>
                    <a:pt x="1798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902;p51">
              <a:extLst>
                <a:ext uri="{FF2B5EF4-FFF2-40B4-BE49-F238E27FC236}">
                  <a16:creationId xmlns:a16="http://schemas.microsoft.com/office/drawing/2014/main" id="{0ACF4711-C1AE-477B-AB86-09682AC8DF1A}"/>
                </a:ext>
              </a:extLst>
            </p:cNvPr>
            <p:cNvSpPr/>
            <p:nvPr/>
          </p:nvSpPr>
          <p:spPr>
            <a:xfrm>
              <a:off x="6304441" y="1864711"/>
              <a:ext cx="180349" cy="173688"/>
            </a:xfrm>
            <a:custGeom>
              <a:avLst/>
              <a:gdLst/>
              <a:ahLst/>
              <a:cxnLst/>
              <a:rect l="l" t="t" r="r" b="b"/>
              <a:pathLst>
                <a:path w="4061" h="3911" extrusionOk="0">
                  <a:moveTo>
                    <a:pt x="2110" y="318"/>
                  </a:moveTo>
                  <a:cubicBezTo>
                    <a:pt x="2208" y="318"/>
                    <a:pt x="2307" y="327"/>
                    <a:pt x="2406" y="346"/>
                  </a:cubicBezTo>
                  <a:cubicBezTo>
                    <a:pt x="3174" y="493"/>
                    <a:pt x="3723" y="1166"/>
                    <a:pt x="3742" y="1941"/>
                  </a:cubicBezTo>
                  <a:lnTo>
                    <a:pt x="3742" y="1941"/>
                  </a:lnTo>
                  <a:cubicBezTo>
                    <a:pt x="3741" y="1946"/>
                    <a:pt x="3741" y="1951"/>
                    <a:pt x="3741" y="1957"/>
                  </a:cubicBezTo>
                  <a:cubicBezTo>
                    <a:pt x="3732" y="2639"/>
                    <a:pt x="3310" y="3265"/>
                    <a:pt x="2661" y="3497"/>
                  </a:cubicBezTo>
                  <a:cubicBezTo>
                    <a:pt x="2480" y="3561"/>
                    <a:pt x="2294" y="3592"/>
                    <a:pt x="2109" y="3592"/>
                  </a:cubicBezTo>
                  <a:cubicBezTo>
                    <a:pt x="1626" y="3592"/>
                    <a:pt x="1155" y="3380"/>
                    <a:pt x="834" y="2994"/>
                  </a:cubicBezTo>
                  <a:cubicBezTo>
                    <a:pt x="401" y="2467"/>
                    <a:pt x="348" y="1700"/>
                    <a:pt x="697" y="1116"/>
                  </a:cubicBezTo>
                  <a:cubicBezTo>
                    <a:pt x="993" y="621"/>
                    <a:pt x="1541" y="318"/>
                    <a:pt x="2110" y="318"/>
                  </a:cubicBezTo>
                  <a:close/>
                  <a:moveTo>
                    <a:pt x="2114" y="1"/>
                  </a:moveTo>
                  <a:cubicBezTo>
                    <a:pt x="1538" y="1"/>
                    <a:pt x="967" y="255"/>
                    <a:pt x="594" y="712"/>
                  </a:cubicBezTo>
                  <a:cubicBezTo>
                    <a:pt x="78" y="1343"/>
                    <a:pt x="1" y="2253"/>
                    <a:pt x="421" y="2958"/>
                  </a:cubicBezTo>
                  <a:cubicBezTo>
                    <a:pt x="780" y="3558"/>
                    <a:pt x="1433" y="3911"/>
                    <a:pt x="2115" y="3911"/>
                  </a:cubicBezTo>
                  <a:cubicBezTo>
                    <a:pt x="2232" y="3911"/>
                    <a:pt x="2349" y="3900"/>
                    <a:pt x="2466" y="3879"/>
                  </a:cubicBezTo>
                  <a:cubicBezTo>
                    <a:pt x="3380" y="3715"/>
                    <a:pt x="4034" y="2898"/>
                    <a:pt x="4059" y="1984"/>
                  </a:cubicBezTo>
                  <a:lnTo>
                    <a:pt x="4059" y="1984"/>
                  </a:lnTo>
                  <a:cubicBezTo>
                    <a:pt x="4060" y="1975"/>
                    <a:pt x="4061" y="1966"/>
                    <a:pt x="4061" y="1957"/>
                  </a:cubicBezTo>
                  <a:cubicBezTo>
                    <a:pt x="4049" y="1144"/>
                    <a:pt x="3553" y="415"/>
                    <a:pt x="2791" y="124"/>
                  </a:cubicBezTo>
                  <a:cubicBezTo>
                    <a:pt x="2572" y="41"/>
                    <a:pt x="2343" y="1"/>
                    <a:pt x="211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903;p51">
              <a:extLst>
                <a:ext uri="{FF2B5EF4-FFF2-40B4-BE49-F238E27FC236}">
                  <a16:creationId xmlns:a16="http://schemas.microsoft.com/office/drawing/2014/main" id="{F2255078-C071-4F5C-8136-95F5A8FBE336}"/>
                </a:ext>
              </a:extLst>
            </p:cNvPr>
            <p:cNvSpPr/>
            <p:nvPr/>
          </p:nvSpPr>
          <p:spPr>
            <a:xfrm>
              <a:off x="7116810" y="1871728"/>
              <a:ext cx="159698" cy="159743"/>
            </a:xfrm>
            <a:custGeom>
              <a:avLst/>
              <a:gdLst/>
              <a:ahLst/>
              <a:cxnLst/>
              <a:rect l="l" t="t" r="r" b="b"/>
              <a:pathLst>
                <a:path w="3596" h="3597" extrusionOk="0">
                  <a:moveTo>
                    <a:pt x="1798" y="1"/>
                  </a:moveTo>
                  <a:cubicBezTo>
                    <a:pt x="805" y="1"/>
                    <a:pt x="0" y="805"/>
                    <a:pt x="0" y="1799"/>
                  </a:cubicBezTo>
                  <a:cubicBezTo>
                    <a:pt x="0" y="2792"/>
                    <a:pt x="805" y="3597"/>
                    <a:pt x="1798" y="3597"/>
                  </a:cubicBezTo>
                  <a:cubicBezTo>
                    <a:pt x="2790" y="3597"/>
                    <a:pt x="3595" y="2792"/>
                    <a:pt x="3595" y="1799"/>
                  </a:cubicBezTo>
                  <a:cubicBezTo>
                    <a:pt x="3595" y="805"/>
                    <a:pt x="2790" y="1"/>
                    <a:pt x="1798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904;p51">
              <a:extLst>
                <a:ext uri="{FF2B5EF4-FFF2-40B4-BE49-F238E27FC236}">
                  <a16:creationId xmlns:a16="http://schemas.microsoft.com/office/drawing/2014/main" id="{4A921EB0-50C0-4CBE-AC1D-95C45D5A3539}"/>
                </a:ext>
              </a:extLst>
            </p:cNvPr>
            <p:cNvSpPr/>
            <p:nvPr/>
          </p:nvSpPr>
          <p:spPr>
            <a:xfrm>
              <a:off x="7103265" y="1864711"/>
              <a:ext cx="180349" cy="173688"/>
            </a:xfrm>
            <a:custGeom>
              <a:avLst/>
              <a:gdLst/>
              <a:ahLst/>
              <a:cxnLst/>
              <a:rect l="l" t="t" r="r" b="b"/>
              <a:pathLst>
                <a:path w="4061" h="3911" extrusionOk="0">
                  <a:moveTo>
                    <a:pt x="2109" y="318"/>
                  </a:moveTo>
                  <a:cubicBezTo>
                    <a:pt x="2207" y="318"/>
                    <a:pt x="2306" y="327"/>
                    <a:pt x="2405" y="346"/>
                  </a:cubicBezTo>
                  <a:cubicBezTo>
                    <a:pt x="3178" y="493"/>
                    <a:pt x="3730" y="1175"/>
                    <a:pt x="3741" y="1957"/>
                  </a:cubicBezTo>
                  <a:cubicBezTo>
                    <a:pt x="3732" y="2639"/>
                    <a:pt x="3309" y="3265"/>
                    <a:pt x="2660" y="3497"/>
                  </a:cubicBezTo>
                  <a:cubicBezTo>
                    <a:pt x="2480" y="3561"/>
                    <a:pt x="2293" y="3592"/>
                    <a:pt x="2109" y="3592"/>
                  </a:cubicBezTo>
                  <a:cubicBezTo>
                    <a:pt x="1626" y="3592"/>
                    <a:pt x="1155" y="3380"/>
                    <a:pt x="834" y="2994"/>
                  </a:cubicBezTo>
                  <a:cubicBezTo>
                    <a:pt x="401" y="2467"/>
                    <a:pt x="347" y="1700"/>
                    <a:pt x="697" y="1116"/>
                  </a:cubicBezTo>
                  <a:cubicBezTo>
                    <a:pt x="992" y="621"/>
                    <a:pt x="1541" y="318"/>
                    <a:pt x="2109" y="318"/>
                  </a:cubicBezTo>
                  <a:close/>
                  <a:moveTo>
                    <a:pt x="2114" y="1"/>
                  </a:moveTo>
                  <a:cubicBezTo>
                    <a:pt x="1537" y="1"/>
                    <a:pt x="966" y="255"/>
                    <a:pt x="594" y="712"/>
                  </a:cubicBezTo>
                  <a:cubicBezTo>
                    <a:pt x="78" y="1343"/>
                    <a:pt x="1" y="2253"/>
                    <a:pt x="421" y="2958"/>
                  </a:cubicBezTo>
                  <a:cubicBezTo>
                    <a:pt x="780" y="3558"/>
                    <a:pt x="1432" y="3911"/>
                    <a:pt x="2114" y="3911"/>
                  </a:cubicBezTo>
                  <a:cubicBezTo>
                    <a:pt x="2231" y="3911"/>
                    <a:pt x="2348" y="3900"/>
                    <a:pt x="2465" y="3879"/>
                  </a:cubicBezTo>
                  <a:cubicBezTo>
                    <a:pt x="3378" y="3715"/>
                    <a:pt x="4034" y="2898"/>
                    <a:pt x="4059" y="1984"/>
                  </a:cubicBezTo>
                  <a:lnTo>
                    <a:pt x="4059" y="1984"/>
                  </a:lnTo>
                  <a:cubicBezTo>
                    <a:pt x="4060" y="1975"/>
                    <a:pt x="4061" y="1966"/>
                    <a:pt x="4061" y="1957"/>
                  </a:cubicBezTo>
                  <a:cubicBezTo>
                    <a:pt x="4049" y="1144"/>
                    <a:pt x="3551" y="415"/>
                    <a:pt x="2790" y="124"/>
                  </a:cubicBezTo>
                  <a:cubicBezTo>
                    <a:pt x="2572" y="41"/>
                    <a:pt x="2342" y="1"/>
                    <a:pt x="211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905;p51">
              <a:extLst>
                <a:ext uri="{FF2B5EF4-FFF2-40B4-BE49-F238E27FC236}">
                  <a16:creationId xmlns:a16="http://schemas.microsoft.com/office/drawing/2014/main" id="{61AC49E5-E715-451C-84D3-BAA67F7D8930}"/>
                </a:ext>
              </a:extLst>
            </p:cNvPr>
            <p:cNvSpPr/>
            <p:nvPr/>
          </p:nvSpPr>
          <p:spPr>
            <a:xfrm>
              <a:off x="6397838" y="1461460"/>
              <a:ext cx="796271" cy="855781"/>
            </a:xfrm>
            <a:custGeom>
              <a:avLst/>
              <a:gdLst/>
              <a:ahLst/>
              <a:cxnLst/>
              <a:rect l="l" t="t" r="r" b="b"/>
              <a:pathLst>
                <a:path w="17930" h="19270" extrusionOk="0">
                  <a:moveTo>
                    <a:pt x="8923" y="1"/>
                  </a:moveTo>
                  <a:cubicBezTo>
                    <a:pt x="8714" y="1"/>
                    <a:pt x="8370" y="36"/>
                    <a:pt x="8370" y="36"/>
                  </a:cubicBezTo>
                  <a:cubicBezTo>
                    <a:pt x="2564" y="506"/>
                    <a:pt x="0" y="4468"/>
                    <a:pt x="0" y="9636"/>
                  </a:cubicBezTo>
                  <a:cubicBezTo>
                    <a:pt x="0" y="14731"/>
                    <a:pt x="4414" y="18762"/>
                    <a:pt x="8370" y="19225"/>
                  </a:cubicBezTo>
                  <a:cubicBezTo>
                    <a:pt x="8370" y="19225"/>
                    <a:pt x="8741" y="19269"/>
                    <a:pt x="8944" y="19269"/>
                  </a:cubicBezTo>
                  <a:cubicBezTo>
                    <a:pt x="8951" y="19269"/>
                    <a:pt x="8958" y="19269"/>
                    <a:pt x="8965" y="19269"/>
                  </a:cubicBezTo>
                  <a:cubicBezTo>
                    <a:pt x="8972" y="19269"/>
                    <a:pt x="8979" y="19269"/>
                    <a:pt x="8987" y="19269"/>
                  </a:cubicBezTo>
                  <a:cubicBezTo>
                    <a:pt x="9189" y="19269"/>
                    <a:pt x="9560" y="19225"/>
                    <a:pt x="9560" y="19225"/>
                  </a:cubicBezTo>
                  <a:cubicBezTo>
                    <a:pt x="13516" y="18762"/>
                    <a:pt x="17930" y="14732"/>
                    <a:pt x="17930" y="9636"/>
                  </a:cubicBezTo>
                  <a:cubicBezTo>
                    <a:pt x="17930" y="4468"/>
                    <a:pt x="15365" y="505"/>
                    <a:pt x="9560" y="36"/>
                  </a:cubicBezTo>
                  <a:cubicBezTo>
                    <a:pt x="9560" y="36"/>
                    <a:pt x="9216" y="1"/>
                    <a:pt x="9007" y="1"/>
                  </a:cubicBezTo>
                  <a:cubicBezTo>
                    <a:pt x="8993" y="1"/>
                    <a:pt x="8978" y="1"/>
                    <a:pt x="8965" y="1"/>
                  </a:cubicBezTo>
                  <a:cubicBezTo>
                    <a:pt x="8952" y="1"/>
                    <a:pt x="8938" y="1"/>
                    <a:pt x="8923" y="1"/>
                  </a:cubicBezTo>
                  <a:close/>
                </a:path>
              </a:pathLst>
            </a:custGeom>
            <a:solidFill>
              <a:srgbClr val="F5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906;p51">
              <a:extLst>
                <a:ext uri="{FF2B5EF4-FFF2-40B4-BE49-F238E27FC236}">
                  <a16:creationId xmlns:a16="http://schemas.microsoft.com/office/drawing/2014/main" id="{7F76AE63-C510-4955-9600-C6B5FA4E012A}"/>
                </a:ext>
              </a:extLst>
            </p:cNvPr>
            <p:cNvSpPr/>
            <p:nvPr/>
          </p:nvSpPr>
          <p:spPr>
            <a:xfrm>
              <a:off x="6383537" y="1455331"/>
              <a:ext cx="817677" cy="868482"/>
            </a:xfrm>
            <a:custGeom>
              <a:avLst/>
              <a:gdLst/>
              <a:ahLst/>
              <a:cxnLst/>
              <a:rect l="l" t="t" r="r" b="b"/>
              <a:pathLst>
                <a:path w="18412" h="19556" extrusionOk="0">
                  <a:moveTo>
                    <a:pt x="9310" y="297"/>
                  </a:moveTo>
                  <a:cubicBezTo>
                    <a:pt x="10208" y="297"/>
                    <a:pt x="11136" y="461"/>
                    <a:pt x="11998" y="698"/>
                  </a:cubicBezTo>
                  <a:cubicBezTo>
                    <a:pt x="13698" y="1166"/>
                    <a:pt x="15246" y="2118"/>
                    <a:pt x="16302" y="3546"/>
                  </a:cubicBezTo>
                  <a:cubicBezTo>
                    <a:pt x="17336" y="4942"/>
                    <a:pt x="17857" y="6651"/>
                    <a:pt x="18025" y="8366"/>
                  </a:cubicBezTo>
                  <a:cubicBezTo>
                    <a:pt x="18070" y="8828"/>
                    <a:pt x="18089" y="9291"/>
                    <a:pt x="18092" y="9755"/>
                  </a:cubicBezTo>
                  <a:lnTo>
                    <a:pt x="18092" y="9755"/>
                  </a:lnTo>
                  <a:cubicBezTo>
                    <a:pt x="18092" y="9760"/>
                    <a:pt x="18091" y="9766"/>
                    <a:pt x="18091" y="9773"/>
                  </a:cubicBezTo>
                  <a:cubicBezTo>
                    <a:pt x="18069" y="13887"/>
                    <a:pt x="15046" y="17765"/>
                    <a:pt x="11117" y="18942"/>
                  </a:cubicBezTo>
                  <a:cubicBezTo>
                    <a:pt x="10516" y="19121"/>
                    <a:pt x="9896" y="19238"/>
                    <a:pt x="9270" y="19238"/>
                  </a:cubicBezTo>
                  <a:cubicBezTo>
                    <a:pt x="9092" y="19238"/>
                    <a:pt x="8914" y="19229"/>
                    <a:pt x="8735" y="19208"/>
                  </a:cubicBezTo>
                  <a:cubicBezTo>
                    <a:pt x="7863" y="19109"/>
                    <a:pt x="7010" y="18840"/>
                    <a:pt x="6219" y="18462"/>
                  </a:cubicBezTo>
                  <a:cubicBezTo>
                    <a:pt x="4407" y="17599"/>
                    <a:pt x="2855" y="16175"/>
                    <a:pt x="1819" y="14456"/>
                  </a:cubicBezTo>
                  <a:cubicBezTo>
                    <a:pt x="720" y="12630"/>
                    <a:pt x="350" y="10595"/>
                    <a:pt x="537" y="8487"/>
                  </a:cubicBezTo>
                  <a:cubicBezTo>
                    <a:pt x="691" y="6755"/>
                    <a:pt x="1199" y="5024"/>
                    <a:pt x="2229" y="3604"/>
                  </a:cubicBezTo>
                  <a:cubicBezTo>
                    <a:pt x="3261" y="2181"/>
                    <a:pt x="4778" y="1217"/>
                    <a:pt x="6454" y="732"/>
                  </a:cubicBezTo>
                  <a:cubicBezTo>
                    <a:pt x="7353" y="472"/>
                    <a:pt x="8316" y="306"/>
                    <a:pt x="9255" y="298"/>
                  </a:cubicBezTo>
                  <a:cubicBezTo>
                    <a:pt x="9273" y="297"/>
                    <a:pt x="9292" y="297"/>
                    <a:pt x="9310" y="297"/>
                  </a:cubicBezTo>
                  <a:close/>
                  <a:moveTo>
                    <a:pt x="9234" y="1"/>
                  </a:moveTo>
                  <a:cubicBezTo>
                    <a:pt x="6849" y="1"/>
                    <a:pt x="4461" y="802"/>
                    <a:pt x="2767" y="2487"/>
                  </a:cubicBezTo>
                  <a:cubicBezTo>
                    <a:pt x="1505" y="3744"/>
                    <a:pt x="747" y="5410"/>
                    <a:pt x="407" y="7142"/>
                  </a:cubicBezTo>
                  <a:cubicBezTo>
                    <a:pt x="0" y="9213"/>
                    <a:pt x="68" y="11374"/>
                    <a:pt x="893" y="13336"/>
                  </a:cubicBezTo>
                  <a:cubicBezTo>
                    <a:pt x="1707" y="15272"/>
                    <a:pt x="3140" y="16936"/>
                    <a:pt x="4895" y="18083"/>
                  </a:cubicBezTo>
                  <a:cubicBezTo>
                    <a:pt x="6172" y="18918"/>
                    <a:pt x="7725" y="19555"/>
                    <a:pt x="9278" y="19555"/>
                  </a:cubicBezTo>
                  <a:cubicBezTo>
                    <a:pt x="9504" y="19555"/>
                    <a:pt x="9731" y="19542"/>
                    <a:pt x="9957" y="19513"/>
                  </a:cubicBezTo>
                  <a:cubicBezTo>
                    <a:pt x="14016" y="19001"/>
                    <a:pt x="17532" y="15373"/>
                    <a:pt x="18260" y="11410"/>
                  </a:cubicBezTo>
                  <a:cubicBezTo>
                    <a:pt x="18358" y="10871"/>
                    <a:pt x="18408" y="10325"/>
                    <a:pt x="18411" y="9776"/>
                  </a:cubicBezTo>
                  <a:lnTo>
                    <a:pt x="18411" y="9776"/>
                  </a:lnTo>
                  <a:cubicBezTo>
                    <a:pt x="18411" y="9776"/>
                    <a:pt x="18411" y="9775"/>
                    <a:pt x="18411" y="9774"/>
                  </a:cubicBezTo>
                  <a:cubicBezTo>
                    <a:pt x="18411" y="9774"/>
                    <a:pt x="18411" y="9773"/>
                    <a:pt x="18411" y="9773"/>
                  </a:cubicBezTo>
                  <a:lnTo>
                    <a:pt x="18411" y="9773"/>
                  </a:lnTo>
                  <a:cubicBezTo>
                    <a:pt x="18411" y="9773"/>
                    <a:pt x="18411" y="9773"/>
                    <a:pt x="18411" y="9773"/>
                  </a:cubicBezTo>
                  <a:cubicBezTo>
                    <a:pt x="18411" y="9771"/>
                    <a:pt x="18411" y="9770"/>
                    <a:pt x="18411" y="9769"/>
                  </a:cubicBezTo>
                  <a:lnTo>
                    <a:pt x="18411" y="9769"/>
                  </a:lnTo>
                  <a:cubicBezTo>
                    <a:pt x="18405" y="7905"/>
                    <a:pt x="18082" y="6010"/>
                    <a:pt x="17192" y="4356"/>
                  </a:cubicBezTo>
                  <a:cubicBezTo>
                    <a:pt x="16350" y="2794"/>
                    <a:pt x="15009" y="1560"/>
                    <a:pt x="13383" y="851"/>
                  </a:cubicBezTo>
                  <a:cubicBezTo>
                    <a:pt x="12102" y="290"/>
                    <a:pt x="10669" y="1"/>
                    <a:pt x="9234" y="1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907;p51">
              <a:extLst>
                <a:ext uri="{FF2B5EF4-FFF2-40B4-BE49-F238E27FC236}">
                  <a16:creationId xmlns:a16="http://schemas.microsoft.com/office/drawing/2014/main" id="{469E870B-8CB9-45E0-BE47-FC257570C732}"/>
                </a:ext>
              </a:extLst>
            </p:cNvPr>
            <p:cNvSpPr/>
            <p:nvPr/>
          </p:nvSpPr>
          <p:spPr>
            <a:xfrm>
              <a:off x="6592092" y="1904103"/>
              <a:ext cx="75808" cy="98990"/>
            </a:xfrm>
            <a:custGeom>
              <a:avLst/>
              <a:gdLst/>
              <a:ahLst/>
              <a:cxnLst/>
              <a:rect l="l" t="t" r="r" b="b"/>
              <a:pathLst>
                <a:path w="1707" h="2229" extrusionOk="0">
                  <a:moveTo>
                    <a:pt x="853" y="0"/>
                  </a:moveTo>
                  <a:cubicBezTo>
                    <a:pt x="382" y="0"/>
                    <a:pt x="1" y="499"/>
                    <a:pt x="1" y="1115"/>
                  </a:cubicBezTo>
                  <a:cubicBezTo>
                    <a:pt x="1" y="1730"/>
                    <a:pt x="382" y="2229"/>
                    <a:pt x="853" y="2229"/>
                  </a:cubicBezTo>
                  <a:cubicBezTo>
                    <a:pt x="1324" y="2229"/>
                    <a:pt x="1706" y="1730"/>
                    <a:pt x="1706" y="1115"/>
                  </a:cubicBezTo>
                  <a:cubicBezTo>
                    <a:pt x="1706" y="499"/>
                    <a:pt x="1324" y="0"/>
                    <a:pt x="85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908;p51">
              <a:extLst>
                <a:ext uri="{FF2B5EF4-FFF2-40B4-BE49-F238E27FC236}">
                  <a16:creationId xmlns:a16="http://schemas.microsoft.com/office/drawing/2014/main" id="{AA087121-4F13-49BE-886F-3C27295A3553}"/>
                </a:ext>
              </a:extLst>
            </p:cNvPr>
            <p:cNvSpPr/>
            <p:nvPr/>
          </p:nvSpPr>
          <p:spPr>
            <a:xfrm>
              <a:off x="6926641" y="1902105"/>
              <a:ext cx="75808" cy="98990"/>
            </a:xfrm>
            <a:custGeom>
              <a:avLst/>
              <a:gdLst/>
              <a:ahLst/>
              <a:cxnLst/>
              <a:rect l="l" t="t" r="r" b="b"/>
              <a:pathLst>
                <a:path w="1707" h="2229" extrusionOk="0">
                  <a:moveTo>
                    <a:pt x="853" y="0"/>
                  </a:moveTo>
                  <a:cubicBezTo>
                    <a:pt x="382" y="0"/>
                    <a:pt x="0" y="499"/>
                    <a:pt x="0" y="1115"/>
                  </a:cubicBezTo>
                  <a:cubicBezTo>
                    <a:pt x="0" y="1730"/>
                    <a:pt x="382" y="2229"/>
                    <a:pt x="853" y="2229"/>
                  </a:cubicBezTo>
                  <a:cubicBezTo>
                    <a:pt x="1324" y="2229"/>
                    <a:pt x="1706" y="1730"/>
                    <a:pt x="1706" y="1115"/>
                  </a:cubicBezTo>
                  <a:cubicBezTo>
                    <a:pt x="1706" y="499"/>
                    <a:pt x="1324" y="0"/>
                    <a:pt x="853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909;p51">
              <a:extLst>
                <a:ext uri="{FF2B5EF4-FFF2-40B4-BE49-F238E27FC236}">
                  <a16:creationId xmlns:a16="http://schemas.microsoft.com/office/drawing/2014/main" id="{7E9784D8-8791-4113-84D9-EBDDFF9D83D6}"/>
                </a:ext>
              </a:extLst>
            </p:cNvPr>
            <p:cNvSpPr/>
            <p:nvPr/>
          </p:nvSpPr>
          <p:spPr>
            <a:xfrm>
              <a:off x="6767872" y="1964813"/>
              <a:ext cx="51294" cy="78606"/>
            </a:xfrm>
            <a:custGeom>
              <a:avLst/>
              <a:gdLst/>
              <a:ahLst/>
              <a:cxnLst/>
              <a:rect l="l" t="t" r="r" b="b"/>
              <a:pathLst>
                <a:path w="1155" h="1770" extrusionOk="0">
                  <a:moveTo>
                    <a:pt x="952" y="0"/>
                  </a:moveTo>
                  <a:cubicBezTo>
                    <a:pt x="951" y="0"/>
                    <a:pt x="949" y="0"/>
                    <a:pt x="948" y="1"/>
                  </a:cubicBezTo>
                  <a:cubicBezTo>
                    <a:pt x="580" y="5"/>
                    <a:pt x="253" y="237"/>
                    <a:pt x="126" y="583"/>
                  </a:cubicBezTo>
                  <a:cubicBezTo>
                    <a:pt x="0" y="917"/>
                    <a:pt x="103" y="1324"/>
                    <a:pt x="378" y="1555"/>
                  </a:cubicBezTo>
                  <a:cubicBezTo>
                    <a:pt x="536" y="1691"/>
                    <a:pt x="738" y="1767"/>
                    <a:pt x="948" y="1770"/>
                  </a:cubicBezTo>
                  <a:cubicBezTo>
                    <a:pt x="949" y="1770"/>
                    <a:pt x="950" y="1770"/>
                    <a:pt x="952" y="1770"/>
                  </a:cubicBezTo>
                  <a:cubicBezTo>
                    <a:pt x="1154" y="1770"/>
                    <a:pt x="1153" y="1453"/>
                    <a:pt x="948" y="1451"/>
                  </a:cubicBezTo>
                  <a:cubicBezTo>
                    <a:pt x="641" y="1444"/>
                    <a:pt x="395" y="1192"/>
                    <a:pt x="395" y="885"/>
                  </a:cubicBezTo>
                  <a:cubicBezTo>
                    <a:pt x="395" y="578"/>
                    <a:pt x="641" y="326"/>
                    <a:pt x="948" y="319"/>
                  </a:cubicBezTo>
                  <a:cubicBezTo>
                    <a:pt x="1153" y="316"/>
                    <a:pt x="1155" y="0"/>
                    <a:pt x="952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910;p51">
              <a:extLst>
                <a:ext uri="{FF2B5EF4-FFF2-40B4-BE49-F238E27FC236}">
                  <a16:creationId xmlns:a16="http://schemas.microsoft.com/office/drawing/2014/main" id="{6F1D68EC-9426-40DA-947E-B4665C3E956B}"/>
                </a:ext>
              </a:extLst>
            </p:cNvPr>
            <p:cNvSpPr/>
            <p:nvPr/>
          </p:nvSpPr>
          <p:spPr>
            <a:xfrm>
              <a:off x="6698368" y="2098090"/>
              <a:ext cx="197802" cy="71545"/>
            </a:xfrm>
            <a:custGeom>
              <a:avLst/>
              <a:gdLst/>
              <a:ahLst/>
              <a:cxnLst/>
              <a:rect l="l" t="t" r="r" b="b"/>
              <a:pathLst>
                <a:path w="4454" h="1611" extrusionOk="0">
                  <a:moveTo>
                    <a:pt x="0" y="1"/>
                  </a:moveTo>
                  <a:cubicBezTo>
                    <a:pt x="218" y="920"/>
                    <a:pt x="1132" y="1611"/>
                    <a:pt x="2227" y="1611"/>
                  </a:cubicBezTo>
                  <a:cubicBezTo>
                    <a:pt x="3322" y="1611"/>
                    <a:pt x="4235" y="920"/>
                    <a:pt x="4453" y="1"/>
                  </a:cubicBezTo>
                  <a:close/>
                </a:path>
              </a:pathLst>
            </a:custGeom>
            <a:solidFill>
              <a:srgbClr val="FBFA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911;p51">
              <a:extLst>
                <a:ext uri="{FF2B5EF4-FFF2-40B4-BE49-F238E27FC236}">
                  <a16:creationId xmlns:a16="http://schemas.microsoft.com/office/drawing/2014/main" id="{B37AC721-A0E3-4CAD-B6D3-DEEFB145A1B5}"/>
                </a:ext>
              </a:extLst>
            </p:cNvPr>
            <p:cNvSpPr/>
            <p:nvPr/>
          </p:nvSpPr>
          <p:spPr>
            <a:xfrm>
              <a:off x="6690907" y="2091029"/>
              <a:ext cx="213257" cy="85667"/>
            </a:xfrm>
            <a:custGeom>
              <a:avLst/>
              <a:gdLst/>
              <a:ahLst/>
              <a:cxnLst/>
              <a:rect l="l" t="t" r="r" b="b"/>
              <a:pathLst>
                <a:path w="4802" h="1929" extrusionOk="0">
                  <a:moveTo>
                    <a:pt x="4405" y="319"/>
                  </a:moveTo>
                  <a:lnTo>
                    <a:pt x="4405" y="319"/>
                  </a:lnTo>
                  <a:cubicBezTo>
                    <a:pt x="4089" y="1168"/>
                    <a:pt x="3242" y="1592"/>
                    <a:pt x="2395" y="1592"/>
                  </a:cubicBezTo>
                  <a:cubicBezTo>
                    <a:pt x="1548" y="1592"/>
                    <a:pt x="701" y="1168"/>
                    <a:pt x="385" y="319"/>
                  </a:cubicBezTo>
                  <a:close/>
                  <a:moveTo>
                    <a:pt x="168" y="0"/>
                  </a:moveTo>
                  <a:cubicBezTo>
                    <a:pt x="106" y="0"/>
                    <a:pt x="63" y="30"/>
                    <a:pt x="38" y="71"/>
                  </a:cubicBezTo>
                  <a:lnTo>
                    <a:pt x="38" y="71"/>
                  </a:lnTo>
                  <a:cubicBezTo>
                    <a:pt x="12" y="104"/>
                    <a:pt x="0" y="149"/>
                    <a:pt x="14" y="203"/>
                  </a:cubicBezTo>
                  <a:cubicBezTo>
                    <a:pt x="284" y="1267"/>
                    <a:pt x="1328" y="1929"/>
                    <a:pt x="2395" y="1929"/>
                  </a:cubicBezTo>
                  <a:cubicBezTo>
                    <a:pt x="3462" y="1929"/>
                    <a:pt x="4506" y="1267"/>
                    <a:pt x="4775" y="203"/>
                  </a:cubicBezTo>
                  <a:cubicBezTo>
                    <a:pt x="4801" y="101"/>
                    <a:pt x="4726" y="2"/>
                    <a:pt x="4621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912;p51">
              <a:extLst>
                <a:ext uri="{FF2B5EF4-FFF2-40B4-BE49-F238E27FC236}">
                  <a16:creationId xmlns:a16="http://schemas.microsoft.com/office/drawing/2014/main" id="{ECABBF8E-B396-4EE7-A32A-A6A913B7799E}"/>
                </a:ext>
              </a:extLst>
            </p:cNvPr>
            <p:cNvSpPr/>
            <p:nvPr/>
          </p:nvSpPr>
          <p:spPr>
            <a:xfrm>
              <a:off x="6495986" y="2013132"/>
              <a:ext cx="90907" cy="90952"/>
            </a:xfrm>
            <a:custGeom>
              <a:avLst/>
              <a:gdLst/>
              <a:ahLst/>
              <a:cxnLst/>
              <a:rect l="l" t="t" r="r" b="b"/>
              <a:pathLst>
                <a:path w="2047" h="2048" extrusionOk="0">
                  <a:moveTo>
                    <a:pt x="1024" y="0"/>
                  </a:moveTo>
                  <a:cubicBezTo>
                    <a:pt x="458" y="0"/>
                    <a:pt x="1" y="459"/>
                    <a:pt x="1" y="1023"/>
                  </a:cubicBezTo>
                  <a:cubicBezTo>
                    <a:pt x="1" y="1589"/>
                    <a:pt x="458" y="2048"/>
                    <a:pt x="1024" y="2048"/>
                  </a:cubicBezTo>
                  <a:cubicBezTo>
                    <a:pt x="1589" y="2048"/>
                    <a:pt x="2047" y="1589"/>
                    <a:pt x="2047" y="1023"/>
                  </a:cubicBezTo>
                  <a:cubicBezTo>
                    <a:pt x="2047" y="459"/>
                    <a:pt x="1589" y="0"/>
                    <a:pt x="1024" y="0"/>
                  </a:cubicBezTo>
                  <a:close/>
                </a:path>
              </a:pathLst>
            </a:custGeom>
            <a:solidFill>
              <a:srgbClr val="F2A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913;p51">
              <a:extLst>
                <a:ext uri="{FF2B5EF4-FFF2-40B4-BE49-F238E27FC236}">
                  <a16:creationId xmlns:a16="http://schemas.microsoft.com/office/drawing/2014/main" id="{1EDBE97E-7BA6-4599-8F08-C8FD6E6A09AA}"/>
                </a:ext>
              </a:extLst>
            </p:cNvPr>
            <p:cNvSpPr/>
            <p:nvPr/>
          </p:nvSpPr>
          <p:spPr>
            <a:xfrm>
              <a:off x="7007603" y="2013132"/>
              <a:ext cx="90952" cy="90952"/>
            </a:xfrm>
            <a:custGeom>
              <a:avLst/>
              <a:gdLst/>
              <a:ahLst/>
              <a:cxnLst/>
              <a:rect l="l" t="t" r="r" b="b"/>
              <a:pathLst>
                <a:path w="2048" h="2048" extrusionOk="0">
                  <a:moveTo>
                    <a:pt x="1024" y="0"/>
                  </a:moveTo>
                  <a:cubicBezTo>
                    <a:pt x="458" y="0"/>
                    <a:pt x="1" y="459"/>
                    <a:pt x="1" y="1023"/>
                  </a:cubicBezTo>
                  <a:cubicBezTo>
                    <a:pt x="1" y="1589"/>
                    <a:pt x="458" y="2048"/>
                    <a:pt x="1024" y="2048"/>
                  </a:cubicBezTo>
                  <a:cubicBezTo>
                    <a:pt x="1589" y="2048"/>
                    <a:pt x="2047" y="1589"/>
                    <a:pt x="2047" y="1023"/>
                  </a:cubicBezTo>
                  <a:cubicBezTo>
                    <a:pt x="2047" y="459"/>
                    <a:pt x="1589" y="0"/>
                    <a:pt x="1024" y="0"/>
                  </a:cubicBezTo>
                  <a:close/>
                </a:path>
              </a:pathLst>
            </a:custGeom>
            <a:solidFill>
              <a:srgbClr val="F2A6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914;p51">
              <a:extLst>
                <a:ext uri="{FF2B5EF4-FFF2-40B4-BE49-F238E27FC236}">
                  <a16:creationId xmlns:a16="http://schemas.microsoft.com/office/drawing/2014/main" id="{965B9352-74F6-4547-AEA8-FDBB4E1C8175}"/>
                </a:ext>
              </a:extLst>
            </p:cNvPr>
            <p:cNvSpPr/>
            <p:nvPr/>
          </p:nvSpPr>
          <p:spPr>
            <a:xfrm>
              <a:off x="6373678" y="1447870"/>
              <a:ext cx="845566" cy="420385"/>
            </a:xfrm>
            <a:custGeom>
              <a:avLst/>
              <a:gdLst/>
              <a:ahLst/>
              <a:cxnLst/>
              <a:rect l="l" t="t" r="r" b="b"/>
              <a:pathLst>
                <a:path w="19040" h="9466" extrusionOk="0">
                  <a:moveTo>
                    <a:pt x="10247" y="0"/>
                  </a:moveTo>
                  <a:cubicBezTo>
                    <a:pt x="7539" y="0"/>
                    <a:pt x="5111" y="575"/>
                    <a:pt x="3592" y="1641"/>
                  </a:cubicBezTo>
                  <a:cubicBezTo>
                    <a:pt x="1734" y="2944"/>
                    <a:pt x="647" y="5593"/>
                    <a:pt x="352" y="6244"/>
                  </a:cubicBezTo>
                  <a:cubicBezTo>
                    <a:pt x="56" y="6895"/>
                    <a:pt x="1" y="8241"/>
                    <a:pt x="1" y="8670"/>
                  </a:cubicBezTo>
                  <a:lnTo>
                    <a:pt x="1" y="9212"/>
                  </a:lnTo>
                  <a:cubicBezTo>
                    <a:pt x="1" y="9212"/>
                    <a:pt x="159" y="9445"/>
                    <a:pt x="420" y="9445"/>
                  </a:cubicBezTo>
                  <a:cubicBezTo>
                    <a:pt x="517" y="9445"/>
                    <a:pt x="629" y="9413"/>
                    <a:pt x="751" y="9325"/>
                  </a:cubicBezTo>
                  <a:cubicBezTo>
                    <a:pt x="1204" y="8998"/>
                    <a:pt x="1902" y="8281"/>
                    <a:pt x="1902" y="8281"/>
                  </a:cubicBezTo>
                  <a:cubicBezTo>
                    <a:pt x="1902" y="8281"/>
                    <a:pt x="2443" y="7698"/>
                    <a:pt x="2600" y="7643"/>
                  </a:cubicBezTo>
                  <a:cubicBezTo>
                    <a:pt x="2758" y="7587"/>
                    <a:pt x="4529" y="5258"/>
                    <a:pt x="4530" y="5258"/>
                  </a:cubicBezTo>
                  <a:lnTo>
                    <a:pt x="4530" y="5258"/>
                  </a:lnTo>
                  <a:cubicBezTo>
                    <a:pt x="4530" y="5258"/>
                    <a:pt x="4468" y="5949"/>
                    <a:pt x="4236" y="6499"/>
                  </a:cubicBezTo>
                  <a:cubicBezTo>
                    <a:pt x="4058" y="6922"/>
                    <a:pt x="3248" y="7669"/>
                    <a:pt x="3351" y="7848"/>
                  </a:cubicBezTo>
                  <a:cubicBezTo>
                    <a:pt x="3366" y="7876"/>
                    <a:pt x="3406" y="7887"/>
                    <a:pt x="3465" y="7887"/>
                  </a:cubicBezTo>
                  <a:cubicBezTo>
                    <a:pt x="3791" y="7887"/>
                    <a:pt x="4679" y="7523"/>
                    <a:pt x="4919" y="7488"/>
                  </a:cubicBezTo>
                  <a:cubicBezTo>
                    <a:pt x="6145" y="7310"/>
                    <a:pt x="7712" y="5307"/>
                    <a:pt x="7712" y="5307"/>
                  </a:cubicBezTo>
                  <a:lnTo>
                    <a:pt x="7712" y="5307"/>
                  </a:lnTo>
                  <a:cubicBezTo>
                    <a:pt x="7712" y="5307"/>
                    <a:pt x="7457" y="6234"/>
                    <a:pt x="7009" y="6921"/>
                  </a:cubicBezTo>
                  <a:cubicBezTo>
                    <a:pt x="6681" y="7422"/>
                    <a:pt x="6077" y="7714"/>
                    <a:pt x="6249" y="7817"/>
                  </a:cubicBezTo>
                  <a:cubicBezTo>
                    <a:pt x="6305" y="7850"/>
                    <a:pt x="6409" y="7865"/>
                    <a:pt x="6549" y="7865"/>
                  </a:cubicBezTo>
                  <a:cubicBezTo>
                    <a:pt x="7050" y="7865"/>
                    <a:pt x="8010" y="7674"/>
                    <a:pt x="8861" y="7461"/>
                  </a:cubicBezTo>
                  <a:cubicBezTo>
                    <a:pt x="9491" y="7304"/>
                    <a:pt x="9952" y="7016"/>
                    <a:pt x="10235" y="6901"/>
                  </a:cubicBezTo>
                  <a:cubicBezTo>
                    <a:pt x="10683" y="6720"/>
                    <a:pt x="11387" y="5980"/>
                    <a:pt x="11615" y="5930"/>
                  </a:cubicBezTo>
                  <a:cubicBezTo>
                    <a:pt x="11617" y="5930"/>
                    <a:pt x="11618" y="5930"/>
                    <a:pt x="11619" y="5930"/>
                  </a:cubicBezTo>
                  <a:cubicBezTo>
                    <a:pt x="11749" y="5930"/>
                    <a:pt x="10036" y="7791"/>
                    <a:pt x="10222" y="7844"/>
                  </a:cubicBezTo>
                  <a:cubicBezTo>
                    <a:pt x="10233" y="7847"/>
                    <a:pt x="10249" y="7848"/>
                    <a:pt x="10270" y="7848"/>
                  </a:cubicBezTo>
                  <a:cubicBezTo>
                    <a:pt x="10619" y="7848"/>
                    <a:pt x="12223" y="7417"/>
                    <a:pt x="12613" y="7386"/>
                  </a:cubicBezTo>
                  <a:cubicBezTo>
                    <a:pt x="13114" y="7347"/>
                    <a:pt x="14081" y="6689"/>
                    <a:pt x="14406" y="6416"/>
                  </a:cubicBezTo>
                  <a:cubicBezTo>
                    <a:pt x="15002" y="5916"/>
                    <a:pt x="15114" y="5447"/>
                    <a:pt x="15114" y="5447"/>
                  </a:cubicBezTo>
                  <a:cubicBezTo>
                    <a:pt x="15114" y="5447"/>
                    <a:pt x="15199" y="5284"/>
                    <a:pt x="15315" y="5284"/>
                  </a:cubicBezTo>
                  <a:cubicBezTo>
                    <a:pt x="15405" y="5284"/>
                    <a:pt x="15514" y="5384"/>
                    <a:pt x="15617" y="5740"/>
                  </a:cubicBezTo>
                  <a:cubicBezTo>
                    <a:pt x="15850" y="6549"/>
                    <a:pt x="16599" y="8028"/>
                    <a:pt x="17471" y="8726"/>
                  </a:cubicBezTo>
                  <a:cubicBezTo>
                    <a:pt x="18028" y="9171"/>
                    <a:pt x="18343" y="9466"/>
                    <a:pt x="18552" y="9466"/>
                  </a:cubicBezTo>
                  <a:cubicBezTo>
                    <a:pt x="18671" y="9466"/>
                    <a:pt x="18755" y="9371"/>
                    <a:pt x="18830" y="9155"/>
                  </a:cubicBezTo>
                  <a:cubicBezTo>
                    <a:pt x="19039" y="8560"/>
                    <a:pt x="18623" y="5093"/>
                    <a:pt x="17569" y="3845"/>
                  </a:cubicBezTo>
                  <a:cubicBezTo>
                    <a:pt x="16515" y="2597"/>
                    <a:pt x="15517" y="407"/>
                    <a:pt x="12092" y="87"/>
                  </a:cubicBezTo>
                  <a:cubicBezTo>
                    <a:pt x="11468" y="29"/>
                    <a:pt x="10850" y="0"/>
                    <a:pt x="10247" y="0"/>
                  </a:cubicBezTo>
                  <a:close/>
                </a:path>
              </a:pathLst>
            </a:custGeom>
            <a:solidFill>
              <a:srgbClr val="FFCE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915;p51">
              <a:extLst>
                <a:ext uri="{FF2B5EF4-FFF2-40B4-BE49-F238E27FC236}">
                  <a16:creationId xmlns:a16="http://schemas.microsoft.com/office/drawing/2014/main" id="{15EE03C9-F546-4351-A317-AEDC8C63F245}"/>
                </a:ext>
              </a:extLst>
            </p:cNvPr>
            <p:cNvSpPr/>
            <p:nvPr/>
          </p:nvSpPr>
          <p:spPr>
            <a:xfrm>
              <a:off x="6378297" y="1658467"/>
              <a:ext cx="828424" cy="220584"/>
            </a:xfrm>
            <a:custGeom>
              <a:avLst/>
              <a:gdLst/>
              <a:ahLst/>
              <a:cxnLst/>
              <a:rect l="l" t="t" r="r" b="b"/>
              <a:pathLst>
                <a:path w="18654" h="4967" extrusionOk="0">
                  <a:moveTo>
                    <a:pt x="4524" y="0"/>
                  </a:moveTo>
                  <a:cubicBezTo>
                    <a:pt x="4469" y="0"/>
                    <a:pt x="4413" y="27"/>
                    <a:pt x="4385" y="78"/>
                  </a:cubicBezTo>
                  <a:cubicBezTo>
                    <a:pt x="3400" y="1887"/>
                    <a:pt x="1892" y="3577"/>
                    <a:pt x="146" y="4666"/>
                  </a:cubicBezTo>
                  <a:cubicBezTo>
                    <a:pt x="1" y="4757"/>
                    <a:pt x="89" y="4966"/>
                    <a:pt x="224" y="4966"/>
                  </a:cubicBezTo>
                  <a:cubicBezTo>
                    <a:pt x="250" y="4966"/>
                    <a:pt x="278" y="4959"/>
                    <a:pt x="306" y="4941"/>
                  </a:cubicBezTo>
                  <a:cubicBezTo>
                    <a:pt x="1843" y="3982"/>
                    <a:pt x="3204" y="2573"/>
                    <a:pt x="4197" y="1021"/>
                  </a:cubicBezTo>
                  <a:lnTo>
                    <a:pt x="4197" y="1021"/>
                  </a:lnTo>
                  <a:cubicBezTo>
                    <a:pt x="4173" y="1098"/>
                    <a:pt x="4146" y="1174"/>
                    <a:pt x="4118" y="1250"/>
                  </a:cubicBezTo>
                  <a:cubicBezTo>
                    <a:pt x="3892" y="1881"/>
                    <a:pt x="3572" y="2485"/>
                    <a:pt x="3133" y="2993"/>
                  </a:cubicBezTo>
                  <a:cubicBezTo>
                    <a:pt x="3031" y="3111"/>
                    <a:pt x="3117" y="3262"/>
                    <a:pt x="3256" y="3262"/>
                  </a:cubicBezTo>
                  <a:cubicBezTo>
                    <a:pt x="3267" y="3262"/>
                    <a:pt x="3277" y="3262"/>
                    <a:pt x="3288" y="3260"/>
                  </a:cubicBezTo>
                  <a:cubicBezTo>
                    <a:pt x="4706" y="3036"/>
                    <a:pt x="6381" y="2400"/>
                    <a:pt x="7312" y="1223"/>
                  </a:cubicBezTo>
                  <a:lnTo>
                    <a:pt x="7312" y="1223"/>
                  </a:lnTo>
                  <a:cubicBezTo>
                    <a:pt x="7019" y="1916"/>
                    <a:pt x="6425" y="2536"/>
                    <a:pt x="5907" y="2970"/>
                  </a:cubicBezTo>
                  <a:cubicBezTo>
                    <a:pt x="5801" y="3058"/>
                    <a:pt x="5887" y="3241"/>
                    <a:pt x="6016" y="3241"/>
                  </a:cubicBezTo>
                  <a:cubicBezTo>
                    <a:pt x="6017" y="3241"/>
                    <a:pt x="6019" y="3241"/>
                    <a:pt x="6020" y="3241"/>
                  </a:cubicBezTo>
                  <a:cubicBezTo>
                    <a:pt x="6852" y="3215"/>
                    <a:pt x="7696" y="3068"/>
                    <a:pt x="8500" y="2859"/>
                  </a:cubicBezTo>
                  <a:cubicBezTo>
                    <a:pt x="9432" y="2614"/>
                    <a:pt x="10396" y="2238"/>
                    <a:pt x="11151" y="1621"/>
                  </a:cubicBezTo>
                  <a:lnTo>
                    <a:pt x="11151" y="1621"/>
                  </a:lnTo>
                  <a:cubicBezTo>
                    <a:pt x="10826" y="2121"/>
                    <a:pt x="10422" y="2574"/>
                    <a:pt x="9960" y="2917"/>
                  </a:cubicBezTo>
                  <a:cubicBezTo>
                    <a:pt x="9847" y="3001"/>
                    <a:pt x="9866" y="3214"/>
                    <a:pt x="10031" y="3214"/>
                  </a:cubicBezTo>
                  <a:cubicBezTo>
                    <a:pt x="10034" y="3214"/>
                    <a:pt x="10038" y="3214"/>
                    <a:pt x="10041" y="3214"/>
                  </a:cubicBezTo>
                  <a:cubicBezTo>
                    <a:pt x="11575" y="3140"/>
                    <a:pt x="13361" y="2724"/>
                    <a:pt x="14533" y="1688"/>
                  </a:cubicBezTo>
                  <a:cubicBezTo>
                    <a:pt x="14835" y="1421"/>
                    <a:pt x="15081" y="1104"/>
                    <a:pt x="15252" y="747"/>
                  </a:cubicBezTo>
                  <a:lnTo>
                    <a:pt x="15252" y="747"/>
                  </a:lnTo>
                  <a:cubicBezTo>
                    <a:pt x="15691" y="2452"/>
                    <a:pt x="16885" y="4026"/>
                    <a:pt x="18347" y="4941"/>
                  </a:cubicBezTo>
                  <a:cubicBezTo>
                    <a:pt x="18375" y="4959"/>
                    <a:pt x="18402" y="4966"/>
                    <a:pt x="18428" y="4966"/>
                  </a:cubicBezTo>
                  <a:cubicBezTo>
                    <a:pt x="18564" y="4966"/>
                    <a:pt x="18654" y="4757"/>
                    <a:pt x="18508" y="4666"/>
                  </a:cubicBezTo>
                  <a:cubicBezTo>
                    <a:pt x="16955" y="3694"/>
                    <a:pt x="15737" y="1947"/>
                    <a:pt x="15446" y="116"/>
                  </a:cubicBezTo>
                  <a:cubicBezTo>
                    <a:pt x="15434" y="39"/>
                    <a:pt x="15369" y="2"/>
                    <a:pt x="15301" y="2"/>
                  </a:cubicBezTo>
                  <a:cubicBezTo>
                    <a:pt x="15230" y="2"/>
                    <a:pt x="15156" y="42"/>
                    <a:pt x="15139" y="116"/>
                  </a:cubicBezTo>
                  <a:cubicBezTo>
                    <a:pt x="14824" y="1439"/>
                    <a:pt x="13514" y="2120"/>
                    <a:pt x="12312" y="2484"/>
                  </a:cubicBezTo>
                  <a:cubicBezTo>
                    <a:pt x="11734" y="2659"/>
                    <a:pt x="11130" y="2791"/>
                    <a:pt x="10525" y="2857"/>
                  </a:cubicBezTo>
                  <a:lnTo>
                    <a:pt x="10525" y="2857"/>
                  </a:lnTo>
                  <a:cubicBezTo>
                    <a:pt x="11173" y="2256"/>
                    <a:pt x="11680" y="1471"/>
                    <a:pt x="11999" y="656"/>
                  </a:cubicBezTo>
                  <a:cubicBezTo>
                    <a:pt x="12043" y="541"/>
                    <a:pt x="11943" y="461"/>
                    <a:pt x="11843" y="461"/>
                  </a:cubicBezTo>
                  <a:cubicBezTo>
                    <a:pt x="11791" y="461"/>
                    <a:pt x="11738" y="483"/>
                    <a:pt x="11707" y="533"/>
                  </a:cubicBezTo>
                  <a:cubicBezTo>
                    <a:pt x="10966" y="1699"/>
                    <a:pt x="9571" y="2263"/>
                    <a:pt x="8284" y="2583"/>
                  </a:cubicBezTo>
                  <a:cubicBezTo>
                    <a:pt x="7693" y="2731"/>
                    <a:pt x="7080" y="2844"/>
                    <a:pt x="6468" y="2896"/>
                  </a:cubicBezTo>
                  <a:lnTo>
                    <a:pt x="6468" y="2896"/>
                  </a:lnTo>
                  <a:cubicBezTo>
                    <a:pt x="7170" y="2227"/>
                    <a:pt x="7848" y="1292"/>
                    <a:pt x="7816" y="319"/>
                  </a:cubicBezTo>
                  <a:cubicBezTo>
                    <a:pt x="7813" y="216"/>
                    <a:pt x="7740" y="164"/>
                    <a:pt x="7663" y="164"/>
                  </a:cubicBezTo>
                  <a:cubicBezTo>
                    <a:pt x="7599" y="164"/>
                    <a:pt x="7532" y="201"/>
                    <a:pt x="7503" y="276"/>
                  </a:cubicBezTo>
                  <a:cubicBezTo>
                    <a:pt x="6928" y="1758"/>
                    <a:pt x="5156" y="2553"/>
                    <a:pt x="3633" y="2873"/>
                  </a:cubicBezTo>
                  <a:lnTo>
                    <a:pt x="3633" y="2873"/>
                  </a:lnTo>
                  <a:cubicBezTo>
                    <a:pt x="3987" y="2383"/>
                    <a:pt x="4254" y="1835"/>
                    <a:pt x="4453" y="1262"/>
                  </a:cubicBezTo>
                  <a:cubicBezTo>
                    <a:pt x="4551" y="980"/>
                    <a:pt x="4819" y="381"/>
                    <a:pt x="4661" y="78"/>
                  </a:cubicBezTo>
                  <a:cubicBezTo>
                    <a:pt x="4634" y="26"/>
                    <a:pt x="4579" y="0"/>
                    <a:pt x="4524" y="0"/>
                  </a:cubicBezTo>
                  <a:close/>
                </a:path>
              </a:pathLst>
            </a:custGeom>
            <a:solidFill>
              <a:srgbClr val="1D1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4" name="Google Shape;3034;p54"/>
          <p:cNvSpPr/>
          <p:nvPr/>
        </p:nvSpPr>
        <p:spPr>
          <a:xfrm>
            <a:off x="696943" y="4145377"/>
            <a:ext cx="159092" cy="743365"/>
          </a:xfrm>
          <a:custGeom>
            <a:avLst/>
            <a:gdLst/>
            <a:ahLst/>
            <a:cxnLst/>
            <a:rect l="l" t="t" r="r" b="b"/>
            <a:pathLst>
              <a:path w="3631" h="16966" extrusionOk="0">
                <a:moveTo>
                  <a:pt x="0" y="0"/>
                </a:moveTo>
                <a:lnTo>
                  <a:pt x="527" y="16965"/>
                </a:lnTo>
                <a:lnTo>
                  <a:pt x="3452" y="16965"/>
                </a:lnTo>
                <a:lnTo>
                  <a:pt x="3631" y="0"/>
                </a:ln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5" name="Google Shape;3035;p54"/>
          <p:cNvSpPr/>
          <p:nvPr/>
        </p:nvSpPr>
        <p:spPr>
          <a:xfrm>
            <a:off x="714689" y="4636552"/>
            <a:ext cx="138100" cy="233350"/>
          </a:xfrm>
          <a:custGeom>
            <a:avLst/>
            <a:gdLst/>
            <a:ahLst/>
            <a:cxnLst/>
            <a:rect l="l" t="t" r="r" b="b"/>
            <a:pathLst>
              <a:path w="5524" h="9334" extrusionOk="0">
                <a:moveTo>
                  <a:pt x="0" y="0"/>
                </a:moveTo>
                <a:lnTo>
                  <a:pt x="5524" y="47"/>
                </a:lnTo>
                <a:lnTo>
                  <a:pt x="5334" y="9334"/>
                </a:lnTo>
                <a:lnTo>
                  <a:pt x="0" y="9001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36" name="Google Shape;3036;p54"/>
          <p:cNvSpPr/>
          <p:nvPr/>
        </p:nvSpPr>
        <p:spPr>
          <a:xfrm>
            <a:off x="450790" y="4145377"/>
            <a:ext cx="159092" cy="743365"/>
          </a:xfrm>
          <a:custGeom>
            <a:avLst/>
            <a:gdLst/>
            <a:ahLst/>
            <a:cxnLst/>
            <a:rect l="l" t="t" r="r" b="b"/>
            <a:pathLst>
              <a:path w="3631" h="16966" extrusionOk="0">
                <a:moveTo>
                  <a:pt x="0" y="0"/>
                </a:moveTo>
                <a:lnTo>
                  <a:pt x="179" y="16965"/>
                </a:lnTo>
                <a:lnTo>
                  <a:pt x="3105" y="16965"/>
                </a:lnTo>
                <a:lnTo>
                  <a:pt x="3631" y="0"/>
                </a:ln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7" name="Google Shape;3037;p54"/>
          <p:cNvSpPr/>
          <p:nvPr/>
        </p:nvSpPr>
        <p:spPr>
          <a:xfrm>
            <a:off x="457177" y="4636552"/>
            <a:ext cx="138100" cy="233350"/>
          </a:xfrm>
          <a:custGeom>
            <a:avLst/>
            <a:gdLst/>
            <a:ahLst/>
            <a:cxnLst/>
            <a:rect l="l" t="t" r="r" b="b"/>
            <a:pathLst>
              <a:path w="5524" h="9334" extrusionOk="0">
                <a:moveTo>
                  <a:pt x="0" y="0"/>
                </a:moveTo>
                <a:lnTo>
                  <a:pt x="5524" y="47"/>
                </a:lnTo>
                <a:lnTo>
                  <a:pt x="5334" y="9334"/>
                </a:lnTo>
                <a:lnTo>
                  <a:pt x="0" y="9001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38" name="Google Shape;3038;p54"/>
          <p:cNvSpPr/>
          <p:nvPr/>
        </p:nvSpPr>
        <p:spPr>
          <a:xfrm>
            <a:off x="-27759" y="3701881"/>
            <a:ext cx="236995" cy="248562"/>
          </a:xfrm>
          <a:custGeom>
            <a:avLst/>
            <a:gdLst/>
            <a:ahLst/>
            <a:cxnLst/>
            <a:rect l="l" t="t" r="r" b="b"/>
            <a:pathLst>
              <a:path w="5409" h="5673" extrusionOk="0">
                <a:moveTo>
                  <a:pt x="2740" y="1"/>
                </a:moveTo>
                <a:cubicBezTo>
                  <a:pt x="2740" y="1"/>
                  <a:pt x="2127" y="1084"/>
                  <a:pt x="1812" y="1552"/>
                </a:cubicBezTo>
                <a:cubicBezTo>
                  <a:pt x="1497" y="2019"/>
                  <a:pt x="0" y="4209"/>
                  <a:pt x="212" y="4655"/>
                </a:cubicBezTo>
                <a:cubicBezTo>
                  <a:pt x="359" y="4963"/>
                  <a:pt x="466" y="5176"/>
                  <a:pt x="781" y="5176"/>
                </a:cubicBezTo>
                <a:cubicBezTo>
                  <a:pt x="920" y="5176"/>
                  <a:pt x="1100" y="5135"/>
                  <a:pt x="1342" y="5041"/>
                </a:cubicBezTo>
                <a:cubicBezTo>
                  <a:pt x="2042" y="4772"/>
                  <a:pt x="2900" y="4229"/>
                  <a:pt x="3236" y="4229"/>
                </a:cubicBezTo>
                <a:cubicBezTo>
                  <a:pt x="3279" y="4229"/>
                  <a:pt x="3313" y="4238"/>
                  <a:pt x="3338" y="4257"/>
                </a:cubicBezTo>
                <a:cubicBezTo>
                  <a:pt x="3555" y="4428"/>
                  <a:pt x="3609" y="4422"/>
                  <a:pt x="3540" y="4825"/>
                </a:cubicBezTo>
                <a:cubicBezTo>
                  <a:pt x="3471" y="5228"/>
                  <a:pt x="3304" y="5580"/>
                  <a:pt x="3597" y="5665"/>
                </a:cubicBezTo>
                <a:cubicBezTo>
                  <a:pt x="3615" y="5670"/>
                  <a:pt x="3633" y="5672"/>
                  <a:pt x="3652" y="5672"/>
                </a:cubicBezTo>
                <a:cubicBezTo>
                  <a:pt x="3957" y="5672"/>
                  <a:pt x="4483" y="5044"/>
                  <a:pt x="4756" y="4127"/>
                </a:cubicBezTo>
                <a:cubicBezTo>
                  <a:pt x="5047" y="3152"/>
                  <a:pt x="5408" y="2484"/>
                  <a:pt x="5408" y="2484"/>
                </a:cubicBezTo>
                <a:lnTo>
                  <a:pt x="2740" y="1"/>
                </a:ln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9" name="Google Shape;3039;p54"/>
          <p:cNvSpPr/>
          <p:nvPr/>
        </p:nvSpPr>
        <p:spPr>
          <a:xfrm>
            <a:off x="443779" y="4138323"/>
            <a:ext cx="173245" cy="757386"/>
          </a:xfrm>
          <a:custGeom>
            <a:avLst/>
            <a:gdLst/>
            <a:ahLst/>
            <a:cxnLst/>
            <a:rect l="l" t="t" r="r" b="b"/>
            <a:pathLst>
              <a:path w="3954" h="17286" extrusionOk="0">
                <a:moveTo>
                  <a:pt x="3627" y="321"/>
                </a:moveTo>
                <a:lnTo>
                  <a:pt x="3454" y="5913"/>
                </a:lnTo>
                <a:lnTo>
                  <a:pt x="3170" y="15036"/>
                </a:lnTo>
                <a:lnTo>
                  <a:pt x="3110" y="16966"/>
                </a:lnTo>
                <a:lnTo>
                  <a:pt x="497" y="16966"/>
                </a:lnTo>
                <a:lnTo>
                  <a:pt x="437" y="11373"/>
                </a:lnTo>
                <a:lnTo>
                  <a:pt x="341" y="2250"/>
                </a:lnTo>
                <a:lnTo>
                  <a:pt x="321" y="321"/>
                </a:lnTo>
                <a:close/>
                <a:moveTo>
                  <a:pt x="160" y="1"/>
                </a:moveTo>
                <a:cubicBezTo>
                  <a:pt x="72" y="2"/>
                  <a:pt x="2" y="74"/>
                  <a:pt x="1" y="160"/>
                </a:cubicBezTo>
                <a:lnTo>
                  <a:pt x="62" y="5913"/>
                </a:lnTo>
                <a:lnTo>
                  <a:pt x="158" y="15036"/>
                </a:lnTo>
                <a:lnTo>
                  <a:pt x="180" y="17125"/>
                </a:lnTo>
                <a:cubicBezTo>
                  <a:pt x="181" y="17213"/>
                  <a:pt x="251" y="17285"/>
                  <a:pt x="339" y="17286"/>
                </a:cubicBezTo>
                <a:lnTo>
                  <a:pt x="3265" y="17286"/>
                </a:lnTo>
                <a:cubicBezTo>
                  <a:pt x="3352" y="17283"/>
                  <a:pt x="3424" y="17213"/>
                  <a:pt x="3425" y="17125"/>
                </a:cubicBezTo>
                <a:lnTo>
                  <a:pt x="3603" y="11373"/>
                </a:lnTo>
                <a:lnTo>
                  <a:pt x="3886" y="2250"/>
                </a:lnTo>
                <a:lnTo>
                  <a:pt x="3951" y="160"/>
                </a:lnTo>
                <a:cubicBezTo>
                  <a:pt x="3953" y="100"/>
                  <a:pt x="3926" y="57"/>
                  <a:pt x="3887" y="33"/>
                </a:cubicBezTo>
                <a:lnTo>
                  <a:pt x="3887" y="33"/>
                </a:lnTo>
                <a:cubicBezTo>
                  <a:pt x="3863" y="13"/>
                  <a:pt x="3831" y="1"/>
                  <a:pt x="379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0" name="Google Shape;3040;p54"/>
          <p:cNvSpPr/>
          <p:nvPr/>
        </p:nvSpPr>
        <p:spPr>
          <a:xfrm>
            <a:off x="443779" y="4138323"/>
            <a:ext cx="173245" cy="757386"/>
          </a:xfrm>
          <a:custGeom>
            <a:avLst/>
            <a:gdLst/>
            <a:ahLst/>
            <a:cxnLst/>
            <a:rect l="l" t="t" r="r" b="b"/>
            <a:pathLst>
              <a:path w="3954" h="17286" extrusionOk="0">
                <a:moveTo>
                  <a:pt x="3627" y="321"/>
                </a:moveTo>
                <a:lnTo>
                  <a:pt x="3454" y="5913"/>
                </a:lnTo>
                <a:lnTo>
                  <a:pt x="3170" y="15036"/>
                </a:lnTo>
                <a:lnTo>
                  <a:pt x="3110" y="16966"/>
                </a:lnTo>
                <a:lnTo>
                  <a:pt x="497" y="16966"/>
                </a:lnTo>
                <a:lnTo>
                  <a:pt x="437" y="11373"/>
                </a:lnTo>
                <a:lnTo>
                  <a:pt x="341" y="2250"/>
                </a:lnTo>
                <a:lnTo>
                  <a:pt x="321" y="321"/>
                </a:lnTo>
                <a:close/>
                <a:moveTo>
                  <a:pt x="160" y="1"/>
                </a:moveTo>
                <a:cubicBezTo>
                  <a:pt x="72" y="2"/>
                  <a:pt x="2" y="74"/>
                  <a:pt x="1" y="160"/>
                </a:cubicBezTo>
                <a:lnTo>
                  <a:pt x="62" y="5913"/>
                </a:lnTo>
                <a:lnTo>
                  <a:pt x="158" y="15036"/>
                </a:lnTo>
                <a:lnTo>
                  <a:pt x="180" y="17125"/>
                </a:lnTo>
                <a:cubicBezTo>
                  <a:pt x="181" y="17213"/>
                  <a:pt x="251" y="17285"/>
                  <a:pt x="339" y="17286"/>
                </a:cubicBezTo>
                <a:lnTo>
                  <a:pt x="3265" y="17286"/>
                </a:lnTo>
                <a:cubicBezTo>
                  <a:pt x="3352" y="17283"/>
                  <a:pt x="3424" y="17213"/>
                  <a:pt x="3425" y="17125"/>
                </a:cubicBezTo>
                <a:lnTo>
                  <a:pt x="3603" y="11373"/>
                </a:lnTo>
                <a:lnTo>
                  <a:pt x="3886" y="2250"/>
                </a:lnTo>
                <a:lnTo>
                  <a:pt x="3951" y="160"/>
                </a:lnTo>
                <a:cubicBezTo>
                  <a:pt x="3953" y="100"/>
                  <a:pt x="3926" y="57"/>
                  <a:pt x="3887" y="33"/>
                </a:cubicBezTo>
                <a:lnTo>
                  <a:pt x="3887" y="33"/>
                </a:lnTo>
                <a:cubicBezTo>
                  <a:pt x="3863" y="13"/>
                  <a:pt x="3831" y="1"/>
                  <a:pt x="379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1" name="Google Shape;3041;p54"/>
          <p:cNvSpPr/>
          <p:nvPr/>
        </p:nvSpPr>
        <p:spPr>
          <a:xfrm>
            <a:off x="689889" y="4138410"/>
            <a:ext cx="173201" cy="757298"/>
          </a:xfrm>
          <a:custGeom>
            <a:avLst/>
            <a:gdLst/>
            <a:ahLst/>
            <a:cxnLst/>
            <a:rect l="l" t="t" r="r" b="b"/>
            <a:pathLst>
              <a:path w="3953" h="17284" extrusionOk="0">
                <a:moveTo>
                  <a:pt x="3631" y="320"/>
                </a:moveTo>
                <a:lnTo>
                  <a:pt x="3572" y="5913"/>
                </a:lnTo>
                <a:lnTo>
                  <a:pt x="3475" y="15035"/>
                </a:lnTo>
                <a:lnTo>
                  <a:pt x="3455" y="16965"/>
                </a:lnTo>
                <a:lnTo>
                  <a:pt x="842" y="16965"/>
                </a:lnTo>
                <a:lnTo>
                  <a:pt x="668" y="11372"/>
                </a:lnTo>
                <a:lnTo>
                  <a:pt x="385" y="2250"/>
                </a:lnTo>
                <a:lnTo>
                  <a:pt x="326" y="320"/>
                </a:lnTo>
                <a:close/>
                <a:moveTo>
                  <a:pt x="161" y="0"/>
                </a:moveTo>
                <a:cubicBezTo>
                  <a:pt x="125" y="0"/>
                  <a:pt x="95" y="10"/>
                  <a:pt x="72" y="27"/>
                </a:cubicBezTo>
                <a:lnTo>
                  <a:pt x="72" y="27"/>
                </a:lnTo>
                <a:cubicBezTo>
                  <a:pt x="30" y="51"/>
                  <a:pt x="0" y="95"/>
                  <a:pt x="2" y="159"/>
                </a:cubicBezTo>
                <a:lnTo>
                  <a:pt x="181" y="5911"/>
                </a:lnTo>
                <a:lnTo>
                  <a:pt x="464" y="15034"/>
                </a:lnTo>
                <a:lnTo>
                  <a:pt x="528" y="17124"/>
                </a:lnTo>
                <a:cubicBezTo>
                  <a:pt x="530" y="17211"/>
                  <a:pt x="600" y="17283"/>
                  <a:pt x="688" y="17284"/>
                </a:cubicBezTo>
                <a:lnTo>
                  <a:pt x="3613" y="17284"/>
                </a:lnTo>
                <a:cubicBezTo>
                  <a:pt x="3701" y="17283"/>
                  <a:pt x="3771" y="17211"/>
                  <a:pt x="3773" y="17124"/>
                </a:cubicBezTo>
                <a:lnTo>
                  <a:pt x="3833" y="11371"/>
                </a:lnTo>
                <a:lnTo>
                  <a:pt x="3930" y="2248"/>
                </a:lnTo>
                <a:lnTo>
                  <a:pt x="3952" y="159"/>
                </a:lnTo>
                <a:cubicBezTo>
                  <a:pt x="3950" y="72"/>
                  <a:pt x="3880" y="1"/>
                  <a:pt x="379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2" name="Google Shape;3042;p54"/>
          <p:cNvSpPr/>
          <p:nvPr/>
        </p:nvSpPr>
        <p:spPr>
          <a:xfrm>
            <a:off x="317767" y="3756037"/>
            <a:ext cx="646315" cy="427853"/>
          </a:xfrm>
          <a:custGeom>
            <a:avLst/>
            <a:gdLst/>
            <a:ahLst/>
            <a:cxnLst/>
            <a:rect l="l" t="t" r="r" b="b"/>
            <a:pathLst>
              <a:path w="14751" h="9765" extrusionOk="0">
                <a:moveTo>
                  <a:pt x="919" y="0"/>
                </a:moveTo>
                <a:lnTo>
                  <a:pt x="0" y="9623"/>
                </a:lnTo>
                <a:lnTo>
                  <a:pt x="7372" y="9623"/>
                </a:lnTo>
                <a:lnTo>
                  <a:pt x="14750" y="9764"/>
                </a:lnTo>
                <a:lnTo>
                  <a:pt x="1380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3" name="Google Shape;3043;p54"/>
          <p:cNvSpPr/>
          <p:nvPr/>
        </p:nvSpPr>
        <p:spPr>
          <a:xfrm>
            <a:off x="310406" y="3748982"/>
            <a:ext cx="661037" cy="441874"/>
          </a:xfrm>
          <a:custGeom>
            <a:avLst/>
            <a:gdLst/>
            <a:ahLst/>
            <a:cxnLst/>
            <a:rect l="l" t="t" r="r" b="b"/>
            <a:pathLst>
              <a:path w="15087" h="10085" extrusionOk="0">
                <a:moveTo>
                  <a:pt x="13827" y="320"/>
                </a:moveTo>
                <a:lnTo>
                  <a:pt x="14641" y="8708"/>
                </a:lnTo>
                <a:lnTo>
                  <a:pt x="14743" y="9762"/>
                </a:lnTo>
                <a:lnTo>
                  <a:pt x="14743" y="9762"/>
                </a:lnTo>
                <a:lnTo>
                  <a:pt x="8442" y="9642"/>
                </a:lnTo>
                <a:cubicBezTo>
                  <a:pt x="7573" y="9625"/>
                  <a:pt x="6704" y="9621"/>
                  <a:pt x="5834" y="9621"/>
                </a:cubicBezTo>
                <a:cubicBezTo>
                  <a:pt x="4994" y="9621"/>
                  <a:pt x="4155" y="9625"/>
                  <a:pt x="3315" y="9625"/>
                </a:cubicBezTo>
                <a:lnTo>
                  <a:pt x="344" y="9625"/>
                </a:lnTo>
                <a:lnTo>
                  <a:pt x="1134" y="1346"/>
                </a:lnTo>
                <a:lnTo>
                  <a:pt x="1232" y="320"/>
                </a:lnTo>
                <a:close/>
                <a:moveTo>
                  <a:pt x="1087" y="1"/>
                </a:moveTo>
                <a:cubicBezTo>
                  <a:pt x="995" y="1"/>
                  <a:pt x="936" y="75"/>
                  <a:pt x="928" y="161"/>
                </a:cubicBezTo>
                <a:lnTo>
                  <a:pt x="122" y="8598"/>
                </a:lnTo>
                <a:lnTo>
                  <a:pt x="9" y="9784"/>
                </a:lnTo>
                <a:cubicBezTo>
                  <a:pt x="1" y="9871"/>
                  <a:pt x="89" y="9944"/>
                  <a:pt x="168" y="9944"/>
                </a:cubicBezTo>
                <a:lnTo>
                  <a:pt x="6592" y="9944"/>
                </a:lnTo>
                <a:cubicBezTo>
                  <a:pt x="8359" y="9944"/>
                  <a:pt x="10127" y="9993"/>
                  <a:pt x="11894" y="10027"/>
                </a:cubicBezTo>
                <a:lnTo>
                  <a:pt x="14918" y="10084"/>
                </a:lnTo>
                <a:cubicBezTo>
                  <a:pt x="14920" y="10084"/>
                  <a:pt x="14921" y="10084"/>
                  <a:pt x="14922" y="10084"/>
                </a:cubicBezTo>
                <a:cubicBezTo>
                  <a:pt x="15002" y="10084"/>
                  <a:pt x="15087" y="10009"/>
                  <a:pt x="15079" y="9925"/>
                </a:cubicBezTo>
                <a:lnTo>
                  <a:pt x="14250" y="1379"/>
                </a:lnTo>
                <a:lnTo>
                  <a:pt x="14132" y="160"/>
                </a:lnTo>
                <a:cubicBezTo>
                  <a:pt x="14130" y="139"/>
                  <a:pt x="14124" y="120"/>
                  <a:pt x="14117" y="104"/>
                </a:cubicBezTo>
                <a:lnTo>
                  <a:pt x="14117" y="104"/>
                </a:lnTo>
                <a:cubicBezTo>
                  <a:pt x="14098" y="47"/>
                  <a:pt x="14049" y="1"/>
                  <a:pt x="1397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4" name="Google Shape;3044;p54"/>
          <p:cNvSpPr/>
          <p:nvPr/>
        </p:nvSpPr>
        <p:spPr>
          <a:xfrm>
            <a:off x="322368" y="3749903"/>
            <a:ext cx="644256" cy="71199"/>
          </a:xfrm>
          <a:custGeom>
            <a:avLst/>
            <a:gdLst/>
            <a:ahLst/>
            <a:cxnLst/>
            <a:rect l="l" t="t" r="r" b="b"/>
            <a:pathLst>
              <a:path w="14704" h="1625" extrusionOk="0">
                <a:moveTo>
                  <a:pt x="14697" y="1"/>
                </a:moveTo>
                <a:lnTo>
                  <a:pt x="0" y="180"/>
                </a:lnTo>
                <a:lnTo>
                  <a:pt x="0" y="1624"/>
                </a:lnTo>
                <a:lnTo>
                  <a:pt x="14703" y="1624"/>
                </a:lnTo>
                <a:lnTo>
                  <a:pt x="1469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5" name="Google Shape;3045;p54"/>
          <p:cNvSpPr/>
          <p:nvPr/>
        </p:nvSpPr>
        <p:spPr>
          <a:xfrm>
            <a:off x="315357" y="3742892"/>
            <a:ext cx="658233" cy="85133"/>
          </a:xfrm>
          <a:custGeom>
            <a:avLst/>
            <a:gdLst/>
            <a:ahLst/>
            <a:cxnLst/>
            <a:rect l="l" t="t" r="r" b="b"/>
            <a:pathLst>
              <a:path w="15023" h="1943" extrusionOk="0">
                <a:moveTo>
                  <a:pt x="14698" y="322"/>
                </a:moveTo>
                <a:lnTo>
                  <a:pt x="14702" y="1625"/>
                </a:lnTo>
                <a:lnTo>
                  <a:pt x="320" y="1625"/>
                </a:lnTo>
                <a:lnTo>
                  <a:pt x="320" y="498"/>
                </a:lnTo>
                <a:lnTo>
                  <a:pt x="320" y="498"/>
                </a:lnTo>
                <a:lnTo>
                  <a:pt x="5126" y="439"/>
                </a:lnTo>
                <a:lnTo>
                  <a:pt x="13041" y="342"/>
                </a:lnTo>
                <a:lnTo>
                  <a:pt x="14698" y="322"/>
                </a:lnTo>
                <a:close/>
                <a:moveTo>
                  <a:pt x="14857" y="0"/>
                </a:moveTo>
                <a:lnTo>
                  <a:pt x="9892" y="61"/>
                </a:lnTo>
                <a:lnTo>
                  <a:pt x="1977" y="158"/>
                </a:lnTo>
                <a:lnTo>
                  <a:pt x="160" y="180"/>
                </a:lnTo>
                <a:cubicBezTo>
                  <a:pt x="117" y="181"/>
                  <a:pt x="82" y="196"/>
                  <a:pt x="57" y="219"/>
                </a:cubicBezTo>
                <a:lnTo>
                  <a:pt x="57" y="219"/>
                </a:lnTo>
                <a:cubicBezTo>
                  <a:pt x="24" y="244"/>
                  <a:pt x="1" y="285"/>
                  <a:pt x="1" y="340"/>
                </a:cubicBezTo>
                <a:lnTo>
                  <a:pt x="1" y="1784"/>
                </a:lnTo>
                <a:cubicBezTo>
                  <a:pt x="2" y="1871"/>
                  <a:pt x="74" y="1941"/>
                  <a:pt x="160" y="1942"/>
                </a:cubicBezTo>
                <a:lnTo>
                  <a:pt x="14863" y="1942"/>
                </a:lnTo>
                <a:cubicBezTo>
                  <a:pt x="14950" y="1941"/>
                  <a:pt x="15020" y="1872"/>
                  <a:pt x="15022" y="1784"/>
                </a:cubicBezTo>
                <a:lnTo>
                  <a:pt x="15017" y="159"/>
                </a:lnTo>
                <a:cubicBezTo>
                  <a:pt x="15015" y="73"/>
                  <a:pt x="14945" y="1"/>
                  <a:pt x="1485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6" name="Google Shape;3046;p54"/>
          <p:cNvSpPr/>
          <p:nvPr/>
        </p:nvSpPr>
        <p:spPr>
          <a:xfrm>
            <a:off x="315489" y="2866548"/>
            <a:ext cx="658014" cy="893169"/>
          </a:xfrm>
          <a:custGeom>
            <a:avLst/>
            <a:gdLst/>
            <a:ahLst/>
            <a:cxnLst/>
            <a:rect l="l" t="t" r="r" b="b"/>
            <a:pathLst>
              <a:path w="15018" h="20385" extrusionOk="0">
                <a:moveTo>
                  <a:pt x="6405" y="0"/>
                </a:moveTo>
                <a:cubicBezTo>
                  <a:pt x="6405" y="0"/>
                  <a:pt x="2201" y="744"/>
                  <a:pt x="1101" y="6294"/>
                </a:cubicBezTo>
                <a:cubicBezTo>
                  <a:pt x="0" y="11844"/>
                  <a:pt x="167" y="20385"/>
                  <a:pt x="167" y="20385"/>
                </a:cubicBezTo>
                <a:lnTo>
                  <a:pt x="14851" y="20385"/>
                </a:lnTo>
                <a:cubicBezTo>
                  <a:pt x="14851" y="20385"/>
                  <a:pt x="15017" y="11844"/>
                  <a:pt x="13917" y="6294"/>
                </a:cubicBezTo>
                <a:cubicBezTo>
                  <a:pt x="12816" y="744"/>
                  <a:pt x="8613" y="0"/>
                  <a:pt x="86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7" name="Google Shape;3047;p54"/>
          <p:cNvSpPr/>
          <p:nvPr/>
        </p:nvSpPr>
        <p:spPr>
          <a:xfrm>
            <a:off x="102547" y="2944802"/>
            <a:ext cx="351528" cy="847514"/>
          </a:xfrm>
          <a:custGeom>
            <a:avLst/>
            <a:gdLst/>
            <a:ahLst/>
            <a:cxnLst/>
            <a:rect l="l" t="t" r="r" b="b"/>
            <a:pathLst>
              <a:path w="8023" h="19343" extrusionOk="0">
                <a:moveTo>
                  <a:pt x="8022" y="1"/>
                </a:moveTo>
                <a:cubicBezTo>
                  <a:pt x="8022" y="1"/>
                  <a:pt x="4338" y="3655"/>
                  <a:pt x="2603" y="9576"/>
                </a:cubicBezTo>
                <a:lnTo>
                  <a:pt x="1" y="16809"/>
                </a:lnTo>
                <a:cubicBezTo>
                  <a:pt x="1" y="16809"/>
                  <a:pt x="313" y="17654"/>
                  <a:pt x="605" y="17805"/>
                </a:cubicBezTo>
                <a:cubicBezTo>
                  <a:pt x="897" y="17958"/>
                  <a:pt x="2638" y="19342"/>
                  <a:pt x="2638" y="19342"/>
                </a:cubicBezTo>
                <a:cubicBezTo>
                  <a:pt x="2638" y="19342"/>
                  <a:pt x="3217" y="18665"/>
                  <a:pt x="3253" y="18610"/>
                </a:cubicBezTo>
                <a:cubicBezTo>
                  <a:pt x="3289" y="18556"/>
                  <a:pt x="6019" y="14023"/>
                  <a:pt x="6019" y="14023"/>
                </a:cubicBezTo>
                <a:lnTo>
                  <a:pt x="5297" y="10471"/>
                </a:lnTo>
                <a:lnTo>
                  <a:pt x="6736" y="3254"/>
                </a:lnTo>
                <a:lnTo>
                  <a:pt x="802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8" name="Google Shape;3048;p54"/>
          <p:cNvSpPr/>
          <p:nvPr/>
        </p:nvSpPr>
        <p:spPr>
          <a:xfrm>
            <a:off x="-27146" y="2889551"/>
            <a:ext cx="572881" cy="1068166"/>
          </a:xfrm>
          <a:custGeom>
            <a:avLst/>
            <a:gdLst/>
            <a:ahLst/>
            <a:cxnLst/>
            <a:rect l="l" t="t" r="r" b="b"/>
            <a:pathLst>
              <a:path w="13075" h="24379" extrusionOk="0">
                <a:moveTo>
                  <a:pt x="12893" y="1"/>
                </a:moveTo>
                <a:cubicBezTo>
                  <a:pt x="12886" y="1"/>
                  <a:pt x="12880" y="1"/>
                  <a:pt x="12872" y="2"/>
                </a:cubicBezTo>
                <a:lnTo>
                  <a:pt x="12872" y="1"/>
                </a:lnTo>
                <a:cubicBezTo>
                  <a:pt x="12535" y="40"/>
                  <a:pt x="12204" y="196"/>
                  <a:pt x="11907" y="353"/>
                </a:cubicBezTo>
                <a:cubicBezTo>
                  <a:pt x="11029" y="822"/>
                  <a:pt x="10287" y="1536"/>
                  <a:pt x="9658" y="2298"/>
                </a:cubicBezTo>
                <a:cubicBezTo>
                  <a:pt x="8463" y="3736"/>
                  <a:pt x="7590" y="5422"/>
                  <a:pt x="6871" y="7140"/>
                </a:cubicBezTo>
                <a:cubicBezTo>
                  <a:pt x="6014" y="9189"/>
                  <a:pt x="5265" y="11286"/>
                  <a:pt x="4521" y="13380"/>
                </a:cubicBezTo>
                <a:cubicBezTo>
                  <a:pt x="3993" y="14867"/>
                  <a:pt x="3499" y="16369"/>
                  <a:pt x="2934" y="17842"/>
                </a:cubicBezTo>
                <a:cubicBezTo>
                  <a:pt x="2447" y="19112"/>
                  <a:pt x="1502" y="20170"/>
                  <a:pt x="801" y="21324"/>
                </a:cubicBezTo>
                <a:cubicBezTo>
                  <a:pt x="480" y="21852"/>
                  <a:pt x="89" y="22470"/>
                  <a:pt x="42" y="23103"/>
                </a:cubicBezTo>
                <a:cubicBezTo>
                  <a:pt x="0" y="23650"/>
                  <a:pt x="343" y="23846"/>
                  <a:pt x="762" y="23846"/>
                </a:cubicBezTo>
                <a:cubicBezTo>
                  <a:pt x="895" y="23846"/>
                  <a:pt x="1036" y="23826"/>
                  <a:pt x="1176" y="23792"/>
                </a:cubicBezTo>
                <a:cubicBezTo>
                  <a:pt x="1657" y="23671"/>
                  <a:pt x="2118" y="23457"/>
                  <a:pt x="2567" y="23249"/>
                </a:cubicBezTo>
                <a:cubicBezTo>
                  <a:pt x="2668" y="23203"/>
                  <a:pt x="3059" y="22956"/>
                  <a:pt x="3269" y="22956"/>
                </a:cubicBezTo>
                <a:cubicBezTo>
                  <a:pt x="3321" y="22956"/>
                  <a:pt x="3362" y="22971"/>
                  <a:pt x="3385" y="23009"/>
                </a:cubicBezTo>
                <a:cubicBezTo>
                  <a:pt x="3468" y="23145"/>
                  <a:pt x="3340" y="23495"/>
                  <a:pt x="3315" y="23638"/>
                </a:cubicBezTo>
                <a:cubicBezTo>
                  <a:pt x="3287" y="23811"/>
                  <a:pt x="3244" y="24025"/>
                  <a:pt x="3330" y="24190"/>
                </a:cubicBezTo>
                <a:cubicBezTo>
                  <a:pt x="3402" y="24326"/>
                  <a:pt x="3493" y="24379"/>
                  <a:pt x="3592" y="24379"/>
                </a:cubicBezTo>
                <a:cubicBezTo>
                  <a:pt x="3880" y="24379"/>
                  <a:pt x="4232" y="23932"/>
                  <a:pt x="4352" y="23755"/>
                </a:cubicBezTo>
                <a:cubicBezTo>
                  <a:pt x="4598" y="23395"/>
                  <a:pt x="4788" y="22996"/>
                  <a:pt x="4943" y="22591"/>
                </a:cubicBezTo>
                <a:cubicBezTo>
                  <a:pt x="5046" y="22317"/>
                  <a:pt x="5076" y="21983"/>
                  <a:pt x="5200" y="21729"/>
                </a:cubicBezTo>
                <a:cubicBezTo>
                  <a:pt x="5276" y="21573"/>
                  <a:pt x="5409" y="21427"/>
                  <a:pt x="5507" y="21283"/>
                </a:cubicBezTo>
                <a:cubicBezTo>
                  <a:pt x="5698" y="21005"/>
                  <a:pt x="5887" y="20727"/>
                  <a:pt x="6075" y="20446"/>
                </a:cubicBezTo>
                <a:cubicBezTo>
                  <a:pt x="6549" y="19742"/>
                  <a:pt x="7017" y="19032"/>
                  <a:pt x="7463" y="18310"/>
                </a:cubicBezTo>
                <a:cubicBezTo>
                  <a:pt x="7664" y="17986"/>
                  <a:pt x="7861" y="17661"/>
                  <a:pt x="8047" y="17328"/>
                </a:cubicBezTo>
                <a:cubicBezTo>
                  <a:pt x="8117" y="17204"/>
                  <a:pt x="8007" y="17090"/>
                  <a:pt x="7899" y="17090"/>
                </a:cubicBezTo>
                <a:cubicBezTo>
                  <a:pt x="7851" y="17090"/>
                  <a:pt x="7803" y="17112"/>
                  <a:pt x="7772" y="17168"/>
                </a:cubicBezTo>
                <a:cubicBezTo>
                  <a:pt x="7032" y="18484"/>
                  <a:pt x="6177" y="19741"/>
                  <a:pt x="5326" y="20987"/>
                </a:cubicBezTo>
                <a:cubicBezTo>
                  <a:pt x="5210" y="21156"/>
                  <a:pt x="5094" y="21326"/>
                  <a:pt x="4976" y="21495"/>
                </a:cubicBezTo>
                <a:cubicBezTo>
                  <a:pt x="4869" y="21651"/>
                  <a:pt x="4854" y="21798"/>
                  <a:pt x="4803" y="21988"/>
                </a:cubicBezTo>
                <a:cubicBezTo>
                  <a:pt x="4688" y="22413"/>
                  <a:pt x="4522" y="22824"/>
                  <a:pt x="4310" y="23210"/>
                </a:cubicBezTo>
                <a:cubicBezTo>
                  <a:pt x="4183" y="23445"/>
                  <a:pt x="3961" y="23924"/>
                  <a:pt x="3686" y="24024"/>
                </a:cubicBezTo>
                <a:cubicBezTo>
                  <a:pt x="3670" y="24029"/>
                  <a:pt x="3656" y="24032"/>
                  <a:pt x="3645" y="24032"/>
                </a:cubicBezTo>
                <a:cubicBezTo>
                  <a:pt x="3545" y="24032"/>
                  <a:pt x="3606" y="23833"/>
                  <a:pt x="3624" y="23723"/>
                </a:cubicBezTo>
                <a:cubicBezTo>
                  <a:pt x="3656" y="23519"/>
                  <a:pt x="3715" y="23312"/>
                  <a:pt x="3713" y="23102"/>
                </a:cubicBezTo>
                <a:cubicBezTo>
                  <a:pt x="3710" y="22773"/>
                  <a:pt x="3527" y="22658"/>
                  <a:pt x="3297" y="22658"/>
                </a:cubicBezTo>
                <a:cubicBezTo>
                  <a:pt x="3158" y="22658"/>
                  <a:pt x="3003" y="22699"/>
                  <a:pt x="2859" y="22761"/>
                </a:cubicBezTo>
                <a:cubicBezTo>
                  <a:pt x="2381" y="22968"/>
                  <a:pt x="1923" y="23211"/>
                  <a:pt x="1429" y="23383"/>
                </a:cubicBezTo>
                <a:cubicBezTo>
                  <a:pt x="1267" y="23438"/>
                  <a:pt x="965" y="23559"/>
                  <a:pt x="719" y="23559"/>
                </a:cubicBezTo>
                <a:cubicBezTo>
                  <a:pt x="602" y="23559"/>
                  <a:pt x="497" y="23532"/>
                  <a:pt x="427" y="23457"/>
                </a:cubicBezTo>
                <a:cubicBezTo>
                  <a:pt x="251" y="23267"/>
                  <a:pt x="402" y="22858"/>
                  <a:pt x="477" y="22654"/>
                </a:cubicBezTo>
                <a:cubicBezTo>
                  <a:pt x="594" y="22328"/>
                  <a:pt x="762" y="22021"/>
                  <a:pt x="935" y="21723"/>
                </a:cubicBezTo>
                <a:cubicBezTo>
                  <a:pt x="1333" y="21040"/>
                  <a:pt x="1789" y="20393"/>
                  <a:pt x="2231" y="19738"/>
                </a:cubicBezTo>
                <a:cubicBezTo>
                  <a:pt x="2556" y="19258"/>
                  <a:pt x="2896" y="18773"/>
                  <a:pt x="3120" y="18235"/>
                </a:cubicBezTo>
                <a:cubicBezTo>
                  <a:pt x="3616" y="17042"/>
                  <a:pt x="4006" y="15799"/>
                  <a:pt x="4434" y="14581"/>
                </a:cubicBezTo>
                <a:cubicBezTo>
                  <a:pt x="5122" y="12629"/>
                  <a:pt x="5819" y="10681"/>
                  <a:pt x="6568" y="8753"/>
                </a:cubicBezTo>
                <a:cubicBezTo>
                  <a:pt x="7295" y="6885"/>
                  <a:pt x="8085" y="5034"/>
                  <a:pt x="9234" y="3381"/>
                </a:cubicBezTo>
                <a:cubicBezTo>
                  <a:pt x="9883" y="2445"/>
                  <a:pt x="10656" y="1547"/>
                  <a:pt x="11609" y="907"/>
                </a:cubicBezTo>
                <a:cubicBezTo>
                  <a:pt x="11987" y="653"/>
                  <a:pt x="12400" y="428"/>
                  <a:pt x="12848" y="327"/>
                </a:cubicBezTo>
                <a:cubicBezTo>
                  <a:pt x="12868" y="323"/>
                  <a:pt x="12904" y="318"/>
                  <a:pt x="12903" y="318"/>
                </a:cubicBezTo>
                <a:lnTo>
                  <a:pt x="12903" y="318"/>
                </a:lnTo>
                <a:cubicBezTo>
                  <a:pt x="12903" y="318"/>
                  <a:pt x="12896" y="319"/>
                  <a:pt x="12878" y="321"/>
                </a:cubicBezTo>
                <a:lnTo>
                  <a:pt x="12878" y="321"/>
                </a:lnTo>
                <a:cubicBezTo>
                  <a:pt x="13068" y="293"/>
                  <a:pt x="13075" y="1"/>
                  <a:pt x="1289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9" name="Google Shape;3049;p54"/>
          <p:cNvSpPr/>
          <p:nvPr/>
        </p:nvSpPr>
        <p:spPr>
          <a:xfrm>
            <a:off x="521814" y="2859406"/>
            <a:ext cx="244751" cy="143231"/>
          </a:xfrm>
          <a:custGeom>
            <a:avLst/>
            <a:gdLst/>
            <a:ahLst/>
            <a:cxnLst/>
            <a:rect l="l" t="t" r="r" b="b"/>
            <a:pathLst>
              <a:path w="5586" h="3269" extrusionOk="0">
                <a:moveTo>
                  <a:pt x="2793" y="0"/>
                </a:moveTo>
                <a:cubicBezTo>
                  <a:pt x="1250" y="0"/>
                  <a:pt x="0" y="733"/>
                  <a:pt x="0" y="1634"/>
                </a:cubicBezTo>
                <a:cubicBezTo>
                  <a:pt x="0" y="2536"/>
                  <a:pt x="1250" y="3268"/>
                  <a:pt x="2793" y="3268"/>
                </a:cubicBezTo>
                <a:cubicBezTo>
                  <a:pt x="4336" y="3268"/>
                  <a:pt x="5585" y="2536"/>
                  <a:pt x="5585" y="1634"/>
                </a:cubicBezTo>
                <a:cubicBezTo>
                  <a:pt x="5585" y="733"/>
                  <a:pt x="4334" y="0"/>
                  <a:pt x="2793" y="0"/>
                </a:cubicBezTo>
                <a:close/>
              </a:path>
            </a:pathLst>
          </a:custGeom>
          <a:solidFill>
            <a:srgbClr val="A02D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0" name="Google Shape;3050;p54"/>
          <p:cNvSpPr/>
          <p:nvPr/>
        </p:nvSpPr>
        <p:spPr>
          <a:xfrm>
            <a:off x="504770" y="2852133"/>
            <a:ext cx="268805" cy="157559"/>
          </a:xfrm>
          <a:custGeom>
            <a:avLst/>
            <a:gdLst/>
            <a:ahLst/>
            <a:cxnLst/>
            <a:rect l="l" t="t" r="r" b="b"/>
            <a:pathLst>
              <a:path w="6135" h="3596" extrusionOk="0">
                <a:moveTo>
                  <a:pt x="3150" y="324"/>
                </a:moveTo>
                <a:cubicBezTo>
                  <a:pt x="3322" y="324"/>
                  <a:pt x="3491" y="333"/>
                  <a:pt x="3653" y="349"/>
                </a:cubicBezTo>
                <a:cubicBezTo>
                  <a:pt x="4436" y="427"/>
                  <a:pt x="5787" y="817"/>
                  <a:pt x="5815" y="1800"/>
                </a:cubicBezTo>
                <a:cubicBezTo>
                  <a:pt x="5790" y="2646"/>
                  <a:pt x="4748" y="3049"/>
                  <a:pt x="4057" y="3191"/>
                </a:cubicBezTo>
                <a:cubicBezTo>
                  <a:pt x="3766" y="3250"/>
                  <a:pt x="3459" y="3282"/>
                  <a:pt x="3149" y="3282"/>
                </a:cubicBezTo>
                <a:cubicBezTo>
                  <a:pt x="2460" y="3282"/>
                  <a:pt x="1758" y="3125"/>
                  <a:pt x="1196" y="2761"/>
                </a:cubicBezTo>
                <a:cubicBezTo>
                  <a:pt x="901" y="2571"/>
                  <a:pt x="612" y="2288"/>
                  <a:pt x="557" y="1925"/>
                </a:cubicBezTo>
                <a:cubicBezTo>
                  <a:pt x="505" y="1581"/>
                  <a:pt x="686" y="1270"/>
                  <a:pt x="930" y="1044"/>
                </a:cubicBezTo>
                <a:cubicBezTo>
                  <a:pt x="1502" y="511"/>
                  <a:pt x="2359" y="324"/>
                  <a:pt x="3150" y="324"/>
                </a:cubicBezTo>
                <a:close/>
                <a:moveTo>
                  <a:pt x="3138" y="1"/>
                </a:moveTo>
                <a:cubicBezTo>
                  <a:pt x="2335" y="1"/>
                  <a:pt x="1514" y="197"/>
                  <a:pt x="891" y="664"/>
                </a:cubicBezTo>
                <a:cubicBezTo>
                  <a:pt x="206" y="1177"/>
                  <a:pt x="0" y="2030"/>
                  <a:pt x="614" y="2692"/>
                </a:cubicBezTo>
                <a:cubicBezTo>
                  <a:pt x="1226" y="3354"/>
                  <a:pt x="2223" y="3595"/>
                  <a:pt x="3138" y="3595"/>
                </a:cubicBezTo>
                <a:cubicBezTo>
                  <a:pt x="3362" y="3595"/>
                  <a:pt x="3582" y="3581"/>
                  <a:pt x="3789" y="3555"/>
                </a:cubicBezTo>
                <a:cubicBezTo>
                  <a:pt x="4719" y="3437"/>
                  <a:pt x="6072" y="2950"/>
                  <a:pt x="6132" y="1837"/>
                </a:cubicBezTo>
                <a:lnTo>
                  <a:pt x="6132" y="1837"/>
                </a:lnTo>
                <a:cubicBezTo>
                  <a:pt x="6134" y="1826"/>
                  <a:pt x="6135" y="1813"/>
                  <a:pt x="6135" y="1800"/>
                </a:cubicBezTo>
                <a:cubicBezTo>
                  <a:pt x="6106" y="828"/>
                  <a:pt x="5053" y="307"/>
                  <a:pt x="4227" y="121"/>
                </a:cubicBezTo>
                <a:cubicBezTo>
                  <a:pt x="3882" y="43"/>
                  <a:pt x="3512" y="1"/>
                  <a:pt x="313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1" name="Google Shape;3051;p54"/>
          <p:cNvSpPr/>
          <p:nvPr/>
        </p:nvSpPr>
        <p:spPr>
          <a:xfrm>
            <a:off x="837327" y="2944802"/>
            <a:ext cx="351440" cy="847514"/>
          </a:xfrm>
          <a:custGeom>
            <a:avLst/>
            <a:gdLst/>
            <a:ahLst/>
            <a:cxnLst/>
            <a:rect l="l" t="t" r="r" b="b"/>
            <a:pathLst>
              <a:path w="8021" h="19343" extrusionOk="0">
                <a:moveTo>
                  <a:pt x="1" y="1"/>
                </a:moveTo>
                <a:lnTo>
                  <a:pt x="1286" y="3254"/>
                </a:lnTo>
                <a:lnTo>
                  <a:pt x="2725" y="10471"/>
                </a:lnTo>
                <a:lnTo>
                  <a:pt x="2003" y="14023"/>
                </a:lnTo>
                <a:cubicBezTo>
                  <a:pt x="2003" y="14023"/>
                  <a:pt x="4734" y="18556"/>
                  <a:pt x="4769" y="18610"/>
                </a:cubicBezTo>
                <a:cubicBezTo>
                  <a:pt x="4805" y="18665"/>
                  <a:pt x="5383" y="19342"/>
                  <a:pt x="5383" y="19342"/>
                </a:cubicBezTo>
                <a:cubicBezTo>
                  <a:pt x="5383" y="19342"/>
                  <a:pt x="7125" y="17958"/>
                  <a:pt x="7417" y="17805"/>
                </a:cubicBezTo>
                <a:cubicBezTo>
                  <a:pt x="7709" y="17654"/>
                  <a:pt x="8021" y="16809"/>
                  <a:pt x="8021" y="16809"/>
                </a:cubicBezTo>
                <a:lnTo>
                  <a:pt x="5419" y="9576"/>
                </a:lnTo>
                <a:cubicBezTo>
                  <a:pt x="3683" y="3655"/>
                  <a:pt x="1" y="1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2" name="Google Shape;3052;p54"/>
          <p:cNvSpPr/>
          <p:nvPr/>
        </p:nvSpPr>
        <p:spPr>
          <a:xfrm>
            <a:off x="745622" y="2889507"/>
            <a:ext cx="581118" cy="1067859"/>
          </a:xfrm>
          <a:custGeom>
            <a:avLst/>
            <a:gdLst/>
            <a:ahLst/>
            <a:cxnLst/>
            <a:rect l="l" t="t" r="r" b="b"/>
            <a:pathLst>
              <a:path w="13263" h="24372" extrusionOk="0">
                <a:moveTo>
                  <a:pt x="180" y="0"/>
                </a:moveTo>
                <a:cubicBezTo>
                  <a:pt x="1" y="0"/>
                  <a:pt x="6" y="290"/>
                  <a:pt x="193" y="319"/>
                </a:cubicBezTo>
                <a:lnTo>
                  <a:pt x="193" y="319"/>
                </a:lnTo>
                <a:cubicBezTo>
                  <a:pt x="178" y="317"/>
                  <a:pt x="172" y="317"/>
                  <a:pt x="172" y="317"/>
                </a:cubicBezTo>
                <a:lnTo>
                  <a:pt x="172" y="317"/>
                </a:lnTo>
                <a:cubicBezTo>
                  <a:pt x="170" y="317"/>
                  <a:pt x="206" y="322"/>
                  <a:pt x="226" y="327"/>
                </a:cubicBezTo>
                <a:cubicBezTo>
                  <a:pt x="286" y="341"/>
                  <a:pt x="345" y="356"/>
                  <a:pt x="403" y="372"/>
                </a:cubicBezTo>
                <a:cubicBezTo>
                  <a:pt x="624" y="439"/>
                  <a:pt x="833" y="535"/>
                  <a:pt x="1035" y="645"/>
                </a:cubicBezTo>
                <a:cubicBezTo>
                  <a:pt x="1869" y="1096"/>
                  <a:pt x="2567" y="1774"/>
                  <a:pt x="3170" y="2497"/>
                </a:cubicBezTo>
                <a:cubicBezTo>
                  <a:pt x="4351" y="3912"/>
                  <a:pt x="5214" y="5588"/>
                  <a:pt x="5918" y="7281"/>
                </a:cubicBezTo>
                <a:cubicBezTo>
                  <a:pt x="6733" y="9235"/>
                  <a:pt x="7450" y="11231"/>
                  <a:pt x="8160" y="13224"/>
                </a:cubicBezTo>
                <a:cubicBezTo>
                  <a:pt x="8688" y="14708"/>
                  <a:pt x="9190" y="16201"/>
                  <a:pt x="9738" y="17678"/>
                </a:cubicBezTo>
                <a:cubicBezTo>
                  <a:pt x="10155" y="18800"/>
                  <a:pt x="10850" y="19731"/>
                  <a:pt x="11510" y="20723"/>
                </a:cubicBezTo>
                <a:cubicBezTo>
                  <a:pt x="11914" y="21332"/>
                  <a:pt x="12348" y="21963"/>
                  <a:pt x="12598" y="22654"/>
                </a:cubicBezTo>
                <a:cubicBezTo>
                  <a:pt x="12673" y="22859"/>
                  <a:pt x="12823" y="23264"/>
                  <a:pt x="12647" y="23457"/>
                </a:cubicBezTo>
                <a:cubicBezTo>
                  <a:pt x="12578" y="23532"/>
                  <a:pt x="12474" y="23560"/>
                  <a:pt x="12355" y="23560"/>
                </a:cubicBezTo>
                <a:cubicBezTo>
                  <a:pt x="12095" y="23560"/>
                  <a:pt x="11768" y="23425"/>
                  <a:pt x="11601" y="23365"/>
                </a:cubicBezTo>
                <a:cubicBezTo>
                  <a:pt x="11117" y="23193"/>
                  <a:pt x="10667" y="22953"/>
                  <a:pt x="10196" y="22753"/>
                </a:cubicBezTo>
                <a:cubicBezTo>
                  <a:pt x="10068" y="22699"/>
                  <a:pt x="9910" y="22637"/>
                  <a:pt x="9760" y="22637"/>
                </a:cubicBezTo>
                <a:cubicBezTo>
                  <a:pt x="9690" y="22637"/>
                  <a:pt x="9621" y="22650"/>
                  <a:pt x="9558" y="22685"/>
                </a:cubicBezTo>
                <a:cubicBezTo>
                  <a:pt x="9212" y="22876"/>
                  <a:pt x="9405" y="23428"/>
                  <a:pt x="9451" y="23722"/>
                </a:cubicBezTo>
                <a:cubicBezTo>
                  <a:pt x="9468" y="23832"/>
                  <a:pt x="9529" y="24031"/>
                  <a:pt x="9430" y="24031"/>
                </a:cubicBezTo>
                <a:cubicBezTo>
                  <a:pt x="9418" y="24031"/>
                  <a:pt x="9405" y="24028"/>
                  <a:pt x="9389" y="24022"/>
                </a:cubicBezTo>
                <a:cubicBezTo>
                  <a:pt x="9115" y="23923"/>
                  <a:pt x="8892" y="23444"/>
                  <a:pt x="8764" y="23209"/>
                </a:cubicBezTo>
                <a:cubicBezTo>
                  <a:pt x="8544" y="22810"/>
                  <a:pt x="8376" y="22385"/>
                  <a:pt x="8260" y="21944"/>
                </a:cubicBezTo>
                <a:cubicBezTo>
                  <a:pt x="8214" y="21762"/>
                  <a:pt x="8200" y="21641"/>
                  <a:pt x="8099" y="21493"/>
                </a:cubicBezTo>
                <a:cubicBezTo>
                  <a:pt x="7330" y="20384"/>
                  <a:pt x="6574" y="19262"/>
                  <a:pt x="5864" y="18113"/>
                </a:cubicBezTo>
                <a:cubicBezTo>
                  <a:pt x="5671" y="17802"/>
                  <a:pt x="5483" y="17486"/>
                  <a:pt x="5303" y="17166"/>
                </a:cubicBezTo>
                <a:cubicBezTo>
                  <a:pt x="5272" y="17111"/>
                  <a:pt x="5224" y="17088"/>
                  <a:pt x="5176" y="17088"/>
                </a:cubicBezTo>
                <a:cubicBezTo>
                  <a:pt x="5068" y="17088"/>
                  <a:pt x="4958" y="17203"/>
                  <a:pt x="5028" y="17328"/>
                </a:cubicBezTo>
                <a:cubicBezTo>
                  <a:pt x="5794" y="18693"/>
                  <a:pt x="6683" y="19993"/>
                  <a:pt x="7567" y="21284"/>
                </a:cubicBezTo>
                <a:cubicBezTo>
                  <a:pt x="7666" y="21428"/>
                  <a:pt x="7798" y="21574"/>
                  <a:pt x="7875" y="21730"/>
                </a:cubicBezTo>
                <a:cubicBezTo>
                  <a:pt x="8005" y="21996"/>
                  <a:pt x="8037" y="22347"/>
                  <a:pt x="8149" y="22633"/>
                </a:cubicBezTo>
                <a:cubicBezTo>
                  <a:pt x="8301" y="23025"/>
                  <a:pt x="8485" y="23408"/>
                  <a:pt x="8721" y="23756"/>
                </a:cubicBezTo>
                <a:cubicBezTo>
                  <a:pt x="8869" y="23972"/>
                  <a:pt x="9059" y="24253"/>
                  <a:pt x="9319" y="24342"/>
                </a:cubicBezTo>
                <a:cubicBezTo>
                  <a:pt x="9378" y="24362"/>
                  <a:pt x="9430" y="24372"/>
                  <a:pt x="9475" y="24372"/>
                </a:cubicBezTo>
                <a:cubicBezTo>
                  <a:pt x="9799" y="24372"/>
                  <a:pt x="9803" y="23906"/>
                  <a:pt x="9758" y="23638"/>
                </a:cubicBezTo>
                <a:cubicBezTo>
                  <a:pt x="9736" y="23499"/>
                  <a:pt x="9604" y="23138"/>
                  <a:pt x="9689" y="23008"/>
                </a:cubicBezTo>
                <a:cubicBezTo>
                  <a:pt x="9713" y="22971"/>
                  <a:pt x="9756" y="22955"/>
                  <a:pt x="9810" y="22955"/>
                </a:cubicBezTo>
                <a:cubicBezTo>
                  <a:pt x="10031" y="22955"/>
                  <a:pt x="10440" y="23218"/>
                  <a:pt x="10558" y="23272"/>
                </a:cubicBezTo>
                <a:cubicBezTo>
                  <a:pt x="10991" y="23472"/>
                  <a:pt x="11435" y="23676"/>
                  <a:pt x="11899" y="23791"/>
                </a:cubicBezTo>
                <a:cubicBezTo>
                  <a:pt x="12045" y="23828"/>
                  <a:pt x="12212" y="23863"/>
                  <a:pt x="12375" y="23863"/>
                </a:cubicBezTo>
                <a:cubicBezTo>
                  <a:pt x="12514" y="23863"/>
                  <a:pt x="12649" y="23838"/>
                  <a:pt x="12766" y="23766"/>
                </a:cubicBezTo>
                <a:cubicBezTo>
                  <a:pt x="13263" y="23462"/>
                  <a:pt x="12973" y="22701"/>
                  <a:pt x="12795" y="22296"/>
                </a:cubicBezTo>
                <a:cubicBezTo>
                  <a:pt x="12174" y="20888"/>
                  <a:pt x="11088" y="19752"/>
                  <a:pt x="10379" y="18397"/>
                </a:cubicBezTo>
                <a:cubicBezTo>
                  <a:pt x="10155" y="17970"/>
                  <a:pt x="10009" y="17498"/>
                  <a:pt x="9847" y="17045"/>
                </a:cubicBezTo>
                <a:cubicBezTo>
                  <a:pt x="9573" y="16285"/>
                  <a:pt x="9308" y="15522"/>
                  <a:pt x="9041" y="14760"/>
                </a:cubicBezTo>
                <a:cubicBezTo>
                  <a:pt x="8330" y="12738"/>
                  <a:pt x="7609" y="10718"/>
                  <a:pt x="6833" y="8719"/>
                </a:cubicBezTo>
                <a:cubicBezTo>
                  <a:pt x="6082" y="6784"/>
                  <a:pt x="5271" y="4860"/>
                  <a:pt x="4071" y="3153"/>
                </a:cubicBezTo>
                <a:cubicBezTo>
                  <a:pt x="3397" y="2196"/>
                  <a:pt x="2605" y="1287"/>
                  <a:pt x="1626" y="631"/>
                </a:cubicBezTo>
                <a:cubicBezTo>
                  <a:pt x="1240" y="371"/>
                  <a:pt x="769" y="89"/>
                  <a:pt x="298" y="15"/>
                </a:cubicBezTo>
                <a:cubicBezTo>
                  <a:pt x="266" y="11"/>
                  <a:pt x="235" y="5"/>
                  <a:pt x="201" y="2"/>
                </a:cubicBezTo>
                <a:cubicBezTo>
                  <a:pt x="194" y="1"/>
                  <a:pt x="186" y="0"/>
                  <a:pt x="18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3" name="Google Shape;3053;p54"/>
          <p:cNvSpPr/>
          <p:nvPr/>
        </p:nvSpPr>
        <p:spPr>
          <a:xfrm>
            <a:off x="314831" y="3223027"/>
            <a:ext cx="660774" cy="543657"/>
          </a:xfrm>
          <a:custGeom>
            <a:avLst/>
            <a:gdLst/>
            <a:ahLst/>
            <a:cxnLst/>
            <a:rect l="l" t="t" r="r" b="b"/>
            <a:pathLst>
              <a:path w="15081" h="12408" extrusionOk="0">
                <a:moveTo>
                  <a:pt x="14288" y="1"/>
                </a:moveTo>
                <a:cubicBezTo>
                  <a:pt x="14196" y="1"/>
                  <a:pt x="14091" y="80"/>
                  <a:pt x="14107" y="202"/>
                </a:cubicBezTo>
                <a:cubicBezTo>
                  <a:pt x="14606" y="3890"/>
                  <a:pt x="14728" y="7640"/>
                  <a:pt x="14715" y="11359"/>
                </a:cubicBezTo>
                <a:cubicBezTo>
                  <a:pt x="14714" y="11603"/>
                  <a:pt x="14713" y="11845"/>
                  <a:pt x="14709" y="12088"/>
                </a:cubicBezTo>
                <a:lnTo>
                  <a:pt x="338" y="12088"/>
                </a:lnTo>
                <a:cubicBezTo>
                  <a:pt x="291" y="9370"/>
                  <a:pt x="376" y="6639"/>
                  <a:pt x="567" y="3928"/>
                </a:cubicBezTo>
                <a:cubicBezTo>
                  <a:pt x="654" y="2694"/>
                  <a:pt x="772" y="1460"/>
                  <a:pt x="936" y="233"/>
                </a:cubicBezTo>
                <a:cubicBezTo>
                  <a:pt x="949" y="132"/>
                  <a:pt x="876" y="82"/>
                  <a:pt x="796" y="82"/>
                </a:cubicBezTo>
                <a:cubicBezTo>
                  <a:pt x="716" y="82"/>
                  <a:pt x="629" y="132"/>
                  <a:pt x="616" y="233"/>
                </a:cubicBezTo>
                <a:cubicBezTo>
                  <a:pt x="125" y="3909"/>
                  <a:pt x="0" y="7641"/>
                  <a:pt x="13" y="11347"/>
                </a:cubicBezTo>
                <a:cubicBezTo>
                  <a:pt x="14" y="11647"/>
                  <a:pt x="15" y="11948"/>
                  <a:pt x="21" y="12249"/>
                </a:cubicBezTo>
                <a:cubicBezTo>
                  <a:pt x="23" y="12336"/>
                  <a:pt x="94" y="12406"/>
                  <a:pt x="182" y="12408"/>
                </a:cubicBezTo>
                <a:lnTo>
                  <a:pt x="14866" y="12408"/>
                </a:lnTo>
                <a:cubicBezTo>
                  <a:pt x="14954" y="12406"/>
                  <a:pt x="15024" y="12336"/>
                  <a:pt x="15025" y="12249"/>
                </a:cubicBezTo>
                <a:cubicBezTo>
                  <a:pt x="15081" y="9424"/>
                  <a:pt x="14993" y="6587"/>
                  <a:pt x="14787" y="3770"/>
                </a:cubicBezTo>
                <a:cubicBezTo>
                  <a:pt x="14698" y="2548"/>
                  <a:pt x="14579" y="1330"/>
                  <a:pt x="14415" y="116"/>
                </a:cubicBezTo>
                <a:cubicBezTo>
                  <a:pt x="14404" y="36"/>
                  <a:pt x="14349" y="1"/>
                  <a:pt x="1428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4" name="Google Shape;3054;p54"/>
          <p:cNvSpPr/>
          <p:nvPr/>
        </p:nvSpPr>
        <p:spPr>
          <a:xfrm>
            <a:off x="334899" y="4846285"/>
            <a:ext cx="285674" cy="191866"/>
          </a:xfrm>
          <a:custGeom>
            <a:avLst/>
            <a:gdLst/>
            <a:ahLst/>
            <a:cxnLst/>
            <a:rect l="l" t="t" r="r" b="b"/>
            <a:pathLst>
              <a:path w="6520" h="4379" extrusionOk="0">
                <a:moveTo>
                  <a:pt x="2285" y="1"/>
                </a:moveTo>
                <a:cubicBezTo>
                  <a:pt x="2039" y="1"/>
                  <a:pt x="1835" y="204"/>
                  <a:pt x="1810" y="471"/>
                </a:cubicBezTo>
                <a:lnTo>
                  <a:pt x="1698" y="1732"/>
                </a:lnTo>
                <a:cubicBezTo>
                  <a:pt x="1689" y="1846"/>
                  <a:pt x="1643" y="1955"/>
                  <a:pt x="1568" y="2041"/>
                </a:cubicBezTo>
                <a:lnTo>
                  <a:pt x="291" y="3499"/>
                </a:lnTo>
                <a:cubicBezTo>
                  <a:pt x="1" y="3829"/>
                  <a:pt x="215" y="4379"/>
                  <a:pt x="636" y="4379"/>
                </a:cubicBezTo>
                <a:lnTo>
                  <a:pt x="6043" y="4379"/>
                </a:lnTo>
                <a:cubicBezTo>
                  <a:pt x="6306" y="4379"/>
                  <a:pt x="6519" y="4145"/>
                  <a:pt x="6519" y="3859"/>
                </a:cubicBezTo>
                <a:lnTo>
                  <a:pt x="6519" y="522"/>
                </a:lnTo>
                <a:cubicBezTo>
                  <a:pt x="6519" y="234"/>
                  <a:pt x="6306" y="1"/>
                  <a:pt x="60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5" name="Google Shape;3055;p54"/>
          <p:cNvSpPr/>
          <p:nvPr/>
        </p:nvSpPr>
        <p:spPr>
          <a:xfrm>
            <a:off x="330517" y="4838136"/>
            <a:ext cx="298950" cy="206982"/>
          </a:xfrm>
          <a:custGeom>
            <a:avLst/>
            <a:gdLst/>
            <a:ahLst/>
            <a:cxnLst/>
            <a:rect l="l" t="t" r="r" b="b"/>
            <a:pathLst>
              <a:path w="6823" h="4724" extrusionOk="0">
                <a:moveTo>
                  <a:pt x="3014" y="318"/>
                </a:moveTo>
                <a:cubicBezTo>
                  <a:pt x="3429" y="318"/>
                  <a:pt x="3851" y="347"/>
                  <a:pt x="4258" y="347"/>
                </a:cubicBezTo>
                <a:lnTo>
                  <a:pt x="6141" y="347"/>
                </a:lnTo>
                <a:cubicBezTo>
                  <a:pt x="6142" y="347"/>
                  <a:pt x="6142" y="347"/>
                  <a:pt x="6142" y="347"/>
                </a:cubicBezTo>
                <a:lnTo>
                  <a:pt x="6142" y="347"/>
                </a:lnTo>
                <a:cubicBezTo>
                  <a:pt x="6142" y="347"/>
                  <a:pt x="6143" y="347"/>
                  <a:pt x="6143" y="347"/>
                </a:cubicBezTo>
                <a:cubicBezTo>
                  <a:pt x="6513" y="380"/>
                  <a:pt x="6460" y="785"/>
                  <a:pt x="6460" y="1047"/>
                </a:cubicBezTo>
                <a:lnTo>
                  <a:pt x="6460" y="2099"/>
                </a:lnTo>
                <a:cubicBezTo>
                  <a:pt x="6460" y="2733"/>
                  <a:pt x="6492" y="3375"/>
                  <a:pt x="6460" y="4008"/>
                </a:cubicBezTo>
                <a:cubicBezTo>
                  <a:pt x="6440" y="4378"/>
                  <a:pt x="6196" y="4406"/>
                  <a:pt x="5926" y="4406"/>
                </a:cubicBezTo>
                <a:cubicBezTo>
                  <a:pt x="5879" y="4406"/>
                  <a:pt x="5831" y="4405"/>
                  <a:pt x="5783" y="4405"/>
                </a:cubicBezTo>
                <a:lnTo>
                  <a:pt x="1346" y="4405"/>
                </a:lnTo>
                <a:cubicBezTo>
                  <a:pt x="1215" y="4405"/>
                  <a:pt x="1075" y="4417"/>
                  <a:pt x="939" y="4417"/>
                </a:cubicBezTo>
                <a:cubicBezTo>
                  <a:pt x="871" y="4417"/>
                  <a:pt x="804" y="4414"/>
                  <a:pt x="739" y="4405"/>
                </a:cubicBezTo>
                <a:cubicBezTo>
                  <a:pt x="454" y="4365"/>
                  <a:pt x="336" y="4069"/>
                  <a:pt x="482" y="3825"/>
                </a:cubicBezTo>
                <a:cubicBezTo>
                  <a:pt x="526" y="3754"/>
                  <a:pt x="597" y="3690"/>
                  <a:pt x="652" y="3628"/>
                </a:cubicBezTo>
                <a:lnTo>
                  <a:pt x="1400" y="2775"/>
                </a:lnTo>
                <a:cubicBezTo>
                  <a:pt x="1563" y="2590"/>
                  <a:pt x="1788" y="2394"/>
                  <a:pt x="1894" y="2166"/>
                </a:cubicBezTo>
                <a:cubicBezTo>
                  <a:pt x="2015" y="1906"/>
                  <a:pt x="1991" y="1536"/>
                  <a:pt x="2015" y="1257"/>
                </a:cubicBezTo>
                <a:cubicBezTo>
                  <a:pt x="2043" y="951"/>
                  <a:pt x="1986" y="391"/>
                  <a:pt x="2399" y="347"/>
                </a:cubicBezTo>
                <a:cubicBezTo>
                  <a:pt x="2600" y="325"/>
                  <a:pt x="2806" y="318"/>
                  <a:pt x="3014" y="318"/>
                </a:cubicBezTo>
                <a:close/>
                <a:moveTo>
                  <a:pt x="3645" y="1"/>
                </a:moveTo>
                <a:cubicBezTo>
                  <a:pt x="3229" y="1"/>
                  <a:pt x="2813" y="7"/>
                  <a:pt x="2400" y="27"/>
                </a:cubicBezTo>
                <a:cubicBezTo>
                  <a:pt x="1534" y="69"/>
                  <a:pt x="1738" y="1276"/>
                  <a:pt x="1643" y="1860"/>
                </a:cubicBezTo>
                <a:cubicBezTo>
                  <a:pt x="1595" y="2157"/>
                  <a:pt x="1328" y="2373"/>
                  <a:pt x="1137" y="2592"/>
                </a:cubicBezTo>
                <a:cubicBezTo>
                  <a:pt x="876" y="2889"/>
                  <a:pt x="612" y="3185"/>
                  <a:pt x="355" y="3484"/>
                </a:cubicBezTo>
                <a:cubicBezTo>
                  <a:pt x="124" y="3752"/>
                  <a:pt x="0" y="4089"/>
                  <a:pt x="203" y="4419"/>
                </a:cubicBezTo>
                <a:cubicBezTo>
                  <a:pt x="370" y="4688"/>
                  <a:pt x="637" y="4724"/>
                  <a:pt x="922" y="4724"/>
                </a:cubicBezTo>
                <a:lnTo>
                  <a:pt x="5867" y="4724"/>
                </a:lnTo>
                <a:cubicBezTo>
                  <a:pt x="6244" y="4724"/>
                  <a:pt x="6621" y="4680"/>
                  <a:pt x="6749" y="4252"/>
                </a:cubicBezTo>
                <a:cubicBezTo>
                  <a:pt x="6823" y="4003"/>
                  <a:pt x="6779" y="3693"/>
                  <a:pt x="6779" y="3440"/>
                </a:cubicBezTo>
                <a:lnTo>
                  <a:pt x="6779" y="1978"/>
                </a:lnTo>
                <a:cubicBezTo>
                  <a:pt x="6779" y="1592"/>
                  <a:pt x="6783" y="1206"/>
                  <a:pt x="6779" y="822"/>
                </a:cubicBezTo>
                <a:cubicBezTo>
                  <a:pt x="6774" y="423"/>
                  <a:pt x="6601" y="87"/>
                  <a:pt x="6182" y="32"/>
                </a:cubicBezTo>
                <a:lnTo>
                  <a:pt x="6182" y="32"/>
                </a:lnTo>
                <a:cubicBezTo>
                  <a:pt x="6170" y="29"/>
                  <a:pt x="6157" y="27"/>
                  <a:pt x="6143" y="27"/>
                </a:cubicBezTo>
                <a:cubicBezTo>
                  <a:pt x="6137" y="27"/>
                  <a:pt x="6132" y="27"/>
                  <a:pt x="6127" y="27"/>
                </a:cubicBezTo>
                <a:cubicBezTo>
                  <a:pt x="6122" y="27"/>
                  <a:pt x="6117" y="27"/>
                  <a:pt x="6112" y="27"/>
                </a:cubicBezTo>
                <a:lnTo>
                  <a:pt x="6112" y="27"/>
                </a:lnTo>
                <a:cubicBezTo>
                  <a:pt x="5293" y="27"/>
                  <a:pt x="4468" y="1"/>
                  <a:pt x="364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6" name="Google Shape;3056;p54"/>
          <p:cNvSpPr/>
          <p:nvPr/>
        </p:nvSpPr>
        <p:spPr>
          <a:xfrm>
            <a:off x="403250" y="4881732"/>
            <a:ext cx="73215" cy="13977"/>
          </a:xfrm>
          <a:custGeom>
            <a:avLst/>
            <a:gdLst/>
            <a:ahLst/>
            <a:cxnLst/>
            <a:rect l="l" t="t" r="r" b="b"/>
            <a:pathLst>
              <a:path w="1671" h="319" extrusionOk="0">
                <a:moveTo>
                  <a:pt x="206" y="0"/>
                </a:moveTo>
                <a:cubicBezTo>
                  <a:pt x="1" y="0"/>
                  <a:pt x="1" y="319"/>
                  <a:pt x="206" y="319"/>
                </a:cubicBezTo>
                <a:lnTo>
                  <a:pt x="1465" y="319"/>
                </a:lnTo>
                <a:cubicBezTo>
                  <a:pt x="1671" y="319"/>
                  <a:pt x="1671" y="0"/>
                  <a:pt x="14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7" name="Google Shape;3057;p54"/>
          <p:cNvSpPr/>
          <p:nvPr/>
        </p:nvSpPr>
        <p:spPr>
          <a:xfrm>
            <a:off x="402242" y="4923882"/>
            <a:ext cx="73215" cy="13977"/>
          </a:xfrm>
          <a:custGeom>
            <a:avLst/>
            <a:gdLst/>
            <a:ahLst/>
            <a:cxnLst/>
            <a:rect l="l" t="t" r="r" b="b"/>
            <a:pathLst>
              <a:path w="1671" h="319" extrusionOk="0">
                <a:moveTo>
                  <a:pt x="206" y="0"/>
                </a:moveTo>
                <a:cubicBezTo>
                  <a:pt x="1" y="0"/>
                  <a:pt x="1" y="319"/>
                  <a:pt x="206" y="319"/>
                </a:cubicBezTo>
                <a:lnTo>
                  <a:pt x="1465" y="319"/>
                </a:lnTo>
                <a:cubicBezTo>
                  <a:pt x="1671" y="319"/>
                  <a:pt x="1671" y="0"/>
                  <a:pt x="14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8" name="Google Shape;3058;p54"/>
          <p:cNvSpPr/>
          <p:nvPr/>
        </p:nvSpPr>
        <p:spPr>
          <a:xfrm>
            <a:off x="550206" y="4942197"/>
            <a:ext cx="70367" cy="95955"/>
          </a:xfrm>
          <a:custGeom>
            <a:avLst/>
            <a:gdLst/>
            <a:ahLst/>
            <a:cxnLst/>
            <a:rect l="l" t="t" r="r" b="b"/>
            <a:pathLst>
              <a:path w="1606" h="2190" extrusionOk="0">
                <a:moveTo>
                  <a:pt x="1563" y="0"/>
                </a:moveTo>
                <a:cubicBezTo>
                  <a:pt x="700" y="0"/>
                  <a:pt x="0" y="724"/>
                  <a:pt x="0" y="1616"/>
                </a:cubicBezTo>
                <a:cubicBezTo>
                  <a:pt x="1" y="1812"/>
                  <a:pt x="36" y="2006"/>
                  <a:pt x="104" y="2190"/>
                </a:cubicBezTo>
                <a:lnTo>
                  <a:pt x="1129" y="2190"/>
                </a:lnTo>
                <a:cubicBezTo>
                  <a:pt x="1392" y="2190"/>
                  <a:pt x="1605" y="1956"/>
                  <a:pt x="1605" y="1669"/>
                </a:cubicBezTo>
                <a:lnTo>
                  <a:pt x="1605" y="2"/>
                </a:lnTo>
                <a:cubicBezTo>
                  <a:pt x="1592" y="2"/>
                  <a:pt x="1578" y="0"/>
                  <a:pt x="1563" y="0"/>
                </a:cubicBezTo>
                <a:close/>
              </a:path>
            </a:pathLst>
          </a:custGeom>
          <a:solidFill>
            <a:srgbClr val="A1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9" name="Google Shape;3059;p54"/>
          <p:cNvSpPr/>
          <p:nvPr/>
        </p:nvSpPr>
        <p:spPr>
          <a:xfrm>
            <a:off x="539209" y="4935186"/>
            <a:ext cx="88331" cy="110019"/>
          </a:xfrm>
          <a:custGeom>
            <a:avLst/>
            <a:gdLst/>
            <a:ahLst/>
            <a:cxnLst/>
            <a:rect l="l" t="t" r="r" b="b"/>
            <a:pathLst>
              <a:path w="2016" h="2511" extrusionOk="0">
                <a:moveTo>
                  <a:pt x="1697" y="326"/>
                </a:moveTo>
                <a:lnTo>
                  <a:pt x="1697" y="1478"/>
                </a:lnTo>
                <a:cubicBezTo>
                  <a:pt x="1697" y="1631"/>
                  <a:pt x="1727" y="1839"/>
                  <a:pt x="1666" y="1985"/>
                </a:cubicBezTo>
                <a:cubicBezTo>
                  <a:pt x="1588" y="2170"/>
                  <a:pt x="1424" y="2193"/>
                  <a:pt x="1256" y="2193"/>
                </a:cubicBezTo>
                <a:cubicBezTo>
                  <a:pt x="1199" y="2193"/>
                  <a:pt x="1142" y="2190"/>
                  <a:pt x="1087" y="2190"/>
                </a:cubicBezTo>
                <a:lnTo>
                  <a:pt x="471" y="2190"/>
                </a:lnTo>
                <a:cubicBezTo>
                  <a:pt x="349" y="1744"/>
                  <a:pt x="422" y="1268"/>
                  <a:pt x="701" y="889"/>
                </a:cubicBezTo>
                <a:cubicBezTo>
                  <a:pt x="938" y="566"/>
                  <a:pt x="1302" y="363"/>
                  <a:pt x="1697" y="326"/>
                </a:cubicBezTo>
                <a:close/>
                <a:moveTo>
                  <a:pt x="1804" y="0"/>
                </a:moveTo>
                <a:cubicBezTo>
                  <a:pt x="1799" y="0"/>
                  <a:pt x="1793" y="1"/>
                  <a:pt x="1788" y="1"/>
                </a:cubicBezTo>
                <a:lnTo>
                  <a:pt x="1788" y="1"/>
                </a:lnTo>
                <a:cubicBezTo>
                  <a:pt x="1253" y="15"/>
                  <a:pt x="761" y="275"/>
                  <a:pt x="442" y="704"/>
                </a:cubicBezTo>
                <a:cubicBezTo>
                  <a:pt x="83" y="1185"/>
                  <a:pt x="1" y="1830"/>
                  <a:pt x="201" y="2392"/>
                </a:cubicBezTo>
                <a:cubicBezTo>
                  <a:pt x="224" y="2459"/>
                  <a:pt x="280" y="2509"/>
                  <a:pt x="354" y="2509"/>
                </a:cubicBezTo>
                <a:lnTo>
                  <a:pt x="1026" y="2509"/>
                </a:lnTo>
                <a:cubicBezTo>
                  <a:pt x="1094" y="2509"/>
                  <a:pt x="1162" y="2511"/>
                  <a:pt x="1230" y="2511"/>
                </a:cubicBezTo>
                <a:cubicBezTo>
                  <a:pt x="1430" y="2511"/>
                  <a:pt x="1625" y="2493"/>
                  <a:pt x="1788" y="2350"/>
                </a:cubicBezTo>
                <a:cubicBezTo>
                  <a:pt x="2002" y="2161"/>
                  <a:pt x="2016" y="1901"/>
                  <a:pt x="2016" y="1642"/>
                </a:cubicBezTo>
                <a:lnTo>
                  <a:pt x="2016" y="164"/>
                </a:lnTo>
                <a:cubicBezTo>
                  <a:pt x="2016" y="73"/>
                  <a:pt x="1942" y="8"/>
                  <a:pt x="1856" y="3"/>
                </a:cubicBezTo>
                <a:lnTo>
                  <a:pt x="1837" y="2"/>
                </a:lnTo>
                <a:lnTo>
                  <a:pt x="1837" y="2"/>
                </a:lnTo>
                <a:cubicBezTo>
                  <a:pt x="1830" y="1"/>
                  <a:pt x="1822" y="1"/>
                  <a:pt x="1815" y="1"/>
                </a:cubicBezTo>
                <a:cubicBezTo>
                  <a:pt x="1814" y="1"/>
                  <a:pt x="1814" y="1"/>
                  <a:pt x="1814" y="1"/>
                </a:cubicBezTo>
                <a:cubicBezTo>
                  <a:pt x="1810" y="1"/>
                  <a:pt x="1807" y="0"/>
                  <a:pt x="180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0" name="Google Shape;3060;p54"/>
          <p:cNvSpPr/>
          <p:nvPr/>
        </p:nvSpPr>
        <p:spPr>
          <a:xfrm>
            <a:off x="686296" y="4846285"/>
            <a:ext cx="285674" cy="191866"/>
          </a:xfrm>
          <a:custGeom>
            <a:avLst/>
            <a:gdLst/>
            <a:ahLst/>
            <a:cxnLst/>
            <a:rect l="l" t="t" r="r" b="b"/>
            <a:pathLst>
              <a:path w="6520" h="4379" extrusionOk="0">
                <a:moveTo>
                  <a:pt x="478" y="1"/>
                </a:moveTo>
                <a:cubicBezTo>
                  <a:pt x="214" y="1"/>
                  <a:pt x="1" y="234"/>
                  <a:pt x="1" y="522"/>
                </a:cubicBezTo>
                <a:lnTo>
                  <a:pt x="1" y="3859"/>
                </a:lnTo>
                <a:cubicBezTo>
                  <a:pt x="1" y="4145"/>
                  <a:pt x="214" y="4379"/>
                  <a:pt x="478" y="4379"/>
                </a:cubicBezTo>
                <a:lnTo>
                  <a:pt x="5884" y="4379"/>
                </a:lnTo>
                <a:cubicBezTo>
                  <a:pt x="6305" y="4379"/>
                  <a:pt x="6519" y="3829"/>
                  <a:pt x="6228" y="3499"/>
                </a:cubicBezTo>
                <a:lnTo>
                  <a:pt x="4951" y="2041"/>
                </a:lnTo>
                <a:cubicBezTo>
                  <a:pt x="4877" y="1955"/>
                  <a:pt x="4831" y="1846"/>
                  <a:pt x="4822" y="1732"/>
                </a:cubicBezTo>
                <a:lnTo>
                  <a:pt x="4710" y="471"/>
                </a:lnTo>
                <a:cubicBezTo>
                  <a:pt x="4686" y="204"/>
                  <a:pt x="4480" y="1"/>
                  <a:pt x="423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1" name="Google Shape;3061;p54"/>
          <p:cNvSpPr/>
          <p:nvPr/>
        </p:nvSpPr>
        <p:spPr>
          <a:xfrm rot="-2173489" flipH="1">
            <a:off x="-30149" y="1650400"/>
            <a:ext cx="1133495" cy="756983"/>
          </a:xfrm>
          <a:custGeom>
            <a:avLst/>
            <a:gdLst/>
            <a:ahLst/>
            <a:cxnLst/>
            <a:rect l="l" t="t" r="r" b="b"/>
            <a:pathLst>
              <a:path w="25270" h="16451" extrusionOk="0">
                <a:moveTo>
                  <a:pt x="10217" y="0"/>
                </a:moveTo>
                <a:cubicBezTo>
                  <a:pt x="5379" y="0"/>
                  <a:pt x="0" y="3035"/>
                  <a:pt x="1248" y="9895"/>
                </a:cubicBezTo>
                <a:cubicBezTo>
                  <a:pt x="2106" y="14614"/>
                  <a:pt x="6837" y="16450"/>
                  <a:pt x="11591" y="16450"/>
                </a:cubicBezTo>
                <a:cubicBezTo>
                  <a:pt x="15059" y="16450"/>
                  <a:pt x="18540" y="15473"/>
                  <a:pt x="20536" y="13923"/>
                </a:cubicBezTo>
                <a:cubicBezTo>
                  <a:pt x="25270" y="10249"/>
                  <a:pt x="24988" y="3501"/>
                  <a:pt x="24988" y="3501"/>
                </a:cubicBezTo>
                <a:lnTo>
                  <a:pt x="24988" y="3501"/>
                </a:lnTo>
                <a:cubicBezTo>
                  <a:pt x="23054" y="5415"/>
                  <a:pt x="21761" y="6128"/>
                  <a:pt x="20757" y="6128"/>
                </a:cubicBezTo>
                <a:cubicBezTo>
                  <a:pt x="18201" y="6128"/>
                  <a:pt x="17508" y="1514"/>
                  <a:pt x="12860" y="322"/>
                </a:cubicBezTo>
                <a:cubicBezTo>
                  <a:pt x="12031" y="109"/>
                  <a:pt x="11134" y="0"/>
                  <a:pt x="10217" y="0"/>
                </a:cubicBezTo>
                <a:close/>
              </a:path>
            </a:pathLst>
          </a:custGeom>
          <a:solidFill>
            <a:srgbClr val="6953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2" name="Google Shape;3062;p54"/>
          <p:cNvSpPr/>
          <p:nvPr/>
        </p:nvSpPr>
        <p:spPr>
          <a:xfrm rot="-2173489" flipH="1">
            <a:off x="496299" y="1843999"/>
            <a:ext cx="239303" cy="215808"/>
          </a:xfrm>
          <a:custGeom>
            <a:avLst/>
            <a:gdLst/>
            <a:ahLst/>
            <a:cxnLst/>
            <a:rect l="l" t="t" r="r" b="b"/>
            <a:pathLst>
              <a:path w="5335" h="4690" extrusionOk="0">
                <a:moveTo>
                  <a:pt x="2667" y="1"/>
                </a:moveTo>
                <a:cubicBezTo>
                  <a:pt x="1194" y="1"/>
                  <a:pt x="0" y="1051"/>
                  <a:pt x="0" y="2345"/>
                </a:cubicBezTo>
                <a:cubicBezTo>
                  <a:pt x="0" y="3640"/>
                  <a:pt x="1194" y="4689"/>
                  <a:pt x="2667" y="4689"/>
                </a:cubicBezTo>
                <a:cubicBezTo>
                  <a:pt x="4140" y="4689"/>
                  <a:pt x="5334" y="3640"/>
                  <a:pt x="5334" y="2345"/>
                </a:cubicBezTo>
                <a:cubicBezTo>
                  <a:pt x="5334" y="1051"/>
                  <a:pt x="4140" y="1"/>
                  <a:pt x="2667" y="1"/>
                </a:cubicBezTo>
                <a:close/>
              </a:path>
            </a:pathLst>
          </a:custGeom>
          <a:solidFill>
            <a:srgbClr val="4077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3" name="Google Shape;3063;p54"/>
          <p:cNvSpPr/>
          <p:nvPr/>
        </p:nvSpPr>
        <p:spPr>
          <a:xfrm rot="-2173489" flipH="1">
            <a:off x="-14189" y="1658305"/>
            <a:ext cx="1102903" cy="771800"/>
          </a:xfrm>
          <a:custGeom>
            <a:avLst/>
            <a:gdLst/>
            <a:ahLst/>
            <a:cxnLst/>
            <a:rect l="l" t="t" r="r" b="b"/>
            <a:pathLst>
              <a:path w="24588" h="16773" extrusionOk="0">
                <a:moveTo>
                  <a:pt x="9714" y="311"/>
                </a:moveTo>
                <a:cubicBezTo>
                  <a:pt x="11193" y="311"/>
                  <a:pt x="12680" y="608"/>
                  <a:pt x="13956" y="1305"/>
                </a:cubicBezTo>
                <a:cubicBezTo>
                  <a:pt x="14918" y="1831"/>
                  <a:pt x="15725" y="2572"/>
                  <a:pt x="16444" y="3390"/>
                </a:cubicBezTo>
                <a:cubicBezTo>
                  <a:pt x="17045" y="4075"/>
                  <a:pt x="17575" y="4826"/>
                  <a:pt x="18219" y="5470"/>
                </a:cubicBezTo>
                <a:cubicBezTo>
                  <a:pt x="18729" y="5982"/>
                  <a:pt x="19342" y="6409"/>
                  <a:pt x="20083" y="6448"/>
                </a:cubicBezTo>
                <a:cubicBezTo>
                  <a:pt x="20124" y="6450"/>
                  <a:pt x="20164" y="6451"/>
                  <a:pt x="20204" y="6451"/>
                </a:cubicBezTo>
                <a:cubicBezTo>
                  <a:pt x="21132" y="6451"/>
                  <a:pt x="22010" y="5902"/>
                  <a:pt x="22725" y="5369"/>
                </a:cubicBezTo>
                <a:cubicBezTo>
                  <a:pt x="23271" y="4961"/>
                  <a:pt x="23780" y="4507"/>
                  <a:pt x="24272" y="4035"/>
                </a:cubicBezTo>
                <a:lnTo>
                  <a:pt x="24272" y="4035"/>
                </a:lnTo>
                <a:cubicBezTo>
                  <a:pt x="24277" y="5353"/>
                  <a:pt x="24038" y="6704"/>
                  <a:pt x="23687" y="7960"/>
                </a:cubicBezTo>
                <a:cubicBezTo>
                  <a:pt x="22967" y="10545"/>
                  <a:pt x="21486" y="13031"/>
                  <a:pt x="19151" y="14456"/>
                </a:cubicBezTo>
                <a:cubicBezTo>
                  <a:pt x="17334" y="15565"/>
                  <a:pt x="15165" y="16116"/>
                  <a:pt x="13064" y="16342"/>
                </a:cubicBezTo>
                <a:cubicBezTo>
                  <a:pt x="12378" y="16417"/>
                  <a:pt x="11682" y="16457"/>
                  <a:pt x="10986" y="16457"/>
                </a:cubicBezTo>
                <a:cubicBezTo>
                  <a:pt x="9361" y="16457"/>
                  <a:pt x="7731" y="16238"/>
                  <a:pt x="6196" y="15720"/>
                </a:cubicBezTo>
                <a:cubicBezTo>
                  <a:pt x="4156" y="15034"/>
                  <a:pt x="2303" y="13735"/>
                  <a:pt x="1377" y="11743"/>
                </a:cubicBezTo>
                <a:cubicBezTo>
                  <a:pt x="827" y="10560"/>
                  <a:pt x="633" y="9201"/>
                  <a:pt x="664" y="7907"/>
                </a:cubicBezTo>
                <a:cubicBezTo>
                  <a:pt x="693" y="6638"/>
                  <a:pt x="1005" y="5379"/>
                  <a:pt x="1655" y="4282"/>
                </a:cubicBezTo>
                <a:cubicBezTo>
                  <a:pt x="2834" y="2295"/>
                  <a:pt x="4955" y="1091"/>
                  <a:pt x="7166" y="596"/>
                </a:cubicBezTo>
                <a:cubicBezTo>
                  <a:pt x="7983" y="413"/>
                  <a:pt x="8847" y="311"/>
                  <a:pt x="9714" y="311"/>
                </a:cubicBezTo>
                <a:close/>
                <a:moveTo>
                  <a:pt x="9699" y="1"/>
                </a:moveTo>
                <a:cubicBezTo>
                  <a:pt x="9090" y="1"/>
                  <a:pt x="8481" y="49"/>
                  <a:pt x="7889" y="137"/>
                </a:cubicBezTo>
                <a:cubicBezTo>
                  <a:pt x="5636" y="475"/>
                  <a:pt x="3386" y="1494"/>
                  <a:pt x="1944" y="3307"/>
                </a:cubicBezTo>
                <a:cubicBezTo>
                  <a:pt x="304" y="5367"/>
                  <a:pt x="0" y="8193"/>
                  <a:pt x="662" y="10692"/>
                </a:cubicBezTo>
                <a:cubicBezTo>
                  <a:pt x="1229" y="12837"/>
                  <a:pt x="2765" y="14490"/>
                  <a:pt x="4729" y="15461"/>
                </a:cubicBezTo>
                <a:cubicBezTo>
                  <a:pt x="6659" y="16414"/>
                  <a:pt x="8855" y="16773"/>
                  <a:pt x="11000" y="16773"/>
                </a:cubicBezTo>
                <a:cubicBezTo>
                  <a:pt x="11171" y="16773"/>
                  <a:pt x="11341" y="16771"/>
                  <a:pt x="11511" y="16766"/>
                </a:cubicBezTo>
                <a:cubicBezTo>
                  <a:pt x="13777" y="16707"/>
                  <a:pt x="16086" y="16276"/>
                  <a:pt x="18158" y="15338"/>
                </a:cubicBezTo>
                <a:cubicBezTo>
                  <a:pt x="20531" y="14264"/>
                  <a:pt x="22298" y="12290"/>
                  <a:pt x="23332" y="9915"/>
                </a:cubicBezTo>
                <a:cubicBezTo>
                  <a:pt x="24136" y="8067"/>
                  <a:pt x="24563" y="6020"/>
                  <a:pt x="24586" y="4005"/>
                </a:cubicBezTo>
                <a:cubicBezTo>
                  <a:pt x="24587" y="3893"/>
                  <a:pt x="24588" y="3779"/>
                  <a:pt x="24583" y="3667"/>
                </a:cubicBezTo>
                <a:lnTo>
                  <a:pt x="24583" y="3667"/>
                </a:lnTo>
                <a:cubicBezTo>
                  <a:pt x="24583" y="3666"/>
                  <a:pt x="24583" y="3665"/>
                  <a:pt x="24583" y="3664"/>
                </a:cubicBezTo>
                <a:lnTo>
                  <a:pt x="24583" y="3664"/>
                </a:lnTo>
                <a:cubicBezTo>
                  <a:pt x="24581" y="3597"/>
                  <a:pt x="24544" y="3552"/>
                  <a:pt x="24497" y="3529"/>
                </a:cubicBezTo>
                <a:lnTo>
                  <a:pt x="24497" y="3529"/>
                </a:lnTo>
                <a:cubicBezTo>
                  <a:pt x="24473" y="3514"/>
                  <a:pt x="24445" y="3506"/>
                  <a:pt x="24417" y="3506"/>
                </a:cubicBezTo>
                <a:cubicBezTo>
                  <a:pt x="24393" y="3506"/>
                  <a:pt x="24369" y="3512"/>
                  <a:pt x="24345" y="3525"/>
                </a:cubicBezTo>
                <a:lnTo>
                  <a:pt x="24345" y="3525"/>
                </a:lnTo>
                <a:cubicBezTo>
                  <a:pt x="24320" y="3537"/>
                  <a:pt x="24298" y="3555"/>
                  <a:pt x="24284" y="3579"/>
                </a:cubicBezTo>
                <a:lnTo>
                  <a:pt x="24284" y="3579"/>
                </a:lnTo>
                <a:cubicBezTo>
                  <a:pt x="23320" y="4528"/>
                  <a:pt x="22199" y="5632"/>
                  <a:pt x="20867" y="6026"/>
                </a:cubicBezTo>
                <a:cubicBezTo>
                  <a:pt x="20650" y="6090"/>
                  <a:pt x="20438" y="6121"/>
                  <a:pt x="20231" y="6121"/>
                </a:cubicBezTo>
                <a:cubicBezTo>
                  <a:pt x="19709" y="6121"/>
                  <a:pt x="19223" y="5923"/>
                  <a:pt x="18789" y="5563"/>
                </a:cubicBezTo>
                <a:cubicBezTo>
                  <a:pt x="18101" y="4991"/>
                  <a:pt x="17575" y="4239"/>
                  <a:pt x="17006" y="3558"/>
                </a:cubicBezTo>
                <a:cubicBezTo>
                  <a:pt x="16316" y="2733"/>
                  <a:pt x="15566" y="1956"/>
                  <a:pt x="14665" y="1360"/>
                </a:cubicBezTo>
                <a:cubicBezTo>
                  <a:pt x="13207" y="395"/>
                  <a:pt x="11446" y="1"/>
                  <a:pt x="969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4" name="Google Shape;3064;p54"/>
          <p:cNvSpPr/>
          <p:nvPr/>
        </p:nvSpPr>
        <p:spPr>
          <a:xfrm rot="-2173489" flipH="1">
            <a:off x="491624" y="1831468"/>
            <a:ext cx="262987" cy="230348"/>
          </a:xfrm>
          <a:custGeom>
            <a:avLst/>
            <a:gdLst/>
            <a:ahLst/>
            <a:cxnLst/>
            <a:rect l="l" t="t" r="r" b="b"/>
            <a:pathLst>
              <a:path w="5863" h="5006" extrusionOk="0">
                <a:moveTo>
                  <a:pt x="3042" y="318"/>
                </a:moveTo>
                <a:cubicBezTo>
                  <a:pt x="3206" y="318"/>
                  <a:pt x="3370" y="332"/>
                  <a:pt x="3530" y="361"/>
                </a:cubicBezTo>
                <a:cubicBezTo>
                  <a:pt x="4593" y="551"/>
                  <a:pt x="5525" y="1377"/>
                  <a:pt x="5543" y="2504"/>
                </a:cubicBezTo>
                <a:cubicBezTo>
                  <a:pt x="5520" y="3906"/>
                  <a:pt x="4281" y="4665"/>
                  <a:pt x="3032" y="4665"/>
                </a:cubicBezTo>
                <a:cubicBezTo>
                  <a:pt x="2322" y="4665"/>
                  <a:pt x="1608" y="4420"/>
                  <a:pt x="1113" y="3907"/>
                </a:cubicBezTo>
                <a:cubicBezTo>
                  <a:pt x="450" y="3220"/>
                  <a:pt x="338" y="2176"/>
                  <a:pt x="882" y="1383"/>
                </a:cubicBezTo>
                <a:cubicBezTo>
                  <a:pt x="1361" y="685"/>
                  <a:pt x="2207" y="318"/>
                  <a:pt x="3042" y="318"/>
                </a:cubicBezTo>
                <a:close/>
                <a:moveTo>
                  <a:pt x="3040" y="1"/>
                </a:moveTo>
                <a:cubicBezTo>
                  <a:pt x="2221" y="1"/>
                  <a:pt x="1399" y="313"/>
                  <a:pt x="841" y="924"/>
                </a:cubicBezTo>
                <a:cubicBezTo>
                  <a:pt x="121" y="1713"/>
                  <a:pt x="0" y="2893"/>
                  <a:pt x="607" y="3786"/>
                </a:cubicBezTo>
                <a:cubicBezTo>
                  <a:pt x="1152" y="4587"/>
                  <a:pt x="2098" y="5005"/>
                  <a:pt x="3047" y="5005"/>
                </a:cubicBezTo>
                <a:cubicBezTo>
                  <a:pt x="3212" y="5005"/>
                  <a:pt x="3377" y="4993"/>
                  <a:pt x="3541" y="4967"/>
                </a:cubicBezTo>
                <a:cubicBezTo>
                  <a:pt x="4770" y="4774"/>
                  <a:pt x="5834" y="3803"/>
                  <a:pt x="5863" y="2516"/>
                </a:cubicBezTo>
                <a:lnTo>
                  <a:pt x="5863" y="2516"/>
                </a:lnTo>
                <a:cubicBezTo>
                  <a:pt x="5863" y="2512"/>
                  <a:pt x="5863" y="2508"/>
                  <a:pt x="5863" y="2504"/>
                </a:cubicBezTo>
                <a:lnTo>
                  <a:pt x="5863" y="2504"/>
                </a:lnTo>
                <a:cubicBezTo>
                  <a:pt x="5863" y="2504"/>
                  <a:pt x="5863" y="2504"/>
                  <a:pt x="5863" y="2504"/>
                </a:cubicBezTo>
                <a:cubicBezTo>
                  <a:pt x="5863" y="2500"/>
                  <a:pt x="5863" y="2496"/>
                  <a:pt x="5863" y="2492"/>
                </a:cubicBezTo>
                <a:lnTo>
                  <a:pt x="5863" y="2492"/>
                </a:lnTo>
                <a:cubicBezTo>
                  <a:pt x="5837" y="1369"/>
                  <a:pt x="5022" y="472"/>
                  <a:pt x="3977" y="143"/>
                </a:cubicBezTo>
                <a:cubicBezTo>
                  <a:pt x="3676" y="48"/>
                  <a:pt x="3358" y="1"/>
                  <a:pt x="304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5" name="Google Shape;3065;p54"/>
          <p:cNvSpPr/>
          <p:nvPr/>
        </p:nvSpPr>
        <p:spPr>
          <a:xfrm>
            <a:off x="210631" y="1912487"/>
            <a:ext cx="900554" cy="655622"/>
          </a:xfrm>
          <a:custGeom>
            <a:avLst/>
            <a:gdLst/>
            <a:ahLst/>
            <a:cxnLst/>
            <a:rect l="l" t="t" r="r" b="b"/>
            <a:pathLst>
              <a:path w="20077" h="14248" extrusionOk="0">
                <a:moveTo>
                  <a:pt x="10038" y="0"/>
                </a:moveTo>
                <a:cubicBezTo>
                  <a:pt x="4495" y="0"/>
                  <a:pt x="1" y="4281"/>
                  <a:pt x="1" y="9563"/>
                </a:cubicBezTo>
                <a:cubicBezTo>
                  <a:pt x="1" y="11265"/>
                  <a:pt x="470" y="12862"/>
                  <a:pt x="1288" y="14248"/>
                </a:cubicBezTo>
                <a:lnTo>
                  <a:pt x="18789" y="14248"/>
                </a:lnTo>
                <a:cubicBezTo>
                  <a:pt x="19608" y="12862"/>
                  <a:pt x="20077" y="11265"/>
                  <a:pt x="20077" y="9563"/>
                </a:cubicBezTo>
                <a:cubicBezTo>
                  <a:pt x="20077" y="6060"/>
                  <a:pt x="18100" y="2999"/>
                  <a:pt x="15152" y="1334"/>
                </a:cubicBezTo>
                <a:cubicBezTo>
                  <a:pt x="15152" y="1334"/>
                  <a:pt x="13351" y="427"/>
                  <a:pt x="12261" y="191"/>
                </a:cubicBezTo>
                <a:cubicBezTo>
                  <a:pt x="11583" y="43"/>
                  <a:pt x="10763" y="0"/>
                  <a:pt x="10038" y="0"/>
                </a:cubicBezTo>
                <a:close/>
              </a:path>
            </a:pathLst>
          </a:custGeom>
          <a:solidFill>
            <a:srgbClr val="6953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6" name="Google Shape;3066;p54"/>
          <p:cNvSpPr/>
          <p:nvPr/>
        </p:nvSpPr>
        <p:spPr>
          <a:xfrm>
            <a:off x="195532" y="1897053"/>
            <a:ext cx="930741" cy="671543"/>
          </a:xfrm>
          <a:custGeom>
            <a:avLst/>
            <a:gdLst/>
            <a:ahLst/>
            <a:cxnLst/>
            <a:rect l="l" t="t" r="r" b="b"/>
            <a:pathLst>
              <a:path w="20750" h="14594" extrusionOk="0">
                <a:moveTo>
                  <a:pt x="10579" y="340"/>
                </a:moveTo>
                <a:cubicBezTo>
                  <a:pt x="10662" y="340"/>
                  <a:pt x="10745" y="341"/>
                  <a:pt x="10827" y="343"/>
                </a:cubicBezTo>
                <a:cubicBezTo>
                  <a:pt x="11874" y="367"/>
                  <a:pt x="12841" y="528"/>
                  <a:pt x="13814" y="910"/>
                </a:cubicBezTo>
                <a:cubicBezTo>
                  <a:pt x="14374" y="1130"/>
                  <a:pt x="14927" y="1378"/>
                  <a:pt x="15465" y="1648"/>
                </a:cubicBezTo>
                <a:lnTo>
                  <a:pt x="15465" y="1648"/>
                </a:lnTo>
                <a:cubicBezTo>
                  <a:pt x="15467" y="1649"/>
                  <a:pt x="15469" y="1650"/>
                  <a:pt x="15471" y="1651"/>
                </a:cubicBezTo>
                <a:cubicBezTo>
                  <a:pt x="18746" y="3522"/>
                  <a:pt x="20749" y="7164"/>
                  <a:pt x="20238" y="10950"/>
                </a:cubicBezTo>
                <a:cubicBezTo>
                  <a:pt x="20079" y="12120"/>
                  <a:pt x="19682" y="13243"/>
                  <a:pt x="19098" y="14267"/>
                </a:cubicBezTo>
                <a:lnTo>
                  <a:pt x="1782" y="14267"/>
                </a:lnTo>
                <a:cubicBezTo>
                  <a:pt x="0" y="11143"/>
                  <a:pt x="217" y="7240"/>
                  <a:pt x="2352" y="4342"/>
                </a:cubicBezTo>
                <a:cubicBezTo>
                  <a:pt x="4274" y="1733"/>
                  <a:pt x="7382" y="340"/>
                  <a:pt x="10579" y="340"/>
                </a:cubicBezTo>
                <a:close/>
                <a:moveTo>
                  <a:pt x="10688" y="0"/>
                </a:moveTo>
                <a:cubicBezTo>
                  <a:pt x="10112" y="0"/>
                  <a:pt x="9537" y="45"/>
                  <a:pt x="8989" y="119"/>
                </a:cubicBezTo>
                <a:cubicBezTo>
                  <a:pt x="6579" y="446"/>
                  <a:pt x="4302" y="1619"/>
                  <a:pt x="2678" y="3438"/>
                </a:cubicBezTo>
                <a:cubicBezTo>
                  <a:pt x="1069" y="5239"/>
                  <a:pt x="173" y="7607"/>
                  <a:pt x="247" y="10026"/>
                </a:cubicBezTo>
                <a:cubicBezTo>
                  <a:pt x="297" y="11551"/>
                  <a:pt x="716" y="13042"/>
                  <a:pt x="1471" y="14369"/>
                </a:cubicBezTo>
                <a:cubicBezTo>
                  <a:pt x="1582" y="14563"/>
                  <a:pt x="1701" y="14593"/>
                  <a:pt x="1858" y="14593"/>
                </a:cubicBezTo>
                <a:cubicBezTo>
                  <a:pt x="1930" y="14593"/>
                  <a:pt x="2009" y="14587"/>
                  <a:pt x="2098" y="14587"/>
                </a:cubicBezTo>
                <a:lnTo>
                  <a:pt x="18925" y="14587"/>
                </a:lnTo>
                <a:cubicBezTo>
                  <a:pt x="18976" y="14587"/>
                  <a:pt x="19032" y="14592"/>
                  <a:pt x="19086" y="14592"/>
                </a:cubicBezTo>
                <a:cubicBezTo>
                  <a:pt x="19113" y="14592"/>
                  <a:pt x="19139" y="14591"/>
                  <a:pt x="19165" y="14587"/>
                </a:cubicBezTo>
                <a:cubicBezTo>
                  <a:pt x="19203" y="14582"/>
                  <a:pt x="19232" y="14585"/>
                  <a:pt x="19270" y="14565"/>
                </a:cubicBezTo>
                <a:cubicBezTo>
                  <a:pt x="19374" y="14510"/>
                  <a:pt x="19434" y="14325"/>
                  <a:pt x="19487" y="14228"/>
                </a:cubicBezTo>
                <a:cubicBezTo>
                  <a:pt x="19590" y="14040"/>
                  <a:pt x="19686" y="13848"/>
                  <a:pt x="19776" y="13652"/>
                </a:cubicBezTo>
                <a:cubicBezTo>
                  <a:pt x="20405" y="12281"/>
                  <a:pt x="20704" y="10768"/>
                  <a:pt x="20623" y="9259"/>
                </a:cubicBezTo>
                <a:cubicBezTo>
                  <a:pt x="20485" y="6628"/>
                  <a:pt x="19208" y="4156"/>
                  <a:pt x="17196" y="2464"/>
                </a:cubicBezTo>
                <a:cubicBezTo>
                  <a:pt x="16716" y="2060"/>
                  <a:pt x="16201" y="1701"/>
                  <a:pt x="15657" y="1389"/>
                </a:cubicBezTo>
                <a:lnTo>
                  <a:pt x="15657" y="1389"/>
                </a:lnTo>
                <a:cubicBezTo>
                  <a:pt x="15650" y="1384"/>
                  <a:pt x="15642" y="1380"/>
                  <a:pt x="15634" y="1375"/>
                </a:cubicBezTo>
                <a:cubicBezTo>
                  <a:pt x="14832" y="973"/>
                  <a:pt x="13998" y="598"/>
                  <a:pt x="13141" y="334"/>
                </a:cubicBezTo>
                <a:cubicBezTo>
                  <a:pt x="12368" y="95"/>
                  <a:pt x="11526" y="0"/>
                  <a:pt x="1068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7" name="Google Shape;3067;p54"/>
          <p:cNvSpPr/>
          <p:nvPr/>
        </p:nvSpPr>
        <p:spPr>
          <a:xfrm>
            <a:off x="671618" y="4838793"/>
            <a:ext cx="306574" cy="207289"/>
          </a:xfrm>
          <a:custGeom>
            <a:avLst/>
            <a:gdLst/>
            <a:ahLst/>
            <a:cxnLst/>
            <a:rect l="l" t="t" r="r" b="b"/>
            <a:pathLst>
              <a:path w="6997" h="4731" extrusionOk="0">
                <a:moveTo>
                  <a:pt x="4441" y="325"/>
                </a:moveTo>
                <a:cubicBezTo>
                  <a:pt x="4480" y="325"/>
                  <a:pt x="4518" y="327"/>
                  <a:pt x="4555" y="331"/>
                </a:cubicBezTo>
                <a:cubicBezTo>
                  <a:pt x="4795" y="360"/>
                  <a:pt x="4873" y="538"/>
                  <a:pt x="4894" y="747"/>
                </a:cubicBezTo>
                <a:cubicBezTo>
                  <a:pt x="4931" y="1091"/>
                  <a:pt x="4954" y="1435"/>
                  <a:pt x="4986" y="1779"/>
                </a:cubicBezTo>
                <a:cubicBezTo>
                  <a:pt x="5041" y="2366"/>
                  <a:pt x="5584" y="2792"/>
                  <a:pt x="5954" y="3215"/>
                </a:cubicBezTo>
                <a:cubicBezTo>
                  <a:pt x="6120" y="3404"/>
                  <a:pt x="6341" y="3595"/>
                  <a:pt x="6472" y="3810"/>
                </a:cubicBezTo>
                <a:cubicBezTo>
                  <a:pt x="6618" y="4051"/>
                  <a:pt x="6502" y="4351"/>
                  <a:pt x="6218" y="4390"/>
                </a:cubicBezTo>
                <a:cubicBezTo>
                  <a:pt x="6195" y="4393"/>
                  <a:pt x="6171" y="4394"/>
                  <a:pt x="6146" y="4394"/>
                </a:cubicBezTo>
                <a:cubicBezTo>
                  <a:pt x="6097" y="4394"/>
                  <a:pt x="6047" y="4390"/>
                  <a:pt x="6000" y="4390"/>
                </a:cubicBezTo>
                <a:lnTo>
                  <a:pt x="2392" y="4390"/>
                </a:lnTo>
                <a:cubicBezTo>
                  <a:pt x="2048" y="4390"/>
                  <a:pt x="1688" y="4418"/>
                  <a:pt x="1334" y="4418"/>
                </a:cubicBezTo>
                <a:cubicBezTo>
                  <a:pt x="1158" y="4418"/>
                  <a:pt x="983" y="4411"/>
                  <a:pt x="813" y="4390"/>
                </a:cubicBezTo>
                <a:cubicBezTo>
                  <a:pt x="423" y="4340"/>
                  <a:pt x="495" y="3890"/>
                  <a:pt x="495" y="3608"/>
                </a:cubicBezTo>
                <a:lnTo>
                  <a:pt x="495" y="1157"/>
                </a:lnTo>
                <a:cubicBezTo>
                  <a:pt x="495" y="877"/>
                  <a:pt x="414" y="366"/>
                  <a:pt x="813" y="331"/>
                </a:cubicBezTo>
                <a:lnTo>
                  <a:pt x="4210" y="331"/>
                </a:lnTo>
                <a:cubicBezTo>
                  <a:pt x="4285" y="331"/>
                  <a:pt x="4364" y="325"/>
                  <a:pt x="4441" y="325"/>
                </a:cubicBezTo>
                <a:close/>
                <a:moveTo>
                  <a:pt x="4348" y="0"/>
                </a:moveTo>
                <a:cubicBezTo>
                  <a:pt x="4198" y="0"/>
                  <a:pt x="4048" y="12"/>
                  <a:pt x="3912" y="12"/>
                </a:cubicBezTo>
                <a:lnTo>
                  <a:pt x="846" y="12"/>
                </a:lnTo>
                <a:cubicBezTo>
                  <a:pt x="840" y="12"/>
                  <a:pt x="835" y="12"/>
                  <a:pt x="829" y="12"/>
                </a:cubicBezTo>
                <a:cubicBezTo>
                  <a:pt x="824" y="12"/>
                  <a:pt x="818" y="12"/>
                  <a:pt x="813" y="12"/>
                </a:cubicBezTo>
                <a:cubicBezTo>
                  <a:pt x="799" y="12"/>
                  <a:pt x="786" y="14"/>
                  <a:pt x="773" y="17"/>
                </a:cubicBezTo>
                <a:lnTo>
                  <a:pt x="773" y="17"/>
                </a:lnTo>
                <a:cubicBezTo>
                  <a:pt x="1" y="117"/>
                  <a:pt x="176" y="1105"/>
                  <a:pt x="176" y="1669"/>
                </a:cubicBezTo>
                <a:cubicBezTo>
                  <a:pt x="176" y="2425"/>
                  <a:pt x="166" y="3182"/>
                  <a:pt x="176" y="3937"/>
                </a:cubicBezTo>
                <a:cubicBezTo>
                  <a:pt x="181" y="4278"/>
                  <a:pt x="322" y="4620"/>
                  <a:pt x="693" y="4696"/>
                </a:cubicBezTo>
                <a:cubicBezTo>
                  <a:pt x="818" y="4722"/>
                  <a:pt x="951" y="4730"/>
                  <a:pt x="1087" y="4730"/>
                </a:cubicBezTo>
                <a:cubicBezTo>
                  <a:pt x="1307" y="4730"/>
                  <a:pt x="1533" y="4709"/>
                  <a:pt x="1740" y="4709"/>
                </a:cubicBezTo>
                <a:lnTo>
                  <a:pt x="5559" y="4709"/>
                </a:lnTo>
                <a:cubicBezTo>
                  <a:pt x="5704" y="4709"/>
                  <a:pt x="5852" y="4715"/>
                  <a:pt x="6000" y="4715"/>
                </a:cubicBezTo>
                <a:cubicBezTo>
                  <a:pt x="6073" y="4715"/>
                  <a:pt x="6147" y="4713"/>
                  <a:pt x="6219" y="4709"/>
                </a:cubicBezTo>
                <a:cubicBezTo>
                  <a:pt x="6697" y="4679"/>
                  <a:pt x="6997" y="4172"/>
                  <a:pt x="6792" y="3732"/>
                </a:cubicBezTo>
                <a:cubicBezTo>
                  <a:pt x="6671" y="3472"/>
                  <a:pt x="6404" y="3246"/>
                  <a:pt x="6219" y="3034"/>
                </a:cubicBezTo>
                <a:cubicBezTo>
                  <a:pt x="5965" y="2745"/>
                  <a:pt x="5705" y="2459"/>
                  <a:pt x="5457" y="2165"/>
                </a:cubicBezTo>
                <a:cubicBezTo>
                  <a:pt x="5260" y="1932"/>
                  <a:pt x="5289" y="1593"/>
                  <a:pt x="5263" y="1302"/>
                </a:cubicBezTo>
                <a:cubicBezTo>
                  <a:pt x="5234" y="979"/>
                  <a:pt x="5269" y="523"/>
                  <a:pt x="5055" y="255"/>
                </a:cubicBezTo>
                <a:cubicBezTo>
                  <a:pt x="4884" y="39"/>
                  <a:pt x="4617" y="0"/>
                  <a:pt x="434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8" name="Google Shape;3068;p54"/>
          <p:cNvSpPr/>
          <p:nvPr/>
        </p:nvSpPr>
        <p:spPr>
          <a:xfrm>
            <a:off x="830404" y="4881732"/>
            <a:ext cx="73215" cy="13977"/>
          </a:xfrm>
          <a:custGeom>
            <a:avLst/>
            <a:gdLst/>
            <a:ahLst/>
            <a:cxnLst/>
            <a:rect l="l" t="t" r="r" b="b"/>
            <a:pathLst>
              <a:path w="1671" h="319" extrusionOk="0">
                <a:moveTo>
                  <a:pt x="206" y="0"/>
                </a:moveTo>
                <a:cubicBezTo>
                  <a:pt x="1" y="0"/>
                  <a:pt x="1" y="319"/>
                  <a:pt x="206" y="319"/>
                </a:cubicBezTo>
                <a:lnTo>
                  <a:pt x="1465" y="319"/>
                </a:lnTo>
                <a:cubicBezTo>
                  <a:pt x="1670" y="319"/>
                  <a:pt x="1670" y="0"/>
                  <a:pt x="14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9" name="Google Shape;3069;p54"/>
          <p:cNvSpPr/>
          <p:nvPr/>
        </p:nvSpPr>
        <p:spPr>
          <a:xfrm>
            <a:off x="831412" y="4923882"/>
            <a:ext cx="73215" cy="13977"/>
          </a:xfrm>
          <a:custGeom>
            <a:avLst/>
            <a:gdLst/>
            <a:ahLst/>
            <a:cxnLst/>
            <a:rect l="l" t="t" r="r" b="b"/>
            <a:pathLst>
              <a:path w="1671" h="319" extrusionOk="0">
                <a:moveTo>
                  <a:pt x="206" y="0"/>
                </a:moveTo>
                <a:cubicBezTo>
                  <a:pt x="1" y="0"/>
                  <a:pt x="1" y="319"/>
                  <a:pt x="206" y="319"/>
                </a:cubicBezTo>
                <a:lnTo>
                  <a:pt x="1465" y="319"/>
                </a:lnTo>
                <a:cubicBezTo>
                  <a:pt x="1670" y="319"/>
                  <a:pt x="1670" y="0"/>
                  <a:pt x="14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0" name="Google Shape;3070;p54"/>
          <p:cNvSpPr/>
          <p:nvPr/>
        </p:nvSpPr>
        <p:spPr>
          <a:xfrm>
            <a:off x="686296" y="4942197"/>
            <a:ext cx="70367" cy="95955"/>
          </a:xfrm>
          <a:custGeom>
            <a:avLst/>
            <a:gdLst/>
            <a:ahLst/>
            <a:cxnLst/>
            <a:rect l="l" t="t" r="r" b="b"/>
            <a:pathLst>
              <a:path w="1606" h="2190" extrusionOk="0">
                <a:moveTo>
                  <a:pt x="42" y="0"/>
                </a:moveTo>
                <a:cubicBezTo>
                  <a:pt x="28" y="0"/>
                  <a:pt x="15" y="2"/>
                  <a:pt x="1" y="2"/>
                </a:cubicBezTo>
                <a:lnTo>
                  <a:pt x="1" y="1669"/>
                </a:lnTo>
                <a:cubicBezTo>
                  <a:pt x="1" y="1956"/>
                  <a:pt x="214" y="2190"/>
                  <a:pt x="478" y="2190"/>
                </a:cubicBezTo>
                <a:lnTo>
                  <a:pt x="1502" y="2190"/>
                </a:lnTo>
                <a:cubicBezTo>
                  <a:pt x="1570" y="2006"/>
                  <a:pt x="1605" y="1812"/>
                  <a:pt x="1605" y="1616"/>
                </a:cubicBezTo>
                <a:cubicBezTo>
                  <a:pt x="1606" y="724"/>
                  <a:pt x="906" y="0"/>
                  <a:pt x="42" y="0"/>
                </a:cubicBezTo>
                <a:close/>
              </a:path>
            </a:pathLst>
          </a:custGeom>
          <a:solidFill>
            <a:srgbClr val="A1C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1" name="Google Shape;3071;p54"/>
          <p:cNvSpPr/>
          <p:nvPr/>
        </p:nvSpPr>
        <p:spPr>
          <a:xfrm>
            <a:off x="678497" y="4935186"/>
            <a:ext cx="89164" cy="109976"/>
          </a:xfrm>
          <a:custGeom>
            <a:avLst/>
            <a:gdLst/>
            <a:ahLst/>
            <a:cxnLst/>
            <a:rect l="l" t="t" r="r" b="b"/>
            <a:pathLst>
              <a:path w="2035" h="2510" extrusionOk="0">
                <a:moveTo>
                  <a:pt x="338" y="326"/>
                </a:moveTo>
                <a:lnTo>
                  <a:pt x="338" y="326"/>
                </a:lnTo>
                <a:cubicBezTo>
                  <a:pt x="733" y="363"/>
                  <a:pt x="1097" y="566"/>
                  <a:pt x="1335" y="889"/>
                </a:cubicBezTo>
                <a:cubicBezTo>
                  <a:pt x="1614" y="1268"/>
                  <a:pt x="1686" y="1744"/>
                  <a:pt x="1564" y="2190"/>
                </a:cubicBezTo>
                <a:lnTo>
                  <a:pt x="1060" y="2190"/>
                </a:lnTo>
                <a:cubicBezTo>
                  <a:pt x="982" y="2190"/>
                  <a:pt x="887" y="2199"/>
                  <a:pt x="792" y="2199"/>
                </a:cubicBezTo>
                <a:cubicBezTo>
                  <a:pt x="658" y="2199"/>
                  <a:pt x="524" y="2181"/>
                  <a:pt x="441" y="2094"/>
                </a:cubicBezTo>
                <a:cubicBezTo>
                  <a:pt x="307" y="1956"/>
                  <a:pt x="338" y="1742"/>
                  <a:pt x="338" y="1564"/>
                </a:cubicBezTo>
                <a:lnTo>
                  <a:pt x="338" y="326"/>
                </a:lnTo>
                <a:close/>
                <a:moveTo>
                  <a:pt x="230" y="0"/>
                </a:moveTo>
                <a:cubicBezTo>
                  <a:pt x="227" y="0"/>
                  <a:pt x="224" y="1"/>
                  <a:pt x="220" y="1"/>
                </a:cubicBezTo>
                <a:cubicBezTo>
                  <a:pt x="220" y="1"/>
                  <a:pt x="220" y="1"/>
                  <a:pt x="219" y="1"/>
                </a:cubicBezTo>
                <a:cubicBezTo>
                  <a:pt x="212" y="1"/>
                  <a:pt x="204" y="1"/>
                  <a:pt x="197" y="2"/>
                </a:cubicBezTo>
                <a:lnTo>
                  <a:pt x="197" y="2"/>
                </a:lnTo>
                <a:lnTo>
                  <a:pt x="179" y="3"/>
                </a:lnTo>
                <a:cubicBezTo>
                  <a:pt x="92" y="8"/>
                  <a:pt x="19" y="72"/>
                  <a:pt x="19" y="162"/>
                </a:cubicBezTo>
                <a:lnTo>
                  <a:pt x="19" y="1556"/>
                </a:lnTo>
                <a:cubicBezTo>
                  <a:pt x="19" y="1786"/>
                  <a:pt x="1" y="2020"/>
                  <a:pt x="136" y="2221"/>
                </a:cubicBezTo>
                <a:cubicBezTo>
                  <a:pt x="253" y="2397"/>
                  <a:pt x="447" y="2504"/>
                  <a:pt x="657" y="2509"/>
                </a:cubicBezTo>
                <a:cubicBezTo>
                  <a:pt x="685" y="2510"/>
                  <a:pt x="713" y="2510"/>
                  <a:pt x="741" y="2510"/>
                </a:cubicBezTo>
                <a:cubicBezTo>
                  <a:pt x="797" y="2510"/>
                  <a:pt x="853" y="2509"/>
                  <a:pt x="909" y="2509"/>
                </a:cubicBezTo>
                <a:lnTo>
                  <a:pt x="1681" y="2509"/>
                </a:lnTo>
                <a:cubicBezTo>
                  <a:pt x="1755" y="2509"/>
                  <a:pt x="1810" y="2459"/>
                  <a:pt x="1835" y="2392"/>
                </a:cubicBezTo>
                <a:cubicBezTo>
                  <a:pt x="2034" y="1830"/>
                  <a:pt x="1951" y="1185"/>
                  <a:pt x="1593" y="704"/>
                </a:cubicBezTo>
                <a:cubicBezTo>
                  <a:pt x="1274" y="275"/>
                  <a:pt x="782" y="15"/>
                  <a:pt x="246" y="1"/>
                </a:cubicBezTo>
                <a:lnTo>
                  <a:pt x="246" y="1"/>
                </a:lnTo>
                <a:cubicBezTo>
                  <a:pt x="241" y="1"/>
                  <a:pt x="235" y="0"/>
                  <a:pt x="23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2" name="Google Shape;3072;p54"/>
          <p:cNvSpPr/>
          <p:nvPr/>
        </p:nvSpPr>
        <p:spPr>
          <a:xfrm>
            <a:off x="589026" y="2798679"/>
            <a:ext cx="113525" cy="130087"/>
          </a:xfrm>
          <a:custGeom>
            <a:avLst/>
            <a:gdLst/>
            <a:ahLst/>
            <a:cxnLst/>
            <a:rect l="l" t="t" r="r" b="b"/>
            <a:pathLst>
              <a:path w="2591" h="2969" extrusionOk="0">
                <a:moveTo>
                  <a:pt x="1225" y="1"/>
                </a:moveTo>
                <a:cubicBezTo>
                  <a:pt x="546" y="1"/>
                  <a:pt x="0" y="547"/>
                  <a:pt x="0" y="1226"/>
                </a:cubicBezTo>
                <a:lnTo>
                  <a:pt x="0" y="1743"/>
                </a:lnTo>
                <a:cubicBezTo>
                  <a:pt x="0" y="2422"/>
                  <a:pt x="546" y="2968"/>
                  <a:pt x="1225" y="2968"/>
                </a:cubicBezTo>
                <a:lnTo>
                  <a:pt x="1365" y="2968"/>
                </a:lnTo>
                <a:cubicBezTo>
                  <a:pt x="2044" y="2968"/>
                  <a:pt x="2590" y="2422"/>
                  <a:pt x="2590" y="1743"/>
                </a:cubicBezTo>
                <a:lnTo>
                  <a:pt x="2590" y="1226"/>
                </a:lnTo>
                <a:cubicBezTo>
                  <a:pt x="2590" y="547"/>
                  <a:pt x="2044" y="1"/>
                  <a:pt x="1365" y="1"/>
                </a:cubicBez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3" name="Google Shape;3073;p54"/>
          <p:cNvSpPr/>
          <p:nvPr/>
        </p:nvSpPr>
        <p:spPr>
          <a:xfrm>
            <a:off x="581578" y="2791405"/>
            <a:ext cx="128597" cy="144327"/>
          </a:xfrm>
          <a:custGeom>
            <a:avLst/>
            <a:gdLst/>
            <a:ahLst/>
            <a:cxnLst/>
            <a:rect l="l" t="t" r="r" b="b"/>
            <a:pathLst>
              <a:path w="2935" h="3294" extrusionOk="0">
                <a:moveTo>
                  <a:pt x="1480" y="315"/>
                </a:moveTo>
                <a:cubicBezTo>
                  <a:pt x="1672" y="315"/>
                  <a:pt x="1862" y="358"/>
                  <a:pt x="2028" y="446"/>
                </a:cubicBezTo>
                <a:cubicBezTo>
                  <a:pt x="2291" y="585"/>
                  <a:pt x="2485" y="827"/>
                  <a:pt x="2564" y="1115"/>
                </a:cubicBezTo>
                <a:cubicBezTo>
                  <a:pt x="2619" y="1318"/>
                  <a:pt x="2601" y="1540"/>
                  <a:pt x="2601" y="1749"/>
                </a:cubicBezTo>
                <a:cubicBezTo>
                  <a:pt x="2601" y="2019"/>
                  <a:pt x="2574" y="2268"/>
                  <a:pt x="2421" y="2502"/>
                </a:cubicBezTo>
                <a:cubicBezTo>
                  <a:pt x="2224" y="2800"/>
                  <a:pt x="1888" y="2969"/>
                  <a:pt x="1535" y="2975"/>
                </a:cubicBezTo>
                <a:cubicBezTo>
                  <a:pt x="1269" y="2975"/>
                  <a:pt x="1029" y="2946"/>
                  <a:pt x="803" y="2795"/>
                </a:cubicBezTo>
                <a:cubicBezTo>
                  <a:pt x="549" y="2625"/>
                  <a:pt x="380" y="2354"/>
                  <a:pt x="339" y="2050"/>
                </a:cubicBezTo>
                <a:cubicBezTo>
                  <a:pt x="314" y="1863"/>
                  <a:pt x="331" y="1666"/>
                  <a:pt x="331" y="1477"/>
                </a:cubicBezTo>
                <a:cubicBezTo>
                  <a:pt x="331" y="1220"/>
                  <a:pt x="378" y="981"/>
                  <a:pt x="531" y="767"/>
                </a:cubicBezTo>
                <a:cubicBezTo>
                  <a:pt x="743" y="472"/>
                  <a:pt x="1114" y="315"/>
                  <a:pt x="1480" y="315"/>
                </a:cubicBezTo>
                <a:close/>
                <a:moveTo>
                  <a:pt x="1466" y="1"/>
                </a:moveTo>
                <a:cubicBezTo>
                  <a:pt x="1117" y="1"/>
                  <a:pt x="768" y="112"/>
                  <a:pt x="501" y="335"/>
                </a:cubicBezTo>
                <a:cubicBezTo>
                  <a:pt x="213" y="577"/>
                  <a:pt x="38" y="935"/>
                  <a:pt x="13" y="1310"/>
                </a:cubicBezTo>
                <a:cubicBezTo>
                  <a:pt x="0" y="1507"/>
                  <a:pt x="8" y="1709"/>
                  <a:pt x="11" y="1908"/>
                </a:cubicBezTo>
                <a:cubicBezTo>
                  <a:pt x="16" y="2320"/>
                  <a:pt x="194" y="2716"/>
                  <a:pt x="516" y="2979"/>
                </a:cubicBezTo>
                <a:cubicBezTo>
                  <a:pt x="813" y="3221"/>
                  <a:pt x="1154" y="3293"/>
                  <a:pt x="1528" y="3294"/>
                </a:cubicBezTo>
                <a:lnTo>
                  <a:pt x="1528" y="3294"/>
                </a:lnTo>
                <a:cubicBezTo>
                  <a:pt x="1529" y="3294"/>
                  <a:pt x="1530" y="3294"/>
                  <a:pt x="1532" y="3294"/>
                </a:cubicBezTo>
                <a:cubicBezTo>
                  <a:pt x="1533" y="3294"/>
                  <a:pt x="1534" y="3294"/>
                  <a:pt x="1535" y="3294"/>
                </a:cubicBezTo>
                <a:cubicBezTo>
                  <a:pt x="1535" y="3294"/>
                  <a:pt x="1536" y="3294"/>
                  <a:pt x="1536" y="3294"/>
                </a:cubicBezTo>
                <a:cubicBezTo>
                  <a:pt x="1539" y="3294"/>
                  <a:pt x="1541" y="3294"/>
                  <a:pt x="1544" y="3294"/>
                </a:cubicBezTo>
                <a:lnTo>
                  <a:pt x="1544" y="3294"/>
                </a:lnTo>
                <a:cubicBezTo>
                  <a:pt x="2302" y="3279"/>
                  <a:pt x="2913" y="2664"/>
                  <a:pt x="2920" y="1905"/>
                </a:cubicBezTo>
                <a:cubicBezTo>
                  <a:pt x="2922" y="1694"/>
                  <a:pt x="2935" y="1477"/>
                  <a:pt x="2914" y="1269"/>
                </a:cubicBezTo>
                <a:cubicBezTo>
                  <a:pt x="2878" y="901"/>
                  <a:pt x="2701" y="557"/>
                  <a:pt x="2414" y="323"/>
                </a:cubicBezTo>
                <a:cubicBezTo>
                  <a:pt x="2150" y="108"/>
                  <a:pt x="1808" y="1"/>
                  <a:pt x="146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4" name="Google Shape;3074;p54"/>
          <p:cNvSpPr/>
          <p:nvPr/>
        </p:nvSpPr>
        <p:spPr>
          <a:xfrm>
            <a:off x="165728" y="2414114"/>
            <a:ext cx="157603" cy="157603"/>
          </a:xfrm>
          <a:custGeom>
            <a:avLst/>
            <a:gdLst/>
            <a:ahLst/>
            <a:cxnLst/>
            <a:rect l="l" t="t" r="r" b="b"/>
            <a:pathLst>
              <a:path w="3597" h="3597" extrusionOk="0">
                <a:moveTo>
                  <a:pt x="1798" y="0"/>
                </a:moveTo>
                <a:cubicBezTo>
                  <a:pt x="805" y="0"/>
                  <a:pt x="0" y="805"/>
                  <a:pt x="0" y="1798"/>
                </a:cubicBezTo>
                <a:cubicBezTo>
                  <a:pt x="0" y="2791"/>
                  <a:pt x="805" y="3596"/>
                  <a:pt x="1798" y="3596"/>
                </a:cubicBezTo>
                <a:cubicBezTo>
                  <a:pt x="2791" y="3596"/>
                  <a:pt x="3596" y="2791"/>
                  <a:pt x="3596" y="1798"/>
                </a:cubicBezTo>
                <a:cubicBezTo>
                  <a:pt x="3596" y="805"/>
                  <a:pt x="2791" y="0"/>
                  <a:pt x="1798" y="0"/>
                </a:cubicBez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5" name="Google Shape;3075;p54"/>
          <p:cNvSpPr/>
          <p:nvPr/>
        </p:nvSpPr>
        <p:spPr>
          <a:xfrm>
            <a:off x="152365" y="2407192"/>
            <a:ext cx="177933" cy="171360"/>
          </a:xfrm>
          <a:custGeom>
            <a:avLst/>
            <a:gdLst/>
            <a:ahLst/>
            <a:cxnLst/>
            <a:rect l="l" t="t" r="r" b="b"/>
            <a:pathLst>
              <a:path w="4061" h="3911" extrusionOk="0">
                <a:moveTo>
                  <a:pt x="2109" y="317"/>
                </a:moveTo>
                <a:cubicBezTo>
                  <a:pt x="2207" y="317"/>
                  <a:pt x="2306" y="326"/>
                  <a:pt x="2404" y="345"/>
                </a:cubicBezTo>
                <a:cubicBezTo>
                  <a:pt x="3178" y="494"/>
                  <a:pt x="3730" y="1174"/>
                  <a:pt x="3741" y="1956"/>
                </a:cubicBezTo>
                <a:cubicBezTo>
                  <a:pt x="3731" y="2639"/>
                  <a:pt x="3310" y="3264"/>
                  <a:pt x="2660" y="3498"/>
                </a:cubicBezTo>
                <a:cubicBezTo>
                  <a:pt x="2479" y="3561"/>
                  <a:pt x="2293" y="3592"/>
                  <a:pt x="2109" y="3592"/>
                </a:cubicBezTo>
                <a:cubicBezTo>
                  <a:pt x="1626" y="3592"/>
                  <a:pt x="1155" y="3380"/>
                  <a:pt x="834" y="2993"/>
                </a:cubicBezTo>
                <a:cubicBezTo>
                  <a:pt x="401" y="2467"/>
                  <a:pt x="348" y="1701"/>
                  <a:pt x="697" y="1117"/>
                </a:cubicBezTo>
                <a:cubicBezTo>
                  <a:pt x="993" y="620"/>
                  <a:pt x="1541" y="317"/>
                  <a:pt x="2109" y="317"/>
                </a:cubicBezTo>
                <a:close/>
                <a:moveTo>
                  <a:pt x="2115" y="0"/>
                </a:moveTo>
                <a:cubicBezTo>
                  <a:pt x="1538" y="0"/>
                  <a:pt x="967" y="255"/>
                  <a:pt x="594" y="711"/>
                </a:cubicBezTo>
                <a:cubicBezTo>
                  <a:pt x="78" y="1343"/>
                  <a:pt x="0" y="2254"/>
                  <a:pt x="421" y="2957"/>
                </a:cubicBezTo>
                <a:cubicBezTo>
                  <a:pt x="779" y="3559"/>
                  <a:pt x="1432" y="3910"/>
                  <a:pt x="2114" y="3910"/>
                </a:cubicBezTo>
                <a:cubicBezTo>
                  <a:pt x="2231" y="3910"/>
                  <a:pt x="2349" y="3900"/>
                  <a:pt x="2466" y="3879"/>
                </a:cubicBezTo>
                <a:cubicBezTo>
                  <a:pt x="3385" y="3713"/>
                  <a:pt x="4043" y="2888"/>
                  <a:pt x="4060" y="1967"/>
                </a:cubicBezTo>
                <a:lnTo>
                  <a:pt x="4060" y="1967"/>
                </a:lnTo>
                <a:cubicBezTo>
                  <a:pt x="4060" y="1963"/>
                  <a:pt x="4061" y="1960"/>
                  <a:pt x="4060" y="1956"/>
                </a:cubicBezTo>
                <a:lnTo>
                  <a:pt x="4060" y="1956"/>
                </a:lnTo>
                <a:cubicBezTo>
                  <a:pt x="4060" y="1956"/>
                  <a:pt x="4060" y="1956"/>
                  <a:pt x="4060" y="1956"/>
                </a:cubicBezTo>
                <a:cubicBezTo>
                  <a:pt x="4061" y="1952"/>
                  <a:pt x="4060" y="1949"/>
                  <a:pt x="4060" y="1945"/>
                </a:cubicBezTo>
                <a:lnTo>
                  <a:pt x="4060" y="1945"/>
                </a:lnTo>
                <a:cubicBezTo>
                  <a:pt x="4044" y="1138"/>
                  <a:pt x="3549" y="413"/>
                  <a:pt x="2790" y="123"/>
                </a:cubicBezTo>
                <a:cubicBezTo>
                  <a:pt x="2572" y="40"/>
                  <a:pt x="2343" y="0"/>
                  <a:pt x="211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6" name="Google Shape;3076;p54"/>
          <p:cNvSpPr/>
          <p:nvPr/>
        </p:nvSpPr>
        <p:spPr>
          <a:xfrm>
            <a:off x="953831" y="2414114"/>
            <a:ext cx="157515" cy="157603"/>
          </a:xfrm>
          <a:custGeom>
            <a:avLst/>
            <a:gdLst/>
            <a:ahLst/>
            <a:cxnLst/>
            <a:rect l="l" t="t" r="r" b="b"/>
            <a:pathLst>
              <a:path w="3595" h="3597" extrusionOk="0">
                <a:moveTo>
                  <a:pt x="1797" y="0"/>
                </a:moveTo>
                <a:cubicBezTo>
                  <a:pt x="805" y="0"/>
                  <a:pt x="0" y="805"/>
                  <a:pt x="0" y="1798"/>
                </a:cubicBezTo>
                <a:cubicBezTo>
                  <a:pt x="0" y="2791"/>
                  <a:pt x="805" y="3596"/>
                  <a:pt x="1797" y="3596"/>
                </a:cubicBezTo>
                <a:cubicBezTo>
                  <a:pt x="2790" y="3596"/>
                  <a:pt x="3595" y="2791"/>
                  <a:pt x="3595" y="1798"/>
                </a:cubicBezTo>
                <a:cubicBezTo>
                  <a:pt x="3595" y="805"/>
                  <a:pt x="2790" y="0"/>
                  <a:pt x="1797" y="0"/>
                </a:cubicBez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7" name="Google Shape;3077;p54"/>
          <p:cNvSpPr/>
          <p:nvPr/>
        </p:nvSpPr>
        <p:spPr>
          <a:xfrm>
            <a:off x="940467" y="2407192"/>
            <a:ext cx="177889" cy="171360"/>
          </a:xfrm>
          <a:custGeom>
            <a:avLst/>
            <a:gdLst/>
            <a:ahLst/>
            <a:cxnLst/>
            <a:rect l="l" t="t" r="r" b="b"/>
            <a:pathLst>
              <a:path w="4060" h="3911" extrusionOk="0">
                <a:moveTo>
                  <a:pt x="2109" y="317"/>
                </a:moveTo>
                <a:cubicBezTo>
                  <a:pt x="2207" y="317"/>
                  <a:pt x="2306" y="326"/>
                  <a:pt x="2404" y="345"/>
                </a:cubicBezTo>
                <a:cubicBezTo>
                  <a:pt x="3178" y="494"/>
                  <a:pt x="3730" y="1174"/>
                  <a:pt x="3741" y="1956"/>
                </a:cubicBezTo>
                <a:cubicBezTo>
                  <a:pt x="3731" y="2639"/>
                  <a:pt x="3309" y="3264"/>
                  <a:pt x="2660" y="3498"/>
                </a:cubicBezTo>
                <a:cubicBezTo>
                  <a:pt x="2479" y="3561"/>
                  <a:pt x="2293" y="3592"/>
                  <a:pt x="2109" y="3592"/>
                </a:cubicBezTo>
                <a:cubicBezTo>
                  <a:pt x="1626" y="3592"/>
                  <a:pt x="1155" y="3380"/>
                  <a:pt x="834" y="2993"/>
                </a:cubicBezTo>
                <a:cubicBezTo>
                  <a:pt x="401" y="2467"/>
                  <a:pt x="347" y="1701"/>
                  <a:pt x="697" y="1117"/>
                </a:cubicBezTo>
                <a:cubicBezTo>
                  <a:pt x="992" y="620"/>
                  <a:pt x="1541" y="317"/>
                  <a:pt x="2109" y="317"/>
                </a:cubicBezTo>
                <a:close/>
                <a:moveTo>
                  <a:pt x="2114" y="0"/>
                </a:moveTo>
                <a:cubicBezTo>
                  <a:pt x="1537" y="0"/>
                  <a:pt x="966" y="255"/>
                  <a:pt x="594" y="711"/>
                </a:cubicBezTo>
                <a:cubicBezTo>
                  <a:pt x="78" y="1343"/>
                  <a:pt x="0" y="2254"/>
                  <a:pt x="421" y="2957"/>
                </a:cubicBezTo>
                <a:cubicBezTo>
                  <a:pt x="779" y="3559"/>
                  <a:pt x="1431" y="3910"/>
                  <a:pt x="2113" y="3910"/>
                </a:cubicBezTo>
                <a:cubicBezTo>
                  <a:pt x="2230" y="3910"/>
                  <a:pt x="2347" y="3900"/>
                  <a:pt x="2465" y="3879"/>
                </a:cubicBezTo>
                <a:cubicBezTo>
                  <a:pt x="3383" y="3713"/>
                  <a:pt x="4040" y="2889"/>
                  <a:pt x="4059" y="1969"/>
                </a:cubicBezTo>
                <a:lnTo>
                  <a:pt x="4059" y="1969"/>
                </a:lnTo>
                <a:cubicBezTo>
                  <a:pt x="4059" y="1965"/>
                  <a:pt x="4059" y="1961"/>
                  <a:pt x="4059" y="1956"/>
                </a:cubicBezTo>
                <a:lnTo>
                  <a:pt x="4059" y="1956"/>
                </a:lnTo>
                <a:cubicBezTo>
                  <a:pt x="4059" y="1956"/>
                  <a:pt x="4059" y="1956"/>
                  <a:pt x="4059" y="1956"/>
                </a:cubicBezTo>
                <a:cubicBezTo>
                  <a:pt x="4059" y="1952"/>
                  <a:pt x="4059" y="1948"/>
                  <a:pt x="4059" y="1943"/>
                </a:cubicBezTo>
                <a:lnTo>
                  <a:pt x="4059" y="1943"/>
                </a:lnTo>
                <a:cubicBezTo>
                  <a:pt x="4044" y="1137"/>
                  <a:pt x="3547" y="413"/>
                  <a:pt x="2789" y="123"/>
                </a:cubicBezTo>
                <a:cubicBezTo>
                  <a:pt x="2571" y="40"/>
                  <a:pt x="2342" y="0"/>
                  <a:pt x="211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8" name="Google Shape;3078;p54"/>
          <p:cNvSpPr/>
          <p:nvPr/>
        </p:nvSpPr>
        <p:spPr>
          <a:xfrm>
            <a:off x="244508" y="2009351"/>
            <a:ext cx="785603" cy="844271"/>
          </a:xfrm>
          <a:custGeom>
            <a:avLst/>
            <a:gdLst/>
            <a:ahLst/>
            <a:cxnLst/>
            <a:rect l="l" t="t" r="r" b="b"/>
            <a:pathLst>
              <a:path w="17930" h="19269" extrusionOk="0">
                <a:moveTo>
                  <a:pt x="8922" y="0"/>
                </a:moveTo>
                <a:cubicBezTo>
                  <a:pt x="8714" y="0"/>
                  <a:pt x="8370" y="36"/>
                  <a:pt x="8370" y="36"/>
                </a:cubicBezTo>
                <a:cubicBezTo>
                  <a:pt x="2565" y="506"/>
                  <a:pt x="0" y="4468"/>
                  <a:pt x="0" y="9635"/>
                </a:cubicBezTo>
                <a:cubicBezTo>
                  <a:pt x="0" y="14730"/>
                  <a:pt x="4414" y="18762"/>
                  <a:pt x="8370" y="19226"/>
                </a:cubicBezTo>
                <a:cubicBezTo>
                  <a:pt x="8370" y="19226"/>
                  <a:pt x="8740" y="19269"/>
                  <a:pt x="8943" y="19269"/>
                </a:cubicBezTo>
                <a:cubicBezTo>
                  <a:pt x="8950" y="19269"/>
                  <a:pt x="8958" y="19269"/>
                  <a:pt x="8965" y="19269"/>
                </a:cubicBezTo>
                <a:cubicBezTo>
                  <a:pt x="8974" y="19269"/>
                  <a:pt x="8983" y="19269"/>
                  <a:pt x="8993" y="19269"/>
                </a:cubicBezTo>
                <a:cubicBezTo>
                  <a:pt x="9197" y="19269"/>
                  <a:pt x="9559" y="19226"/>
                  <a:pt x="9559" y="19226"/>
                </a:cubicBezTo>
                <a:cubicBezTo>
                  <a:pt x="13516" y="18762"/>
                  <a:pt x="17929" y="14731"/>
                  <a:pt x="17929" y="9635"/>
                </a:cubicBezTo>
                <a:cubicBezTo>
                  <a:pt x="17929" y="4468"/>
                  <a:pt x="15365" y="506"/>
                  <a:pt x="9559" y="36"/>
                </a:cubicBezTo>
                <a:cubicBezTo>
                  <a:pt x="9559" y="36"/>
                  <a:pt x="9215" y="0"/>
                  <a:pt x="9007" y="0"/>
                </a:cubicBezTo>
                <a:cubicBezTo>
                  <a:pt x="8992" y="0"/>
                  <a:pt x="8978" y="1"/>
                  <a:pt x="8965" y="1"/>
                </a:cubicBezTo>
                <a:cubicBezTo>
                  <a:pt x="8951" y="1"/>
                  <a:pt x="8937" y="0"/>
                  <a:pt x="8922" y="0"/>
                </a:cubicBez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9" name="Google Shape;3079;p54"/>
          <p:cNvSpPr/>
          <p:nvPr/>
        </p:nvSpPr>
        <p:spPr>
          <a:xfrm>
            <a:off x="230356" y="2003305"/>
            <a:ext cx="806678" cy="856890"/>
          </a:xfrm>
          <a:custGeom>
            <a:avLst/>
            <a:gdLst/>
            <a:ahLst/>
            <a:cxnLst/>
            <a:rect l="l" t="t" r="r" b="b"/>
            <a:pathLst>
              <a:path w="18411" h="19557" extrusionOk="0">
                <a:moveTo>
                  <a:pt x="9319" y="298"/>
                </a:moveTo>
                <a:cubicBezTo>
                  <a:pt x="10215" y="298"/>
                  <a:pt x="11140" y="461"/>
                  <a:pt x="11999" y="698"/>
                </a:cubicBezTo>
                <a:cubicBezTo>
                  <a:pt x="13699" y="1167"/>
                  <a:pt x="15245" y="2118"/>
                  <a:pt x="16303" y="3546"/>
                </a:cubicBezTo>
                <a:cubicBezTo>
                  <a:pt x="17335" y="4943"/>
                  <a:pt x="17857" y="6652"/>
                  <a:pt x="18025" y="8366"/>
                </a:cubicBezTo>
                <a:cubicBezTo>
                  <a:pt x="18071" y="8833"/>
                  <a:pt x="18091" y="9303"/>
                  <a:pt x="18092" y="9773"/>
                </a:cubicBezTo>
                <a:cubicBezTo>
                  <a:pt x="18070" y="13887"/>
                  <a:pt x="15045" y="17764"/>
                  <a:pt x="11118" y="18941"/>
                </a:cubicBezTo>
                <a:cubicBezTo>
                  <a:pt x="10515" y="19121"/>
                  <a:pt x="9894" y="19239"/>
                  <a:pt x="9268" y="19239"/>
                </a:cubicBezTo>
                <a:cubicBezTo>
                  <a:pt x="9090" y="19239"/>
                  <a:pt x="8913" y="19229"/>
                  <a:pt x="8735" y="19209"/>
                </a:cubicBezTo>
                <a:cubicBezTo>
                  <a:pt x="7863" y="19110"/>
                  <a:pt x="7010" y="18841"/>
                  <a:pt x="6219" y="18463"/>
                </a:cubicBezTo>
                <a:cubicBezTo>
                  <a:pt x="4408" y="17598"/>
                  <a:pt x="2856" y="16175"/>
                  <a:pt x="1820" y="14456"/>
                </a:cubicBezTo>
                <a:cubicBezTo>
                  <a:pt x="719" y="12630"/>
                  <a:pt x="351" y="10596"/>
                  <a:pt x="538" y="8487"/>
                </a:cubicBezTo>
                <a:cubicBezTo>
                  <a:pt x="691" y="6755"/>
                  <a:pt x="1200" y="5024"/>
                  <a:pt x="2230" y="3603"/>
                </a:cubicBezTo>
                <a:cubicBezTo>
                  <a:pt x="3261" y="2181"/>
                  <a:pt x="4777" y="1218"/>
                  <a:pt x="6454" y="733"/>
                </a:cubicBezTo>
                <a:cubicBezTo>
                  <a:pt x="7353" y="473"/>
                  <a:pt x="8317" y="305"/>
                  <a:pt x="9254" y="298"/>
                </a:cubicBezTo>
                <a:cubicBezTo>
                  <a:pt x="9276" y="298"/>
                  <a:pt x="9297" y="298"/>
                  <a:pt x="9319" y="298"/>
                </a:cubicBezTo>
                <a:close/>
                <a:moveTo>
                  <a:pt x="9235" y="1"/>
                </a:moveTo>
                <a:cubicBezTo>
                  <a:pt x="6849" y="1"/>
                  <a:pt x="4461" y="802"/>
                  <a:pt x="2768" y="2488"/>
                </a:cubicBezTo>
                <a:cubicBezTo>
                  <a:pt x="1506" y="3743"/>
                  <a:pt x="748" y="5409"/>
                  <a:pt x="407" y="7143"/>
                </a:cubicBezTo>
                <a:cubicBezTo>
                  <a:pt x="1" y="9213"/>
                  <a:pt x="69" y="11375"/>
                  <a:pt x="894" y="13336"/>
                </a:cubicBezTo>
                <a:cubicBezTo>
                  <a:pt x="1708" y="15272"/>
                  <a:pt x="3141" y="16936"/>
                  <a:pt x="4895" y="18083"/>
                </a:cubicBezTo>
                <a:cubicBezTo>
                  <a:pt x="6173" y="18919"/>
                  <a:pt x="7726" y="19556"/>
                  <a:pt x="9278" y="19556"/>
                </a:cubicBezTo>
                <a:cubicBezTo>
                  <a:pt x="9504" y="19556"/>
                  <a:pt x="9731" y="19543"/>
                  <a:pt x="9956" y="19514"/>
                </a:cubicBezTo>
                <a:cubicBezTo>
                  <a:pt x="14015" y="19001"/>
                  <a:pt x="17533" y="15374"/>
                  <a:pt x="18260" y="11411"/>
                </a:cubicBezTo>
                <a:cubicBezTo>
                  <a:pt x="18358" y="10871"/>
                  <a:pt x="18409" y="10324"/>
                  <a:pt x="18411" y="9776"/>
                </a:cubicBezTo>
                <a:lnTo>
                  <a:pt x="18411" y="9776"/>
                </a:lnTo>
                <a:cubicBezTo>
                  <a:pt x="18411" y="9775"/>
                  <a:pt x="18411" y="9774"/>
                  <a:pt x="18411" y="9773"/>
                </a:cubicBezTo>
                <a:lnTo>
                  <a:pt x="18411" y="9773"/>
                </a:lnTo>
                <a:cubicBezTo>
                  <a:pt x="18411" y="9773"/>
                  <a:pt x="18411" y="9773"/>
                  <a:pt x="18411" y="9773"/>
                </a:cubicBezTo>
                <a:cubicBezTo>
                  <a:pt x="18411" y="9772"/>
                  <a:pt x="18411" y="9771"/>
                  <a:pt x="18411" y="9770"/>
                </a:cubicBezTo>
                <a:lnTo>
                  <a:pt x="18411" y="9770"/>
                </a:lnTo>
                <a:cubicBezTo>
                  <a:pt x="18406" y="7907"/>
                  <a:pt x="18082" y="6010"/>
                  <a:pt x="17192" y="4355"/>
                </a:cubicBezTo>
                <a:cubicBezTo>
                  <a:pt x="16350" y="2794"/>
                  <a:pt x="15010" y="1560"/>
                  <a:pt x="13384" y="851"/>
                </a:cubicBezTo>
                <a:cubicBezTo>
                  <a:pt x="12103" y="290"/>
                  <a:pt x="10669" y="1"/>
                  <a:pt x="923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0" name="Google Shape;3080;p54"/>
          <p:cNvSpPr/>
          <p:nvPr/>
        </p:nvSpPr>
        <p:spPr>
          <a:xfrm>
            <a:off x="205851" y="1974898"/>
            <a:ext cx="885572" cy="458493"/>
          </a:xfrm>
          <a:custGeom>
            <a:avLst/>
            <a:gdLst/>
            <a:ahLst/>
            <a:cxnLst/>
            <a:rect l="l" t="t" r="r" b="b"/>
            <a:pathLst>
              <a:path w="19743" h="9964" extrusionOk="0">
                <a:moveTo>
                  <a:pt x="9443" y="0"/>
                </a:moveTo>
                <a:cubicBezTo>
                  <a:pt x="8992" y="0"/>
                  <a:pt x="8581" y="22"/>
                  <a:pt x="8240" y="69"/>
                </a:cubicBezTo>
                <a:cubicBezTo>
                  <a:pt x="6584" y="298"/>
                  <a:pt x="3657" y="1460"/>
                  <a:pt x="2555" y="2889"/>
                </a:cubicBezTo>
                <a:cubicBezTo>
                  <a:pt x="1451" y="4320"/>
                  <a:pt x="556" y="5819"/>
                  <a:pt x="545" y="6673"/>
                </a:cubicBezTo>
                <a:cubicBezTo>
                  <a:pt x="534" y="7527"/>
                  <a:pt x="0" y="9090"/>
                  <a:pt x="408" y="9552"/>
                </a:cubicBezTo>
                <a:cubicBezTo>
                  <a:pt x="408" y="9552"/>
                  <a:pt x="749" y="9964"/>
                  <a:pt x="1050" y="9964"/>
                </a:cubicBezTo>
                <a:cubicBezTo>
                  <a:pt x="1100" y="9964"/>
                  <a:pt x="1148" y="9953"/>
                  <a:pt x="1194" y="9927"/>
                </a:cubicBezTo>
                <a:cubicBezTo>
                  <a:pt x="1327" y="9850"/>
                  <a:pt x="1684" y="9713"/>
                  <a:pt x="1992" y="9414"/>
                </a:cubicBezTo>
                <a:cubicBezTo>
                  <a:pt x="2430" y="8988"/>
                  <a:pt x="2848" y="8321"/>
                  <a:pt x="3042" y="7801"/>
                </a:cubicBezTo>
                <a:cubicBezTo>
                  <a:pt x="3371" y="6911"/>
                  <a:pt x="3520" y="6911"/>
                  <a:pt x="3520" y="6911"/>
                </a:cubicBezTo>
                <a:lnTo>
                  <a:pt x="6109" y="7059"/>
                </a:lnTo>
                <a:lnTo>
                  <a:pt x="9047" y="6881"/>
                </a:lnTo>
                <a:cubicBezTo>
                  <a:pt x="9047" y="6881"/>
                  <a:pt x="10899" y="6626"/>
                  <a:pt x="11037" y="6610"/>
                </a:cubicBezTo>
                <a:cubicBezTo>
                  <a:pt x="11174" y="6595"/>
                  <a:pt x="12734" y="6218"/>
                  <a:pt x="13445" y="5910"/>
                </a:cubicBezTo>
                <a:cubicBezTo>
                  <a:pt x="13622" y="5834"/>
                  <a:pt x="13921" y="5670"/>
                  <a:pt x="13921" y="5670"/>
                </a:cubicBezTo>
                <a:cubicBezTo>
                  <a:pt x="13921" y="5670"/>
                  <a:pt x="14611" y="6923"/>
                  <a:pt x="15502" y="7764"/>
                </a:cubicBezTo>
                <a:cubicBezTo>
                  <a:pt x="15799" y="8043"/>
                  <a:pt x="16140" y="8309"/>
                  <a:pt x="16373" y="8551"/>
                </a:cubicBezTo>
                <a:cubicBezTo>
                  <a:pt x="17306" y="9521"/>
                  <a:pt x="17689" y="9354"/>
                  <a:pt x="18406" y="9742"/>
                </a:cubicBezTo>
                <a:cubicBezTo>
                  <a:pt x="18610" y="9852"/>
                  <a:pt x="18766" y="9892"/>
                  <a:pt x="18886" y="9892"/>
                </a:cubicBezTo>
                <a:cubicBezTo>
                  <a:pt x="19190" y="9892"/>
                  <a:pt x="19264" y="9636"/>
                  <a:pt x="19297" y="9601"/>
                </a:cubicBezTo>
                <a:cubicBezTo>
                  <a:pt x="19341" y="9551"/>
                  <a:pt x="19742" y="7050"/>
                  <a:pt x="19157" y="5660"/>
                </a:cubicBezTo>
                <a:cubicBezTo>
                  <a:pt x="18572" y="4269"/>
                  <a:pt x="16695" y="1321"/>
                  <a:pt x="14929" y="764"/>
                </a:cubicBezTo>
                <a:cubicBezTo>
                  <a:pt x="13527" y="323"/>
                  <a:pt x="11180" y="0"/>
                  <a:pt x="9443" y="0"/>
                </a:cubicBezTo>
                <a:close/>
              </a:path>
            </a:pathLst>
          </a:custGeom>
          <a:solidFill>
            <a:srgbClr val="6953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1" name="Google Shape;3081;p54"/>
          <p:cNvSpPr/>
          <p:nvPr/>
        </p:nvSpPr>
        <p:spPr>
          <a:xfrm>
            <a:off x="436155" y="2446012"/>
            <a:ext cx="74792" cy="97751"/>
          </a:xfrm>
          <a:custGeom>
            <a:avLst/>
            <a:gdLst/>
            <a:ahLst/>
            <a:cxnLst/>
            <a:rect l="l" t="t" r="r" b="b"/>
            <a:pathLst>
              <a:path w="1707" h="2231" extrusionOk="0">
                <a:moveTo>
                  <a:pt x="853" y="1"/>
                </a:moveTo>
                <a:cubicBezTo>
                  <a:pt x="382" y="1"/>
                  <a:pt x="0" y="500"/>
                  <a:pt x="0" y="1115"/>
                </a:cubicBezTo>
                <a:cubicBezTo>
                  <a:pt x="0" y="1731"/>
                  <a:pt x="382" y="2231"/>
                  <a:pt x="853" y="2231"/>
                </a:cubicBezTo>
                <a:cubicBezTo>
                  <a:pt x="1324" y="2231"/>
                  <a:pt x="1706" y="1731"/>
                  <a:pt x="1706" y="1115"/>
                </a:cubicBezTo>
                <a:cubicBezTo>
                  <a:pt x="1706" y="500"/>
                  <a:pt x="1324" y="1"/>
                  <a:pt x="85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2" name="Google Shape;3082;p54"/>
          <p:cNvSpPr/>
          <p:nvPr/>
        </p:nvSpPr>
        <p:spPr>
          <a:xfrm>
            <a:off x="766215" y="2444040"/>
            <a:ext cx="74748" cy="97707"/>
          </a:xfrm>
          <a:custGeom>
            <a:avLst/>
            <a:gdLst/>
            <a:ahLst/>
            <a:cxnLst/>
            <a:rect l="l" t="t" r="r" b="b"/>
            <a:pathLst>
              <a:path w="1706" h="2230" extrusionOk="0">
                <a:moveTo>
                  <a:pt x="852" y="1"/>
                </a:moveTo>
                <a:cubicBezTo>
                  <a:pt x="381" y="1"/>
                  <a:pt x="0" y="500"/>
                  <a:pt x="0" y="1115"/>
                </a:cubicBezTo>
                <a:cubicBezTo>
                  <a:pt x="0" y="1731"/>
                  <a:pt x="381" y="2229"/>
                  <a:pt x="852" y="2229"/>
                </a:cubicBezTo>
                <a:cubicBezTo>
                  <a:pt x="1323" y="2229"/>
                  <a:pt x="1706" y="1731"/>
                  <a:pt x="1706" y="1115"/>
                </a:cubicBezTo>
                <a:cubicBezTo>
                  <a:pt x="1706" y="500"/>
                  <a:pt x="1323" y="1"/>
                  <a:pt x="85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3" name="Google Shape;3083;p54"/>
          <p:cNvSpPr/>
          <p:nvPr/>
        </p:nvSpPr>
        <p:spPr>
          <a:xfrm>
            <a:off x="609532" y="2505951"/>
            <a:ext cx="50606" cy="77596"/>
          </a:xfrm>
          <a:custGeom>
            <a:avLst/>
            <a:gdLst/>
            <a:ahLst/>
            <a:cxnLst/>
            <a:rect l="l" t="t" r="r" b="b"/>
            <a:pathLst>
              <a:path w="1155" h="1771" extrusionOk="0">
                <a:moveTo>
                  <a:pt x="952" y="0"/>
                </a:moveTo>
                <a:cubicBezTo>
                  <a:pt x="951" y="0"/>
                  <a:pt x="950" y="0"/>
                  <a:pt x="949" y="0"/>
                </a:cubicBezTo>
                <a:cubicBezTo>
                  <a:pt x="581" y="5"/>
                  <a:pt x="254" y="237"/>
                  <a:pt x="127" y="582"/>
                </a:cubicBezTo>
                <a:cubicBezTo>
                  <a:pt x="1" y="917"/>
                  <a:pt x="104" y="1323"/>
                  <a:pt x="377" y="1556"/>
                </a:cubicBezTo>
                <a:cubicBezTo>
                  <a:pt x="537" y="1692"/>
                  <a:pt x="739" y="1767"/>
                  <a:pt x="949" y="1770"/>
                </a:cubicBezTo>
                <a:cubicBezTo>
                  <a:pt x="950" y="1770"/>
                  <a:pt x="950" y="1770"/>
                  <a:pt x="951" y="1770"/>
                </a:cubicBezTo>
                <a:cubicBezTo>
                  <a:pt x="1155" y="1770"/>
                  <a:pt x="1154" y="1454"/>
                  <a:pt x="949" y="1450"/>
                </a:cubicBezTo>
                <a:cubicBezTo>
                  <a:pt x="642" y="1444"/>
                  <a:pt x="396" y="1193"/>
                  <a:pt x="396" y="885"/>
                </a:cubicBezTo>
                <a:cubicBezTo>
                  <a:pt x="396" y="577"/>
                  <a:pt x="642" y="326"/>
                  <a:pt x="949" y="319"/>
                </a:cubicBezTo>
                <a:cubicBezTo>
                  <a:pt x="1153" y="316"/>
                  <a:pt x="1155" y="0"/>
                  <a:pt x="9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4" name="Google Shape;3084;p54"/>
          <p:cNvSpPr/>
          <p:nvPr/>
        </p:nvSpPr>
        <p:spPr>
          <a:xfrm>
            <a:off x="337790" y="2553578"/>
            <a:ext cx="93238" cy="89777"/>
          </a:xfrm>
          <a:custGeom>
            <a:avLst/>
            <a:gdLst/>
            <a:ahLst/>
            <a:cxnLst/>
            <a:rect l="l" t="t" r="r" b="b"/>
            <a:pathLst>
              <a:path w="2128" h="2049" extrusionOk="0">
                <a:moveTo>
                  <a:pt x="1105" y="1"/>
                </a:moveTo>
                <a:cubicBezTo>
                  <a:pt x="690" y="1"/>
                  <a:pt x="317" y="250"/>
                  <a:pt x="159" y="633"/>
                </a:cubicBezTo>
                <a:cubicBezTo>
                  <a:pt x="1" y="1016"/>
                  <a:pt x="88" y="1456"/>
                  <a:pt x="380" y="1748"/>
                </a:cubicBezTo>
                <a:cubicBezTo>
                  <a:pt x="576" y="1944"/>
                  <a:pt x="837" y="2048"/>
                  <a:pt x="1104" y="2048"/>
                </a:cubicBezTo>
                <a:cubicBezTo>
                  <a:pt x="1236" y="2048"/>
                  <a:pt x="1369" y="2023"/>
                  <a:pt x="1496" y="1970"/>
                </a:cubicBezTo>
                <a:cubicBezTo>
                  <a:pt x="1878" y="1812"/>
                  <a:pt x="2128" y="1439"/>
                  <a:pt x="2128" y="1025"/>
                </a:cubicBezTo>
                <a:cubicBezTo>
                  <a:pt x="2128" y="459"/>
                  <a:pt x="1669" y="1"/>
                  <a:pt x="1105" y="1"/>
                </a:cubicBezTo>
                <a:close/>
              </a:path>
            </a:pathLst>
          </a:custGeom>
          <a:solidFill>
            <a:srgbClr val="6651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5" name="Google Shape;3085;p54"/>
          <p:cNvSpPr/>
          <p:nvPr/>
        </p:nvSpPr>
        <p:spPr>
          <a:xfrm>
            <a:off x="846090" y="2553578"/>
            <a:ext cx="89689" cy="89777"/>
          </a:xfrm>
          <a:custGeom>
            <a:avLst/>
            <a:gdLst/>
            <a:ahLst/>
            <a:cxnLst/>
            <a:rect l="l" t="t" r="r" b="b"/>
            <a:pathLst>
              <a:path w="2047" h="2049" extrusionOk="0">
                <a:moveTo>
                  <a:pt x="1024" y="1"/>
                </a:moveTo>
                <a:cubicBezTo>
                  <a:pt x="458" y="1"/>
                  <a:pt x="1" y="459"/>
                  <a:pt x="1" y="1025"/>
                </a:cubicBezTo>
                <a:cubicBezTo>
                  <a:pt x="1" y="1590"/>
                  <a:pt x="458" y="2048"/>
                  <a:pt x="1024" y="2048"/>
                </a:cubicBezTo>
                <a:cubicBezTo>
                  <a:pt x="1588" y="2048"/>
                  <a:pt x="2047" y="1590"/>
                  <a:pt x="2047" y="1025"/>
                </a:cubicBezTo>
                <a:cubicBezTo>
                  <a:pt x="2047" y="459"/>
                  <a:pt x="1588" y="1"/>
                  <a:pt x="1024" y="1"/>
                </a:cubicBezTo>
                <a:close/>
              </a:path>
            </a:pathLst>
          </a:custGeom>
          <a:solidFill>
            <a:srgbClr val="6651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6" name="Google Shape;3086;p54"/>
          <p:cNvSpPr/>
          <p:nvPr/>
        </p:nvSpPr>
        <p:spPr>
          <a:xfrm>
            <a:off x="552485" y="2644012"/>
            <a:ext cx="173507" cy="71944"/>
          </a:xfrm>
          <a:custGeom>
            <a:avLst/>
            <a:gdLst/>
            <a:ahLst/>
            <a:cxnLst/>
            <a:rect l="l" t="t" r="r" b="b"/>
            <a:pathLst>
              <a:path w="3960" h="1642" extrusionOk="0">
                <a:moveTo>
                  <a:pt x="195" y="1"/>
                </a:moveTo>
                <a:cubicBezTo>
                  <a:pt x="100" y="1"/>
                  <a:pt x="0" y="79"/>
                  <a:pt x="30" y="199"/>
                </a:cubicBezTo>
                <a:cubicBezTo>
                  <a:pt x="249" y="1077"/>
                  <a:pt x="1096" y="1641"/>
                  <a:pt x="1981" y="1641"/>
                </a:cubicBezTo>
                <a:cubicBezTo>
                  <a:pt x="2864" y="1641"/>
                  <a:pt x="3712" y="1077"/>
                  <a:pt x="3930" y="199"/>
                </a:cubicBezTo>
                <a:cubicBezTo>
                  <a:pt x="3960" y="79"/>
                  <a:pt x="3860" y="1"/>
                  <a:pt x="3765" y="1"/>
                </a:cubicBezTo>
                <a:cubicBezTo>
                  <a:pt x="3702" y="1"/>
                  <a:pt x="3641" y="35"/>
                  <a:pt x="3622" y="115"/>
                </a:cubicBezTo>
                <a:cubicBezTo>
                  <a:pt x="3437" y="857"/>
                  <a:pt x="2727" y="1322"/>
                  <a:pt x="1981" y="1323"/>
                </a:cubicBezTo>
                <a:cubicBezTo>
                  <a:pt x="1234" y="1323"/>
                  <a:pt x="522" y="856"/>
                  <a:pt x="339" y="115"/>
                </a:cubicBezTo>
                <a:cubicBezTo>
                  <a:pt x="319" y="35"/>
                  <a:pt x="258" y="1"/>
                  <a:pt x="19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7" name="Google Shape;3087;p54"/>
          <p:cNvSpPr/>
          <p:nvPr/>
        </p:nvSpPr>
        <p:spPr>
          <a:xfrm>
            <a:off x="450965" y="4675670"/>
            <a:ext cx="151381" cy="14065"/>
          </a:xfrm>
          <a:custGeom>
            <a:avLst/>
            <a:gdLst/>
            <a:ahLst/>
            <a:cxnLst/>
            <a:rect l="l" t="t" r="r" b="b"/>
            <a:pathLst>
              <a:path w="3455" h="321" extrusionOk="0">
                <a:moveTo>
                  <a:pt x="206" y="1"/>
                </a:moveTo>
                <a:cubicBezTo>
                  <a:pt x="1" y="1"/>
                  <a:pt x="1" y="321"/>
                  <a:pt x="206" y="321"/>
                </a:cubicBezTo>
                <a:lnTo>
                  <a:pt x="3249" y="321"/>
                </a:lnTo>
                <a:cubicBezTo>
                  <a:pt x="3454" y="321"/>
                  <a:pt x="3455" y="1"/>
                  <a:pt x="324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8" name="Google Shape;3088;p54"/>
          <p:cNvSpPr/>
          <p:nvPr/>
        </p:nvSpPr>
        <p:spPr>
          <a:xfrm>
            <a:off x="448161" y="4627780"/>
            <a:ext cx="153353" cy="14065"/>
          </a:xfrm>
          <a:custGeom>
            <a:avLst/>
            <a:gdLst/>
            <a:ahLst/>
            <a:cxnLst/>
            <a:rect l="l" t="t" r="r" b="b"/>
            <a:pathLst>
              <a:path w="3500" h="321" extrusionOk="0">
                <a:moveTo>
                  <a:pt x="206" y="0"/>
                </a:moveTo>
                <a:cubicBezTo>
                  <a:pt x="0" y="0"/>
                  <a:pt x="0" y="320"/>
                  <a:pt x="206" y="320"/>
                </a:cubicBezTo>
                <a:lnTo>
                  <a:pt x="3294" y="320"/>
                </a:lnTo>
                <a:cubicBezTo>
                  <a:pt x="3498" y="320"/>
                  <a:pt x="3499" y="0"/>
                  <a:pt x="329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9" name="Google Shape;3089;p54"/>
          <p:cNvSpPr/>
          <p:nvPr/>
        </p:nvSpPr>
        <p:spPr>
          <a:xfrm>
            <a:off x="708072" y="4675714"/>
            <a:ext cx="151337" cy="14065"/>
          </a:xfrm>
          <a:custGeom>
            <a:avLst/>
            <a:gdLst/>
            <a:ahLst/>
            <a:cxnLst/>
            <a:rect l="l" t="t" r="r" b="b"/>
            <a:pathLst>
              <a:path w="3454" h="321" extrusionOk="0">
                <a:moveTo>
                  <a:pt x="206" y="1"/>
                </a:moveTo>
                <a:cubicBezTo>
                  <a:pt x="0" y="1"/>
                  <a:pt x="0" y="321"/>
                  <a:pt x="206" y="321"/>
                </a:cubicBezTo>
                <a:lnTo>
                  <a:pt x="3248" y="321"/>
                </a:lnTo>
                <a:cubicBezTo>
                  <a:pt x="3453" y="321"/>
                  <a:pt x="3453" y="1"/>
                  <a:pt x="324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0" name="Google Shape;3090;p54"/>
          <p:cNvSpPr/>
          <p:nvPr/>
        </p:nvSpPr>
        <p:spPr>
          <a:xfrm>
            <a:off x="705224" y="4627824"/>
            <a:ext cx="153309" cy="14065"/>
          </a:xfrm>
          <a:custGeom>
            <a:avLst/>
            <a:gdLst/>
            <a:ahLst/>
            <a:cxnLst/>
            <a:rect l="l" t="t" r="r" b="b"/>
            <a:pathLst>
              <a:path w="3499" h="321" extrusionOk="0">
                <a:moveTo>
                  <a:pt x="206" y="0"/>
                </a:moveTo>
                <a:cubicBezTo>
                  <a:pt x="1" y="0"/>
                  <a:pt x="1" y="320"/>
                  <a:pt x="206" y="320"/>
                </a:cubicBezTo>
                <a:lnTo>
                  <a:pt x="3293" y="320"/>
                </a:lnTo>
                <a:cubicBezTo>
                  <a:pt x="3498" y="320"/>
                  <a:pt x="3498" y="0"/>
                  <a:pt x="329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3" name="Google Shape;3093;p54"/>
          <p:cNvSpPr/>
          <p:nvPr/>
        </p:nvSpPr>
        <p:spPr>
          <a:xfrm>
            <a:off x="81297" y="3665953"/>
            <a:ext cx="159530" cy="169739"/>
          </a:xfrm>
          <a:custGeom>
            <a:avLst/>
            <a:gdLst/>
            <a:ahLst/>
            <a:cxnLst/>
            <a:rect l="l" t="t" r="r" b="b"/>
            <a:pathLst>
              <a:path w="3641" h="3874" extrusionOk="0">
                <a:moveTo>
                  <a:pt x="524" y="1"/>
                </a:moveTo>
                <a:lnTo>
                  <a:pt x="1" y="1103"/>
                </a:lnTo>
                <a:cubicBezTo>
                  <a:pt x="1" y="1103"/>
                  <a:pt x="1262" y="2937"/>
                  <a:pt x="2939" y="3874"/>
                </a:cubicBezTo>
                <a:lnTo>
                  <a:pt x="3641" y="2688"/>
                </a:lnTo>
                <a:lnTo>
                  <a:pt x="524" y="1"/>
                </a:lnTo>
                <a:close/>
              </a:path>
            </a:pathLst>
          </a:custGeom>
          <a:solidFill>
            <a:srgbClr val="A02D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4" name="Google Shape;3094;p54"/>
          <p:cNvSpPr/>
          <p:nvPr/>
        </p:nvSpPr>
        <p:spPr>
          <a:xfrm>
            <a:off x="73410" y="3659030"/>
            <a:ext cx="174909" cy="183629"/>
          </a:xfrm>
          <a:custGeom>
            <a:avLst/>
            <a:gdLst/>
            <a:ahLst/>
            <a:cxnLst/>
            <a:rect l="l" t="t" r="r" b="b"/>
            <a:pathLst>
              <a:path w="3992" h="4191" extrusionOk="0">
                <a:moveTo>
                  <a:pt x="758" y="415"/>
                </a:moveTo>
                <a:lnTo>
                  <a:pt x="3315" y="2620"/>
                </a:lnTo>
                <a:lnTo>
                  <a:pt x="3615" y="2878"/>
                </a:lnTo>
                <a:lnTo>
                  <a:pt x="3615" y="2878"/>
                </a:lnTo>
                <a:lnTo>
                  <a:pt x="3061" y="3814"/>
                </a:lnTo>
                <a:lnTo>
                  <a:pt x="3061" y="3814"/>
                </a:lnTo>
                <a:cubicBezTo>
                  <a:pt x="2336" y="3379"/>
                  <a:pt x="1702" y="2805"/>
                  <a:pt x="1134" y="2182"/>
                </a:cubicBezTo>
                <a:cubicBezTo>
                  <a:pt x="863" y="1884"/>
                  <a:pt x="597" y="1574"/>
                  <a:pt x="364" y="1245"/>
                </a:cubicBezTo>
                <a:lnTo>
                  <a:pt x="364" y="1245"/>
                </a:lnTo>
                <a:lnTo>
                  <a:pt x="758" y="415"/>
                </a:lnTo>
                <a:close/>
                <a:moveTo>
                  <a:pt x="694" y="0"/>
                </a:moveTo>
                <a:cubicBezTo>
                  <a:pt x="642" y="0"/>
                  <a:pt x="591" y="24"/>
                  <a:pt x="565" y="78"/>
                </a:cubicBezTo>
                <a:lnTo>
                  <a:pt x="44" y="1176"/>
                </a:lnTo>
                <a:lnTo>
                  <a:pt x="44" y="1176"/>
                </a:lnTo>
                <a:cubicBezTo>
                  <a:pt x="9" y="1220"/>
                  <a:pt x="0" y="1280"/>
                  <a:pt x="42" y="1341"/>
                </a:cubicBezTo>
                <a:cubicBezTo>
                  <a:pt x="814" y="2459"/>
                  <a:pt x="1854" y="3501"/>
                  <a:pt x="3038" y="4169"/>
                </a:cubicBezTo>
                <a:cubicBezTo>
                  <a:pt x="3063" y="4183"/>
                  <a:pt x="3090" y="4190"/>
                  <a:pt x="3117" y="4190"/>
                </a:cubicBezTo>
                <a:cubicBezTo>
                  <a:pt x="3172" y="4190"/>
                  <a:pt x="3226" y="4162"/>
                  <a:pt x="3256" y="4112"/>
                </a:cubicBezTo>
                <a:lnTo>
                  <a:pt x="3958" y="2926"/>
                </a:lnTo>
                <a:cubicBezTo>
                  <a:pt x="3992" y="2868"/>
                  <a:pt x="3986" y="2778"/>
                  <a:pt x="3933" y="2732"/>
                </a:cubicBezTo>
                <a:lnTo>
                  <a:pt x="1209" y="383"/>
                </a:lnTo>
                <a:lnTo>
                  <a:pt x="816" y="46"/>
                </a:lnTo>
                <a:cubicBezTo>
                  <a:pt x="784" y="17"/>
                  <a:pt x="738" y="0"/>
                  <a:pt x="69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5" name="Google Shape;3095;p54"/>
          <p:cNvSpPr/>
          <p:nvPr/>
        </p:nvSpPr>
        <p:spPr>
          <a:xfrm>
            <a:off x="1082122" y="3701881"/>
            <a:ext cx="237039" cy="248562"/>
          </a:xfrm>
          <a:custGeom>
            <a:avLst/>
            <a:gdLst/>
            <a:ahLst/>
            <a:cxnLst/>
            <a:rect l="l" t="t" r="r" b="b"/>
            <a:pathLst>
              <a:path w="5410" h="5673" extrusionOk="0">
                <a:moveTo>
                  <a:pt x="2668" y="1"/>
                </a:moveTo>
                <a:lnTo>
                  <a:pt x="1" y="2484"/>
                </a:lnTo>
                <a:cubicBezTo>
                  <a:pt x="1" y="2484"/>
                  <a:pt x="363" y="3152"/>
                  <a:pt x="653" y="4127"/>
                </a:cubicBezTo>
                <a:cubicBezTo>
                  <a:pt x="926" y="5044"/>
                  <a:pt x="1452" y="5672"/>
                  <a:pt x="1757" y="5672"/>
                </a:cubicBezTo>
                <a:cubicBezTo>
                  <a:pt x="1776" y="5672"/>
                  <a:pt x="1794" y="5670"/>
                  <a:pt x="1811" y="5665"/>
                </a:cubicBezTo>
                <a:cubicBezTo>
                  <a:pt x="2105" y="5580"/>
                  <a:pt x="1937" y="5228"/>
                  <a:pt x="1869" y="4825"/>
                </a:cubicBezTo>
                <a:cubicBezTo>
                  <a:pt x="1801" y="4422"/>
                  <a:pt x="1854" y="4428"/>
                  <a:pt x="2071" y="4257"/>
                </a:cubicBezTo>
                <a:cubicBezTo>
                  <a:pt x="2096" y="4238"/>
                  <a:pt x="2130" y="4229"/>
                  <a:pt x="2172" y="4229"/>
                </a:cubicBezTo>
                <a:cubicBezTo>
                  <a:pt x="2508" y="4229"/>
                  <a:pt x="3367" y="4772"/>
                  <a:pt x="4068" y="5041"/>
                </a:cubicBezTo>
                <a:cubicBezTo>
                  <a:pt x="4309" y="5135"/>
                  <a:pt x="4489" y="5176"/>
                  <a:pt x="4628" y="5176"/>
                </a:cubicBezTo>
                <a:cubicBezTo>
                  <a:pt x="4943" y="5176"/>
                  <a:pt x="5051" y="4963"/>
                  <a:pt x="5197" y="4655"/>
                </a:cubicBezTo>
                <a:cubicBezTo>
                  <a:pt x="5410" y="4209"/>
                  <a:pt x="3913" y="2019"/>
                  <a:pt x="3597" y="1552"/>
                </a:cubicBezTo>
                <a:cubicBezTo>
                  <a:pt x="3281" y="1084"/>
                  <a:pt x="2668" y="1"/>
                  <a:pt x="2668" y="1"/>
                </a:cubicBezTo>
                <a:close/>
              </a:path>
            </a:pathLst>
          </a:custGeom>
          <a:solidFill>
            <a:srgbClr val="A28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6" name="Google Shape;3096;p54"/>
          <p:cNvSpPr/>
          <p:nvPr/>
        </p:nvSpPr>
        <p:spPr>
          <a:xfrm>
            <a:off x="1075155" y="3692987"/>
            <a:ext cx="244575" cy="262978"/>
          </a:xfrm>
          <a:custGeom>
            <a:avLst/>
            <a:gdLst/>
            <a:ahLst/>
            <a:cxnLst/>
            <a:rect l="l" t="t" r="r" b="b"/>
            <a:pathLst>
              <a:path w="5582" h="6002" extrusionOk="0">
                <a:moveTo>
                  <a:pt x="2796" y="407"/>
                </a:moveTo>
                <a:cubicBezTo>
                  <a:pt x="2974" y="716"/>
                  <a:pt x="3400" y="1454"/>
                  <a:pt x="3649" y="1825"/>
                </a:cubicBezTo>
                <a:lnTo>
                  <a:pt x="3684" y="1876"/>
                </a:lnTo>
                <a:cubicBezTo>
                  <a:pt x="5290" y="4251"/>
                  <a:pt x="5282" y="4715"/>
                  <a:pt x="5241" y="4802"/>
                </a:cubicBezTo>
                <a:cubicBezTo>
                  <a:pt x="5105" y="5088"/>
                  <a:pt x="5026" y="5254"/>
                  <a:pt x="4783" y="5254"/>
                </a:cubicBezTo>
                <a:cubicBezTo>
                  <a:pt x="4663" y="5254"/>
                  <a:pt x="4502" y="5213"/>
                  <a:pt x="4273" y="5125"/>
                </a:cubicBezTo>
                <a:cubicBezTo>
                  <a:pt x="3993" y="5018"/>
                  <a:pt x="3690" y="4867"/>
                  <a:pt x="3396" y="4720"/>
                </a:cubicBezTo>
                <a:cubicBezTo>
                  <a:pt x="2883" y="4464"/>
                  <a:pt x="2548" y="4304"/>
                  <a:pt x="2332" y="4304"/>
                </a:cubicBezTo>
                <a:cubicBezTo>
                  <a:pt x="2259" y="4304"/>
                  <a:pt x="2200" y="4322"/>
                  <a:pt x="2152" y="4360"/>
                </a:cubicBezTo>
                <a:lnTo>
                  <a:pt x="2097" y="4401"/>
                </a:lnTo>
                <a:cubicBezTo>
                  <a:pt x="1878" y="4569"/>
                  <a:pt x="1834" y="4649"/>
                  <a:pt x="1902" y="5049"/>
                </a:cubicBezTo>
                <a:cubicBezTo>
                  <a:pt x="1917" y="5139"/>
                  <a:pt x="1937" y="5227"/>
                  <a:pt x="1956" y="5309"/>
                </a:cubicBezTo>
                <a:cubicBezTo>
                  <a:pt x="2033" y="5644"/>
                  <a:pt x="2029" y="5718"/>
                  <a:pt x="1936" y="5744"/>
                </a:cubicBezTo>
                <a:cubicBezTo>
                  <a:pt x="1928" y="5747"/>
                  <a:pt x="1920" y="5748"/>
                  <a:pt x="1911" y="5748"/>
                </a:cubicBezTo>
                <a:cubicBezTo>
                  <a:pt x="1727" y="5748"/>
                  <a:pt x="1219" y="5244"/>
                  <a:pt x="934" y="4293"/>
                </a:cubicBezTo>
                <a:cubicBezTo>
                  <a:pt x="774" y="3750"/>
                  <a:pt x="567" y="3222"/>
                  <a:pt x="318" y="2714"/>
                </a:cubicBezTo>
                <a:lnTo>
                  <a:pt x="2796" y="407"/>
                </a:lnTo>
                <a:close/>
                <a:moveTo>
                  <a:pt x="2858" y="0"/>
                </a:moveTo>
                <a:lnTo>
                  <a:pt x="0" y="2661"/>
                </a:lnTo>
                <a:lnTo>
                  <a:pt x="48" y="2748"/>
                </a:lnTo>
                <a:cubicBezTo>
                  <a:pt x="51" y="2755"/>
                  <a:pt x="408" y="3418"/>
                  <a:pt x="690" y="4366"/>
                </a:cubicBezTo>
                <a:cubicBezTo>
                  <a:pt x="963" y="5281"/>
                  <a:pt x="1514" y="6002"/>
                  <a:pt x="1918" y="6002"/>
                </a:cubicBezTo>
                <a:cubicBezTo>
                  <a:pt x="1947" y="6002"/>
                  <a:pt x="1977" y="5998"/>
                  <a:pt x="2005" y="5990"/>
                </a:cubicBezTo>
                <a:cubicBezTo>
                  <a:pt x="2351" y="5891"/>
                  <a:pt x="2273" y="5552"/>
                  <a:pt x="2205" y="5252"/>
                </a:cubicBezTo>
                <a:cubicBezTo>
                  <a:pt x="2186" y="5174"/>
                  <a:pt x="2168" y="5092"/>
                  <a:pt x="2153" y="5008"/>
                </a:cubicBezTo>
                <a:cubicBezTo>
                  <a:pt x="2104" y="4718"/>
                  <a:pt x="2108" y="4715"/>
                  <a:pt x="2252" y="4605"/>
                </a:cubicBezTo>
                <a:lnTo>
                  <a:pt x="2305" y="4563"/>
                </a:lnTo>
                <a:cubicBezTo>
                  <a:pt x="2314" y="4559"/>
                  <a:pt x="2325" y="4558"/>
                  <a:pt x="2339" y="4558"/>
                </a:cubicBezTo>
                <a:cubicBezTo>
                  <a:pt x="2497" y="4558"/>
                  <a:pt x="2963" y="4791"/>
                  <a:pt x="3282" y="4950"/>
                </a:cubicBezTo>
                <a:cubicBezTo>
                  <a:pt x="3580" y="5099"/>
                  <a:pt x="3890" y="5252"/>
                  <a:pt x="4179" y="5364"/>
                </a:cubicBezTo>
                <a:cubicBezTo>
                  <a:pt x="4437" y="5464"/>
                  <a:pt x="4635" y="5508"/>
                  <a:pt x="4792" y="5508"/>
                </a:cubicBezTo>
                <a:cubicBezTo>
                  <a:pt x="5162" y="5508"/>
                  <a:pt x="5305" y="5262"/>
                  <a:pt x="5470" y="4913"/>
                </a:cubicBezTo>
                <a:cubicBezTo>
                  <a:pt x="5581" y="4681"/>
                  <a:pt x="5502" y="4110"/>
                  <a:pt x="3894" y="1734"/>
                </a:cubicBezTo>
                <a:lnTo>
                  <a:pt x="3861" y="1684"/>
                </a:lnTo>
                <a:cubicBezTo>
                  <a:pt x="3552" y="1225"/>
                  <a:pt x="2944" y="152"/>
                  <a:pt x="2938" y="141"/>
                </a:cubicBezTo>
                <a:lnTo>
                  <a:pt x="285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7" name="Google Shape;3097;p54"/>
          <p:cNvSpPr/>
          <p:nvPr/>
        </p:nvSpPr>
        <p:spPr>
          <a:xfrm>
            <a:off x="1050575" y="3665953"/>
            <a:ext cx="159487" cy="169739"/>
          </a:xfrm>
          <a:custGeom>
            <a:avLst/>
            <a:gdLst/>
            <a:ahLst/>
            <a:cxnLst/>
            <a:rect l="l" t="t" r="r" b="b"/>
            <a:pathLst>
              <a:path w="3640" h="3874" extrusionOk="0">
                <a:moveTo>
                  <a:pt x="3117" y="1"/>
                </a:moveTo>
                <a:lnTo>
                  <a:pt x="0" y="2688"/>
                </a:lnTo>
                <a:lnTo>
                  <a:pt x="702" y="3874"/>
                </a:lnTo>
                <a:cubicBezTo>
                  <a:pt x="2378" y="2937"/>
                  <a:pt x="3640" y="1103"/>
                  <a:pt x="3640" y="1103"/>
                </a:cubicBezTo>
                <a:lnTo>
                  <a:pt x="3117" y="1"/>
                </a:lnTo>
                <a:close/>
              </a:path>
            </a:pathLst>
          </a:custGeom>
          <a:solidFill>
            <a:srgbClr val="A02D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8" name="Google Shape;3098;p54"/>
          <p:cNvSpPr/>
          <p:nvPr/>
        </p:nvSpPr>
        <p:spPr>
          <a:xfrm>
            <a:off x="1042995" y="3659074"/>
            <a:ext cx="174953" cy="183629"/>
          </a:xfrm>
          <a:custGeom>
            <a:avLst/>
            <a:gdLst/>
            <a:ahLst/>
            <a:cxnLst/>
            <a:rect l="l" t="t" r="r" b="b"/>
            <a:pathLst>
              <a:path w="3993" h="4191" extrusionOk="0">
                <a:moveTo>
                  <a:pt x="3235" y="416"/>
                </a:moveTo>
                <a:lnTo>
                  <a:pt x="3629" y="1245"/>
                </a:lnTo>
                <a:lnTo>
                  <a:pt x="3629" y="1245"/>
                </a:lnTo>
                <a:cubicBezTo>
                  <a:pt x="3396" y="1574"/>
                  <a:pt x="3131" y="1884"/>
                  <a:pt x="2859" y="2181"/>
                </a:cubicBezTo>
                <a:cubicBezTo>
                  <a:pt x="2291" y="2805"/>
                  <a:pt x="1657" y="3379"/>
                  <a:pt x="931" y="3814"/>
                </a:cubicBezTo>
                <a:lnTo>
                  <a:pt x="931" y="3814"/>
                </a:lnTo>
                <a:lnTo>
                  <a:pt x="378" y="2878"/>
                </a:lnTo>
                <a:lnTo>
                  <a:pt x="3010" y="609"/>
                </a:lnTo>
                <a:lnTo>
                  <a:pt x="3235" y="416"/>
                </a:lnTo>
                <a:close/>
                <a:moveTo>
                  <a:pt x="3299" y="0"/>
                </a:moveTo>
                <a:cubicBezTo>
                  <a:pt x="3255" y="0"/>
                  <a:pt x="3209" y="17"/>
                  <a:pt x="3177" y="45"/>
                </a:cubicBezTo>
                <a:lnTo>
                  <a:pt x="452" y="2394"/>
                </a:lnTo>
                <a:lnTo>
                  <a:pt x="60" y="2732"/>
                </a:lnTo>
                <a:cubicBezTo>
                  <a:pt x="7" y="2778"/>
                  <a:pt x="1" y="2868"/>
                  <a:pt x="34" y="2926"/>
                </a:cubicBezTo>
                <a:lnTo>
                  <a:pt x="738" y="4112"/>
                </a:lnTo>
                <a:cubicBezTo>
                  <a:pt x="768" y="4162"/>
                  <a:pt x="822" y="4190"/>
                  <a:pt x="877" y="4190"/>
                </a:cubicBezTo>
                <a:cubicBezTo>
                  <a:pt x="904" y="4190"/>
                  <a:pt x="931" y="4184"/>
                  <a:pt x="956" y="4170"/>
                </a:cubicBezTo>
                <a:cubicBezTo>
                  <a:pt x="2140" y="3501"/>
                  <a:pt x="3180" y="2459"/>
                  <a:pt x="3950" y="1341"/>
                </a:cubicBezTo>
                <a:cubicBezTo>
                  <a:pt x="3993" y="1279"/>
                  <a:pt x="3983" y="1218"/>
                  <a:pt x="3948" y="1175"/>
                </a:cubicBezTo>
                <a:lnTo>
                  <a:pt x="3948" y="1175"/>
                </a:lnTo>
                <a:lnTo>
                  <a:pt x="3427" y="77"/>
                </a:lnTo>
                <a:cubicBezTo>
                  <a:pt x="3402" y="23"/>
                  <a:pt x="3351" y="0"/>
                  <a:pt x="329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9" name="Google Shape;3099;p54"/>
          <p:cNvSpPr/>
          <p:nvPr/>
        </p:nvSpPr>
        <p:spPr>
          <a:xfrm>
            <a:off x="838134" y="2227712"/>
            <a:ext cx="246837" cy="218065"/>
          </a:xfrm>
          <a:custGeom>
            <a:avLst/>
            <a:gdLst/>
            <a:ahLst/>
            <a:cxnLst/>
            <a:rect l="l" t="t" r="r" b="b"/>
            <a:pathLst>
              <a:path w="5503" h="4739" extrusionOk="0">
                <a:moveTo>
                  <a:pt x="218" y="1"/>
                </a:moveTo>
                <a:cubicBezTo>
                  <a:pt x="111" y="1"/>
                  <a:pt x="0" y="116"/>
                  <a:pt x="68" y="241"/>
                </a:cubicBezTo>
                <a:cubicBezTo>
                  <a:pt x="1197" y="2310"/>
                  <a:pt x="3045" y="3894"/>
                  <a:pt x="5247" y="4728"/>
                </a:cubicBezTo>
                <a:cubicBezTo>
                  <a:pt x="5267" y="4735"/>
                  <a:pt x="5285" y="4739"/>
                  <a:pt x="5303" y="4739"/>
                </a:cubicBezTo>
                <a:cubicBezTo>
                  <a:pt x="5453" y="4739"/>
                  <a:pt x="5502" y="4485"/>
                  <a:pt x="5331" y="4420"/>
                </a:cubicBezTo>
                <a:cubicBezTo>
                  <a:pt x="3204" y="3615"/>
                  <a:pt x="1435" y="2076"/>
                  <a:pt x="344" y="80"/>
                </a:cubicBezTo>
                <a:cubicBezTo>
                  <a:pt x="313" y="24"/>
                  <a:pt x="266" y="1"/>
                  <a:pt x="21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0" name="Google Shape;3100;p54"/>
          <p:cNvSpPr/>
          <p:nvPr/>
        </p:nvSpPr>
        <p:spPr>
          <a:xfrm>
            <a:off x="243401" y="2174435"/>
            <a:ext cx="659234" cy="263068"/>
          </a:xfrm>
          <a:custGeom>
            <a:avLst/>
            <a:gdLst/>
            <a:ahLst/>
            <a:cxnLst/>
            <a:rect l="l" t="t" r="r" b="b"/>
            <a:pathLst>
              <a:path w="14697" h="5717" extrusionOk="0">
                <a:moveTo>
                  <a:pt x="14467" y="0"/>
                </a:moveTo>
                <a:cubicBezTo>
                  <a:pt x="14431" y="0"/>
                  <a:pt x="14393" y="14"/>
                  <a:pt x="14360" y="48"/>
                </a:cubicBezTo>
                <a:cubicBezTo>
                  <a:pt x="13008" y="1443"/>
                  <a:pt x="10928" y="1943"/>
                  <a:pt x="9068" y="2201"/>
                </a:cubicBezTo>
                <a:cubicBezTo>
                  <a:pt x="7957" y="2355"/>
                  <a:pt x="6832" y="2421"/>
                  <a:pt x="5708" y="2421"/>
                </a:cubicBezTo>
                <a:cubicBezTo>
                  <a:pt x="5086" y="2421"/>
                  <a:pt x="4464" y="2401"/>
                  <a:pt x="3845" y="2365"/>
                </a:cubicBezTo>
                <a:cubicBezTo>
                  <a:pt x="3485" y="2344"/>
                  <a:pt x="3126" y="2320"/>
                  <a:pt x="2769" y="2279"/>
                </a:cubicBezTo>
                <a:cubicBezTo>
                  <a:pt x="2765" y="2279"/>
                  <a:pt x="2761" y="2279"/>
                  <a:pt x="2757" y="2279"/>
                </a:cubicBezTo>
                <a:cubicBezTo>
                  <a:pt x="2689" y="2279"/>
                  <a:pt x="2638" y="2339"/>
                  <a:pt x="2616" y="2397"/>
                </a:cubicBezTo>
                <a:cubicBezTo>
                  <a:pt x="2159" y="3564"/>
                  <a:pt x="1471" y="4997"/>
                  <a:pt x="178" y="5401"/>
                </a:cubicBezTo>
                <a:cubicBezTo>
                  <a:pt x="1" y="5456"/>
                  <a:pt x="53" y="5716"/>
                  <a:pt x="213" y="5716"/>
                </a:cubicBezTo>
                <a:cubicBezTo>
                  <a:pt x="229" y="5716"/>
                  <a:pt x="246" y="5714"/>
                  <a:pt x="264" y="5708"/>
                </a:cubicBezTo>
                <a:lnTo>
                  <a:pt x="264" y="5709"/>
                </a:lnTo>
                <a:cubicBezTo>
                  <a:pt x="1631" y="5282"/>
                  <a:pt x="2371" y="3862"/>
                  <a:pt x="2872" y="2611"/>
                </a:cubicBezTo>
                <a:lnTo>
                  <a:pt x="2872" y="2611"/>
                </a:lnTo>
                <a:cubicBezTo>
                  <a:pt x="3765" y="2706"/>
                  <a:pt x="4670" y="2737"/>
                  <a:pt x="5570" y="2737"/>
                </a:cubicBezTo>
                <a:cubicBezTo>
                  <a:pt x="5691" y="2737"/>
                  <a:pt x="5813" y="2737"/>
                  <a:pt x="5935" y="2736"/>
                </a:cubicBezTo>
                <a:cubicBezTo>
                  <a:pt x="7941" y="2716"/>
                  <a:pt x="10013" y="2538"/>
                  <a:pt x="11918" y="1869"/>
                </a:cubicBezTo>
                <a:cubicBezTo>
                  <a:pt x="12902" y="1523"/>
                  <a:pt x="13853" y="1030"/>
                  <a:pt x="14586" y="275"/>
                </a:cubicBezTo>
                <a:cubicBezTo>
                  <a:pt x="14697" y="161"/>
                  <a:pt x="14588" y="0"/>
                  <a:pt x="1446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6129A1-A212-4105-AD10-498C65C68A4F}"/>
              </a:ext>
            </a:extLst>
          </p:cNvPr>
          <p:cNvSpPr txBox="1"/>
          <p:nvPr/>
        </p:nvSpPr>
        <p:spPr>
          <a:xfrm>
            <a:off x="4195483" y="1555863"/>
            <a:ext cx="3532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انتـــــــــــــــــــــــــهى الــــــــــــــــــدرس</a:t>
            </a:r>
            <a:endParaRPr lang="en-US" sz="6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reign Languages Subject for Middle School - 6th Grade: Japanese">
  <a:themeElements>
    <a:clrScheme name="Simple Light">
      <a:dk1>
        <a:srgbClr val="000000"/>
      </a:dk1>
      <a:lt1>
        <a:srgbClr val="BEE0FB"/>
      </a:lt1>
      <a:dk2>
        <a:srgbClr val="68A3DD"/>
      </a:dk2>
      <a:lt2>
        <a:srgbClr val="FFFFFF"/>
      </a:lt2>
      <a:accent1>
        <a:srgbClr val="F5D8D8"/>
      </a:accent1>
      <a:accent2>
        <a:srgbClr val="F2A6B1"/>
      </a:accent2>
      <a:accent3>
        <a:srgbClr val="A02D2D"/>
      </a:accent3>
      <a:accent4>
        <a:srgbClr val="D25A56"/>
      </a:accent4>
      <a:accent5>
        <a:srgbClr val="407792"/>
      </a:accent5>
      <a:accent6>
        <a:srgbClr val="FFCE3D"/>
      </a:accent6>
      <a:hlink>
        <a:srgbClr val="68A3D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