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1"/>
  </p:notesMasterIdLst>
  <p:sldIdLst>
    <p:sldId id="339" r:id="rId2"/>
    <p:sldId id="257" r:id="rId3"/>
    <p:sldId id="284" r:id="rId4"/>
    <p:sldId id="281" r:id="rId5"/>
    <p:sldId id="282" r:id="rId6"/>
    <p:sldId id="285" r:id="rId7"/>
    <p:sldId id="332" r:id="rId8"/>
    <p:sldId id="343" r:id="rId9"/>
    <p:sldId id="341" r:id="rId10"/>
    <p:sldId id="344" r:id="rId11"/>
    <p:sldId id="291" r:id="rId12"/>
    <p:sldId id="342" r:id="rId13"/>
    <p:sldId id="329" r:id="rId14"/>
    <p:sldId id="333" r:id="rId15"/>
    <p:sldId id="334" r:id="rId16"/>
    <p:sldId id="288" r:id="rId17"/>
    <p:sldId id="297" r:id="rId18"/>
    <p:sldId id="330" r:id="rId19"/>
    <p:sldId id="300" r:id="rId2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n_NongAor" panose="020B0604020202020204" charset="0"/>
      <p:regular r:id="rId26"/>
    </p:embeddedFont>
    <p:embeddedFont>
      <p:font typeface="FC Onigiri Outline" panose="020B0604020202020204" charset="-34"/>
      <p:regular r:id="rId27"/>
    </p:embeddedFont>
    <p:embeddedFont>
      <p:font typeface="FC Onigiri Outline Color" panose="020B0604020202020204" charset="-34"/>
      <p:bold r:id="rId28"/>
    </p:embeddedFont>
  </p:embeddedFont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E4BD"/>
    <a:srgbClr val="FFFFFF"/>
    <a:srgbClr val="F2DCDB"/>
    <a:srgbClr val="84B8C6"/>
    <a:srgbClr val="D597AD"/>
    <a:srgbClr val="DAA2B6"/>
    <a:srgbClr val="FFD44B"/>
    <a:srgbClr val="FFCE33"/>
    <a:srgbClr val="4F81BD"/>
    <a:srgbClr val="FFD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C69C63-07EB-4DF0-B0DB-257749B11308}" v="344" dt="2021-10-09T06:07:52.8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12" autoAdjust="0"/>
    <p:restoredTop sz="98757" autoAdjust="0"/>
  </p:normalViewPr>
  <p:slideViewPr>
    <p:cSldViewPr>
      <p:cViewPr varScale="1">
        <p:scale>
          <a:sx n="95" d="100"/>
          <a:sy n="95" d="100"/>
        </p:scale>
        <p:origin x="452" y="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ikha juma" userId="608ad1f2e48bc868" providerId="LiveId" clId="{EBC69C63-07EB-4DF0-B0DB-257749B11308}"/>
    <pc:docChg chg="undo redo custSel addSld delSld modSld sldOrd modMainMaster">
      <pc:chgData name="sheikha juma" userId="608ad1f2e48bc868" providerId="LiveId" clId="{EBC69C63-07EB-4DF0-B0DB-257749B11308}" dt="2021-10-09T06:14:21.652" v="5570" actId="1076"/>
      <pc:docMkLst>
        <pc:docMk/>
      </pc:docMkLst>
      <pc:sldChg chg="addSp delSp modSp mod">
        <pc:chgData name="sheikha juma" userId="608ad1f2e48bc868" providerId="LiveId" clId="{EBC69C63-07EB-4DF0-B0DB-257749B11308}" dt="2021-10-08T07:35:24.991" v="2646" actId="113"/>
        <pc:sldMkLst>
          <pc:docMk/>
          <pc:sldMk cId="4095932044" sldId="257"/>
        </pc:sldMkLst>
        <pc:spChg chg="mod">
          <ac:chgData name="sheikha juma" userId="608ad1f2e48bc868" providerId="LiveId" clId="{EBC69C63-07EB-4DF0-B0DB-257749B11308}" dt="2021-10-08T07:35:24.991" v="2646" actId="113"/>
          <ac:spMkLst>
            <pc:docMk/>
            <pc:sldMk cId="4095932044" sldId="257"/>
            <ac:spMk id="2" creationId="{00000000-0000-0000-0000-000000000000}"/>
          </ac:spMkLst>
        </pc:spChg>
        <pc:spChg chg="mod">
          <ac:chgData name="sheikha juma" userId="608ad1f2e48bc868" providerId="LiveId" clId="{EBC69C63-07EB-4DF0-B0DB-257749B11308}" dt="2021-10-08T07:35:24.991" v="2646" actId="113"/>
          <ac:spMkLst>
            <pc:docMk/>
            <pc:sldMk cId="4095932044" sldId="257"/>
            <ac:spMk id="3" creationId="{00000000-0000-0000-0000-000000000000}"/>
          </ac:spMkLst>
        </pc:spChg>
        <pc:spChg chg="add mod">
          <ac:chgData name="sheikha juma" userId="608ad1f2e48bc868" providerId="LiveId" clId="{EBC69C63-07EB-4DF0-B0DB-257749B11308}" dt="2021-10-06T13:59:17.405" v="442" actId="1076"/>
          <ac:spMkLst>
            <pc:docMk/>
            <pc:sldMk cId="4095932044" sldId="257"/>
            <ac:spMk id="4" creationId="{D2A37A7B-E6BA-4896-9669-CBC3FF735DC3}"/>
          </ac:spMkLst>
        </pc:spChg>
        <pc:spChg chg="add mod">
          <ac:chgData name="sheikha juma" userId="608ad1f2e48bc868" providerId="LiveId" clId="{EBC69C63-07EB-4DF0-B0DB-257749B11308}" dt="2021-10-08T07:35:24.991" v="2646" actId="113"/>
          <ac:spMkLst>
            <pc:docMk/>
            <pc:sldMk cId="4095932044" sldId="257"/>
            <ac:spMk id="5" creationId="{07E4FC23-D49C-4673-8D1A-AA3CC0DCDF9C}"/>
          </ac:spMkLst>
        </pc:spChg>
        <pc:spChg chg="mod">
          <ac:chgData name="sheikha juma" userId="608ad1f2e48bc868" providerId="LiveId" clId="{EBC69C63-07EB-4DF0-B0DB-257749B11308}" dt="2021-10-08T07:35:24.991" v="2646" actId="113"/>
          <ac:spMkLst>
            <pc:docMk/>
            <pc:sldMk cId="4095932044" sldId="257"/>
            <ac:spMk id="40" creationId="{00000000-0000-0000-0000-000000000000}"/>
          </ac:spMkLst>
        </pc:spChg>
        <pc:spChg chg="mod">
          <ac:chgData name="sheikha juma" userId="608ad1f2e48bc868" providerId="LiveId" clId="{EBC69C63-07EB-4DF0-B0DB-257749B11308}" dt="2021-10-08T07:35:24.991" v="2646" actId="113"/>
          <ac:spMkLst>
            <pc:docMk/>
            <pc:sldMk cId="4095932044" sldId="257"/>
            <ac:spMk id="41" creationId="{00000000-0000-0000-0000-000000000000}"/>
          </ac:spMkLst>
        </pc:spChg>
        <pc:spChg chg="del">
          <ac:chgData name="sheikha juma" userId="608ad1f2e48bc868" providerId="LiveId" clId="{EBC69C63-07EB-4DF0-B0DB-257749B11308}" dt="2021-10-06T13:51:24.803" v="159" actId="478"/>
          <ac:spMkLst>
            <pc:docMk/>
            <pc:sldMk cId="4095932044" sldId="257"/>
            <ac:spMk id="47" creationId="{00000000-0000-0000-0000-000000000000}"/>
          </ac:spMkLst>
        </pc:spChg>
        <pc:spChg chg="del">
          <ac:chgData name="sheikha juma" userId="608ad1f2e48bc868" providerId="LiveId" clId="{EBC69C63-07EB-4DF0-B0DB-257749B11308}" dt="2021-10-06T13:51:26.244" v="160" actId="478"/>
          <ac:spMkLst>
            <pc:docMk/>
            <pc:sldMk cId="4095932044" sldId="257"/>
            <ac:spMk id="50" creationId="{00000000-0000-0000-0000-000000000000}"/>
          </ac:spMkLst>
        </pc:spChg>
        <pc:spChg chg="add mod">
          <ac:chgData name="sheikha juma" userId="608ad1f2e48bc868" providerId="LiveId" clId="{EBC69C63-07EB-4DF0-B0DB-257749B11308}" dt="2021-10-08T07:35:24.991" v="2646" actId="113"/>
          <ac:spMkLst>
            <pc:docMk/>
            <pc:sldMk cId="4095932044" sldId="257"/>
            <ac:spMk id="51" creationId="{E1DFD2E0-25A3-4A29-A533-5FD5E5B2C958}"/>
          </ac:spMkLst>
        </pc:spChg>
        <pc:spChg chg="mod">
          <ac:chgData name="sheikha juma" userId="608ad1f2e48bc868" providerId="LiveId" clId="{EBC69C63-07EB-4DF0-B0DB-257749B11308}" dt="2021-10-08T07:35:24.991" v="2646" actId="113"/>
          <ac:spMkLst>
            <pc:docMk/>
            <pc:sldMk cId="4095932044" sldId="257"/>
            <ac:spMk id="90" creationId="{00000000-0000-0000-0000-000000000000}"/>
          </ac:spMkLst>
        </pc:spChg>
        <pc:spChg chg="mod">
          <ac:chgData name="sheikha juma" userId="608ad1f2e48bc868" providerId="LiveId" clId="{EBC69C63-07EB-4DF0-B0DB-257749B11308}" dt="2021-10-08T07:35:24.991" v="2646" actId="113"/>
          <ac:spMkLst>
            <pc:docMk/>
            <pc:sldMk cId="4095932044" sldId="257"/>
            <ac:spMk id="91" creationId="{00000000-0000-0000-0000-000000000000}"/>
          </ac:spMkLst>
        </pc:spChg>
        <pc:spChg chg="mod">
          <ac:chgData name="sheikha juma" userId="608ad1f2e48bc868" providerId="LiveId" clId="{EBC69C63-07EB-4DF0-B0DB-257749B11308}" dt="2021-10-08T07:35:24.991" v="2646" actId="113"/>
          <ac:spMkLst>
            <pc:docMk/>
            <pc:sldMk cId="4095932044" sldId="257"/>
            <ac:spMk id="98" creationId="{00000000-0000-0000-0000-000000000000}"/>
          </ac:spMkLst>
        </pc:spChg>
        <pc:spChg chg="mod">
          <ac:chgData name="sheikha juma" userId="608ad1f2e48bc868" providerId="LiveId" clId="{EBC69C63-07EB-4DF0-B0DB-257749B11308}" dt="2021-10-08T07:35:24.991" v="2646" actId="113"/>
          <ac:spMkLst>
            <pc:docMk/>
            <pc:sldMk cId="4095932044" sldId="257"/>
            <ac:spMk id="99" creationId="{00000000-0000-0000-0000-000000000000}"/>
          </ac:spMkLst>
        </pc:spChg>
        <pc:spChg chg="mod">
          <ac:chgData name="sheikha juma" userId="608ad1f2e48bc868" providerId="LiveId" clId="{EBC69C63-07EB-4DF0-B0DB-257749B11308}" dt="2021-10-08T07:35:24.991" v="2646" actId="113"/>
          <ac:spMkLst>
            <pc:docMk/>
            <pc:sldMk cId="4095932044" sldId="257"/>
            <ac:spMk id="100" creationId="{00000000-0000-0000-0000-000000000000}"/>
          </ac:spMkLst>
        </pc:spChg>
        <pc:spChg chg="mod">
          <ac:chgData name="sheikha juma" userId="608ad1f2e48bc868" providerId="LiveId" clId="{EBC69C63-07EB-4DF0-B0DB-257749B11308}" dt="2021-10-08T07:35:24.991" v="2646" actId="113"/>
          <ac:spMkLst>
            <pc:docMk/>
            <pc:sldMk cId="4095932044" sldId="257"/>
            <ac:spMk id="101" creationId="{00000000-0000-0000-0000-000000000000}"/>
          </ac:spMkLst>
        </pc:spChg>
        <pc:spChg chg="mod">
          <ac:chgData name="sheikha juma" userId="608ad1f2e48bc868" providerId="LiveId" clId="{EBC69C63-07EB-4DF0-B0DB-257749B11308}" dt="2021-10-08T07:35:24.991" v="2646" actId="113"/>
          <ac:spMkLst>
            <pc:docMk/>
            <pc:sldMk cId="4095932044" sldId="257"/>
            <ac:spMk id="102" creationId="{00000000-0000-0000-0000-000000000000}"/>
          </ac:spMkLst>
        </pc:spChg>
        <pc:spChg chg="mod">
          <ac:chgData name="sheikha juma" userId="608ad1f2e48bc868" providerId="LiveId" clId="{EBC69C63-07EB-4DF0-B0DB-257749B11308}" dt="2021-10-08T07:35:24.991" v="2646" actId="113"/>
          <ac:spMkLst>
            <pc:docMk/>
            <pc:sldMk cId="4095932044" sldId="257"/>
            <ac:spMk id="103" creationId="{00000000-0000-0000-0000-000000000000}"/>
          </ac:spMkLst>
        </pc:spChg>
        <pc:spChg chg="mod">
          <ac:chgData name="sheikha juma" userId="608ad1f2e48bc868" providerId="LiveId" clId="{EBC69C63-07EB-4DF0-B0DB-257749B11308}" dt="2021-10-08T07:35:24.991" v="2646" actId="113"/>
          <ac:spMkLst>
            <pc:docMk/>
            <pc:sldMk cId="4095932044" sldId="257"/>
            <ac:spMk id="134" creationId="{00000000-0000-0000-0000-000000000000}"/>
          </ac:spMkLst>
        </pc:spChg>
        <pc:spChg chg="mod">
          <ac:chgData name="sheikha juma" userId="608ad1f2e48bc868" providerId="LiveId" clId="{EBC69C63-07EB-4DF0-B0DB-257749B11308}" dt="2021-10-08T07:35:24.991" v="2646" actId="113"/>
          <ac:spMkLst>
            <pc:docMk/>
            <pc:sldMk cId="4095932044" sldId="257"/>
            <ac:spMk id="135" creationId="{00000000-0000-0000-0000-000000000000}"/>
          </ac:spMkLst>
        </pc:spChg>
        <pc:spChg chg="mod">
          <ac:chgData name="sheikha juma" userId="608ad1f2e48bc868" providerId="LiveId" clId="{EBC69C63-07EB-4DF0-B0DB-257749B11308}" dt="2021-10-08T07:35:24.991" v="2646" actId="113"/>
          <ac:spMkLst>
            <pc:docMk/>
            <pc:sldMk cId="4095932044" sldId="257"/>
            <ac:spMk id="136" creationId="{00000000-0000-0000-0000-000000000000}"/>
          </ac:spMkLst>
        </pc:spChg>
        <pc:spChg chg="mod">
          <ac:chgData name="sheikha juma" userId="608ad1f2e48bc868" providerId="LiveId" clId="{EBC69C63-07EB-4DF0-B0DB-257749B11308}" dt="2021-10-08T07:35:24.991" v="2646" actId="113"/>
          <ac:spMkLst>
            <pc:docMk/>
            <pc:sldMk cId="4095932044" sldId="257"/>
            <ac:spMk id="137" creationId="{00000000-0000-0000-0000-000000000000}"/>
          </ac:spMkLst>
        </pc:spChg>
        <pc:grpChg chg="del mod">
          <ac:chgData name="sheikha juma" userId="608ad1f2e48bc868" providerId="LiveId" clId="{EBC69C63-07EB-4DF0-B0DB-257749B11308}" dt="2021-10-06T13:54:07.880" v="227" actId="478"/>
          <ac:grpSpMkLst>
            <pc:docMk/>
            <pc:sldMk cId="4095932044" sldId="257"/>
            <ac:grpSpMk id="58" creationId="{00000000-0000-0000-0000-000000000000}"/>
          </ac:grpSpMkLst>
        </pc:grpChg>
        <pc:grpChg chg="del">
          <ac:chgData name="sheikha juma" userId="608ad1f2e48bc868" providerId="LiveId" clId="{EBC69C63-07EB-4DF0-B0DB-257749B11308}" dt="2021-10-06T13:51:34.154" v="161" actId="478"/>
          <ac:grpSpMkLst>
            <pc:docMk/>
            <pc:sldMk cId="4095932044" sldId="257"/>
            <ac:grpSpMk id="71" creationId="{135ACAF3-C535-4DBC-A3ED-6286442BA675}"/>
          </ac:grpSpMkLst>
        </pc:grpChg>
        <pc:grpChg chg="del">
          <ac:chgData name="sheikha juma" userId="608ad1f2e48bc868" providerId="LiveId" clId="{EBC69C63-07EB-4DF0-B0DB-257749B11308}" dt="2021-10-06T13:51:34.154" v="161" actId="478"/>
          <ac:grpSpMkLst>
            <pc:docMk/>
            <pc:sldMk cId="4095932044" sldId="257"/>
            <ac:grpSpMk id="83" creationId="{135ACAF3-C535-4DBC-A3ED-6286442BA675}"/>
          </ac:grpSpMkLst>
        </pc:grpChg>
        <pc:grpChg chg="del">
          <ac:chgData name="sheikha juma" userId="608ad1f2e48bc868" providerId="LiveId" clId="{EBC69C63-07EB-4DF0-B0DB-257749B11308}" dt="2021-10-06T13:51:34.154" v="161" actId="478"/>
          <ac:grpSpMkLst>
            <pc:docMk/>
            <pc:sldMk cId="4095932044" sldId="257"/>
            <ac:grpSpMk id="86" creationId="{135ACAF3-C535-4DBC-A3ED-6286442BA675}"/>
          </ac:grpSpMkLst>
        </pc:grpChg>
        <pc:grpChg chg="mod">
          <ac:chgData name="sheikha juma" userId="608ad1f2e48bc868" providerId="LiveId" clId="{EBC69C63-07EB-4DF0-B0DB-257749B11308}" dt="2021-10-06T13:59:02.653" v="438" actId="1076"/>
          <ac:grpSpMkLst>
            <pc:docMk/>
            <pc:sldMk cId="4095932044" sldId="257"/>
            <ac:grpSpMk id="96" creationId="{00000000-0000-0000-0000-000000000000}"/>
          </ac:grpSpMkLst>
        </pc:grpChg>
        <pc:grpChg chg="mod">
          <ac:chgData name="sheikha juma" userId="608ad1f2e48bc868" providerId="LiveId" clId="{EBC69C63-07EB-4DF0-B0DB-257749B11308}" dt="2021-10-06T13:59:06.268" v="439" actId="1076"/>
          <ac:grpSpMkLst>
            <pc:docMk/>
            <pc:sldMk cId="4095932044" sldId="257"/>
            <ac:grpSpMk id="97" creationId="{00000000-0000-0000-0000-000000000000}"/>
          </ac:grpSpMkLst>
        </pc:grpChg>
        <pc:grpChg chg="mod">
          <ac:chgData name="sheikha juma" userId="608ad1f2e48bc868" providerId="LiveId" clId="{EBC69C63-07EB-4DF0-B0DB-257749B11308}" dt="2021-10-06T13:51:40.098" v="162" actId="1076"/>
          <ac:grpSpMkLst>
            <pc:docMk/>
            <pc:sldMk cId="4095932044" sldId="257"/>
            <ac:grpSpMk id="104" creationId="{00000000-0000-0000-0000-000000000000}"/>
          </ac:grpSpMkLst>
        </pc:grpChg>
        <pc:picChg chg="mod">
          <ac:chgData name="sheikha juma" userId="608ad1f2e48bc868" providerId="LiveId" clId="{EBC69C63-07EB-4DF0-B0DB-257749B11308}" dt="2021-10-06T13:59:13.496" v="441" actId="1076"/>
          <ac:picMkLst>
            <pc:docMk/>
            <pc:sldMk cId="4095932044" sldId="257"/>
            <ac:picMk id="46" creationId="{00000000-0000-0000-0000-000000000000}"/>
          </ac:picMkLst>
        </pc:picChg>
        <pc:picChg chg="del mod">
          <ac:chgData name="sheikha juma" userId="608ad1f2e48bc868" providerId="LiveId" clId="{EBC69C63-07EB-4DF0-B0DB-257749B11308}" dt="2021-10-06T13:53:32.181" v="222" actId="478"/>
          <ac:picMkLst>
            <pc:docMk/>
            <pc:sldMk cId="4095932044" sldId="257"/>
            <ac:picMk id="62" creationId="{00000000-0000-0000-0000-000000000000}"/>
          </ac:picMkLst>
        </pc:picChg>
      </pc:sldChg>
      <pc:sldChg chg="addSp delSp modSp mod">
        <pc:chgData name="sheikha juma" userId="608ad1f2e48bc868" providerId="LiveId" clId="{EBC69C63-07EB-4DF0-B0DB-257749B11308}" dt="2021-10-08T11:15:06.510" v="4907" actId="1076"/>
        <pc:sldMkLst>
          <pc:docMk/>
          <pc:sldMk cId="4095932044" sldId="281"/>
        </pc:sldMkLst>
        <pc:spChg chg="add mod">
          <ac:chgData name="sheikha juma" userId="608ad1f2e48bc868" providerId="LiveId" clId="{EBC69C63-07EB-4DF0-B0DB-257749B11308}" dt="2021-10-06T14:07:00.129" v="632" actId="1076"/>
          <ac:spMkLst>
            <pc:docMk/>
            <pc:sldMk cId="4095932044" sldId="281"/>
            <ac:spMk id="2" creationId="{FF6BDA5A-45ED-484E-9CA6-3CE9D00CCA72}"/>
          </ac:spMkLst>
        </pc:spChg>
        <pc:spChg chg="add mod">
          <ac:chgData name="sheikha juma" userId="608ad1f2e48bc868" providerId="LiveId" clId="{EBC69C63-07EB-4DF0-B0DB-257749B11308}" dt="2021-10-06T14:06:47.343" v="627" actId="1076"/>
          <ac:spMkLst>
            <pc:docMk/>
            <pc:sldMk cId="4095932044" sldId="281"/>
            <ac:spMk id="4" creationId="{23A39B58-60D5-47B3-90D1-ABEA83A251CB}"/>
          </ac:spMkLst>
        </pc:spChg>
        <pc:spChg chg="add del mod">
          <ac:chgData name="sheikha juma" userId="608ad1f2e48bc868" providerId="LiveId" clId="{EBC69C63-07EB-4DF0-B0DB-257749B11308}" dt="2021-10-06T14:12:58.631" v="649"/>
          <ac:spMkLst>
            <pc:docMk/>
            <pc:sldMk cId="4095932044" sldId="281"/>
            <ac:spMk id="5" creationId="{59982F71-8BFD-4A03-83B5-390E3C59384B}"/>
          </ac:spMkLst>
        </pc:spChg>
        <pc:spChg chg="add mod">
          <ac:chgData name="sheikha juma" userId="608ad1f2e48bc868" providerId="LiveId" clId="{EBC69C63-07EB-4DF0-B0DB-257749B11308}" dt="2021-10-08T05:42:39.225" v="895" actId="1076"/>
          <ac:spMkLst>
            <pc:docMk/>
            <pc:sldMk cId="4095932044" sldId="281"/>
            <ac:spMk id="5" creationId="{FFB09670-911E-49DE-A8A3-A2F11BF15CB1}"/>
          </ac:spMkLst>
        </pc:spChg>
        <pc:spChg chg="add mod">
          <ac:chgData name="sheikha juma" userId="608ad1f2e48bc868" providerId="LiveId" clId="{EBC69C63-07EB-4DF0-B0DB-257749B11308}" dt="2021-10-08T11:15:06.510" v="4907" actId="1076"/>
          <ac:spMkLst>
            <pc:docMk/>
            <pc:sldMk cId="4095932044" sldId="281"/>
            <ac:spMk id="6" creationId="{031432E1-4659-4B89-9FE2-1CFFC0DD0255}"/>
          </ac:spMkLst>
        </pc:spChg>
        <pc:spChg chg="add del mod">
          <ac:chgData name="sheikha juma" userId="608ad1f2e48bc868" providerId="LiveId" clId="{EBC69C63-07EB-4DF0-B0DB-257749B11308}" dt="2021-10-06T14:12:58.631" v="647" actId="478"/>
          <ac:spMkLst>
            <pc:docMk/>
            <pc:sldMk cId="4095932044" sldId="281"/>
            <ac:spMk id="6" creationId="{39B945A8-E5B6-4E75-8B85-A424D38211D2}"/>
          </ac:spMkLst>
        </pc:spChg>
        <pc:spChg chg="add mod">
          <ac:chgData name="sheikha juma" userId="608ad1f2e48bc868" providerId="LiveId" clId="{EBC69C63-07EB-4DF0-B0DB-257749B11308}" dt="2021-10-08T05:38:40.736" v="847" actId="1076"/>
          <ac:spMkLst>
            <pc:docMk/>
            <pc:sldMk cId="4095932044" sldId="281"/>
            <ac:spMk id="7" creationId="{86C80F84-D604-47B7-B912-623B2B6BD6B8}"/>
          </ac:spMkLst>
        </pc:spChg>
        <pc:spChg chg="add mod">
          <ac:chgData name="sheikha juma" userId="608ad1f2e48bc868" providerId="LiveId" clId="{EBC69C63-07EB-4DF0-B0DB-257749B11308}" dt="2021-10-06T14:26:39.209" v="793" actId="207"/>
          <ac:spMkLst>
            <pc:docMk/>
            <pc:sldMk cId="4095932044" sldId="281"/>
            <ac:spMk id="8" creationId="{977F7BF1-28D4-4256-9A61-D6BCE6E4CF9F}"/>
          </ac:spMkLst>
        </pc:spChg>
        <pc:spChg chg="add del mod">
          <ac:chgData name="sheikha juma" userId="608ad1f2e48bc868" providerId="LiveId" clId="{EBC69C63-07EB-4DF0-B0DB-257749B11308}" dt="2021-10-06T14:05:35.675" v="605" actId="478"/>
          <ac:spMkLst>
            <pc:docMk/>
            <pc:sldMk cId="4095932044" sldId="281"/>
            <ac:spMk id="12" creationId="{6984AFFF-4239-4A97-98D4-4E0A3C8C79D4}"/>
          </ac:spMkLst>
        </pc:spChg>
        <pc:spChg chg="add mod">
          <ac:chgData name="sheikha juma" userId="608ad1f2e48bc868" providerId="LiveId" clId="{EBC69C63-07EB-4DF0-B0DB-257749B11308}" dt="2021-10-06T14:06:08.243" v="609" actId="1076"/>
          <ac:spMkLst>
            <pc:docMk/>
            <pc:sldMk cId="4095932044" sldId="281"/>
            <ac:spMk id="13" creationId="{AF63A246-E930-4A48-9EEB-B0768379D2BD}"/>
          </ac:spMkLst>
        </pc:spChg>
        <pc:spChg chg="add mod">
          <ac:chgData name="sheikha juma" userId="608ad1f2e48bc868" providerId="LiveId" clId="{EBC69C63-07EB-4DF0-B0DB-257749B11308}" dt="2021-10-08T05:38:40.736" v="847" actId="1076"/>
          <ac:spMkLst>
            <pc:docMk/>
            <pc:sldMk cId="4095932044" sldId="281"/>
            <ac:spMk id="23" creationId="{7FC217CF-294D-4410-A1C6-9CF791AF036A}"/>
          </ac:spMkLst>
        </pc:spChg>
        <pc:spChg chg="add mod">
          <ac:chgData name="sheikha juma" userId="608ad1f2e48bc868" providerId="LiveId" clId="{EBC69C63-07EB-4DF0-B0DB-257749B11308}" dt="2021-10-06T14:26:39.209" v="793" actId="207"/>
          <ac:spMkLst>
            <pc:docMk/>
            <pc:sldMk cId="4095932044" sldId="281"/>
            <ac:spMk id="24" creationId="{164FA578-950D-4D3A-8C92-69FD22632376}"/>
          </ac:spMkLst>
        </pc:spChg>
        <pc:spChg chg="add mod">
          <ac:chgData name="sheikha juma" userId="608ad1f2e48bc868" providerId="LiveId" clId="{EBC69C63-07EB-4DF0-B0DB-257749B11308}" dt="2021-10-06T14:26:29.851" v="792" actId="207"/>
          <ac:spMkLst>
            <pc:docMk/>
            <pc:sldMk cId="4095932044" sldId="281"/>
            <ac:spMk id="25" creationId="{226EDB7F-8EC1-4170-8C89-E18D1A99FBB4}"/>
          </ac:spMkLst>
        </pc:spChg>
        <pc:spChg chg="add mod">
          <ac:chgData name="sheikha juma" userId="608ad1f2e48bc868" providerId="LiveId" clId="{EBC69C63-07EB-4DF0-B0DB-257749B11308}" dt="2021-10-08T05:42:39.225" v="895" actId="1076"/>
          <ac:spMkLst>
            <pc:docMk/>
            <pc:sldMk cId="4095932044" sldId="281"/>
            <ac:spMk id="31" creationId="{8811DC82-7676-44A1-B1E7-40C67C54A6FE}"/>
          </ac:spMkLst>
        </pc:spChg>
        <pc:spChg chg="add mod">
          <ac:chgData name="sheikha juma" userId="608ad1f2e48bc868" providerId="LiveId" clId="{EBC69C63-07EB-4DF0-B0DB-257749B11308}" dt="2021-10-08T05:42:39.225" v="895" actId="1076"/>
          <ac:spMkLst>
            <pc:docMk/>
            <pc:sldMk cId="4095932044" sldId="281"/>
            <ac:spMk id="38" creationId="{341FE1C5-FD90-4971-8300-4F65F4DFBAB7}"/>
          </ac:spMkLst>
        </pc:spChg>
        <pc:spChg chg="add mod">
          <ac:chgData name="sheikha juma" userId="608ad1f2e48bc868" providerId="LiveId" clId="{EBC69C63-07EB-4DF0-B0DB-257749B11308}" dt="2021-10-08T05:42:39.225" v="895" actId="1076"/>
          <ac:spMkLst>
            <pc:docMk/>
            <pc:sldMk cId="4095932044" sldId="281"/>
            <ac:spMk id="39" creationId="{4C6B61C0-FAB3-43B2-ABB1-6BAD64E887B7}"/>
          </ac:spMkLst>
        </pc:spChg>
        <pc:spChg chg="add mod">
          <ac:chgData name="sheikha juma" userId="608ad1f2e48bc868" providerId="LiveId" clId="{EBC69C63-07EB-4DF0-B0DB-257749B11308}" dt="2021-10-08T05:42:39.225" v="895" actId="1076"/>
          <ac:spMkLst>
            <pc:docMk/>
            <pc:sldMk cId="4095932044" sldId="281"/>
            <ac:spMk id="42" creationId="{AB13A79D-4C41-4B62-B4FB-25E2EA87A8A3}"/>
          </ac:spMkLst>
        </pc:spChg>
        <pc:spChg chg="add mod">
          <ac:chgData name="sheikha juma" userId="608ad1f2e48bc868" providerId="LiveId" clId="{EBC69C63-07EB-4DF0-B0DB-257749B11308}" dt="2021-10-08T05:42:39.225" v="895" actId="1076"/>
          <ac:spMkLst>
            <pc:docMk/>
            <pc:sldMk cId="4095932044" sldId="281"/>
            <ac:spMk id="43" creationId="{8C98C999-7305-49E0-BDB8-8B5C5406E1D3}"/>
          </ac:spMkLst>
        </pc:spChg>
        <pc:spChg chg="del">
          <ac:chgData name="sheikha juma" userId="608ad1f2e48bc868" providerId="LiveId" clId="{EBC69C63-07EB-4DF0-B0DB-257749B11308}" dt="2021-10-06T14:02:26.949" v="539" actId="478"/>
          <ac:spMkLst>
            <pc:docMk/>
            <pc:sldMk cId="4095932044" sldId="281"/>
            <ac:spMk id="47" creationId="{00000000-0000-0000-0000-000000000000}"/>
          </ac:spMkLst>
        </pc:spChg>
        <pc:spChg chg="mod">
          <ac:chgData name="sheikha juma" userId="608ad1f2e48bc868" providerId="LiveId" clId="{EBC69C63-07EB-4DF0-B0DB-257749B11308}" dt="2021-10-08T11:14:01.769" v="4847" actId="404"/>
          <ac:spMkLst>
            <pc:docMk/>
            <pc:sldMk cId="4095932044" sldId="281"/>
            <ac:spMk id="47" creationId="{AFE34D43-1792-4ED6-8B4C-19C0E549AE32}"/>
          </ac:spMkLst>
        </pc:spChg>
        <pc:spChg chg="del mod">
          <ac:chgData name="sheikha juma" userId="608ad1f2e48bc868" providerId="LiveId" clId="{EBC69C63-07EB-4DF0-B0DB-257749B11308}" dt="2021-10-06T14:02:29.348" v="541" actId="478"/>
          <ac:spMkLst>
            <pc:docMk/>
            <pc:sldMk cId="4095932044" sldId="281"/>
            <ac:spMk id="50" creationId="{00000000-0000-0000-0000-000000000000}"/>
          </ac:spMkLst>
        </pc:spChg>
        <pc:spChg chg="del mod">
          <ac:chgData name="sheikha juma" userId="608ad1f2e48bc868" providerId="LiveId" clId="{EBC69C63-07EB-4DF0-B0DB-257749B11308}" dt="2021-10-06T14:03:31.717" v="558" actId="478"/>
          <ac:spMkLst>
            <pc:docMk/>
            <pc:sldMk cId="4095932044" sldId="281"/>
            <ac:spMk id="62" creationId="{AEFFBC83-621C-4A0A-AF79-234F940368B8}"/>
          </ac:spMkLst>
        </pc:spChg>
        <pc:grpChg chg="add mod">
          <ac:chgData name="sheikha juma" userId="608ad1f2e48bc868" providerId="LiveId" clId="{EBC69C63-07EB-4DF0-B0DB-257749B11308}" dt="2021-10-08T05:38:40.736" v="847" actId="1076"/>
          <ac:grpSpMkLst>
            <pc:docMk/>
            <pc:sldMk cId="4095932044" sldId="281"/>
            <ac:grpSpMk id="9" creationId="{6E6CFBB5-52EC-4E1B-9360-D8EB921BA570}"/>
          </ac:grpSpMkLst>
        </pc:grpChg>
        <pc:grpChg chg="add mod">
          <ac:chgData name="sheikha juma" userId="608ad1f2e48bc868" providerId="LiveId" clId="{EBC69C63-07EB-4DF0-B0DB-257749B11308}" dt="2021-10-08T05:38:40.736" v="847" actId="1076"/>
          <ac:grpSpMkLst>
            <pc:docMk/>
            <pc:sldMk cId="4095932044" sldId="281"/>
            <ac:grpSpMk id="10" creationId="{BCE75C40-A18E-4CE1-B561-DC10FA857277}"/>
          </ac:grpSpMkLst>
        </pc:grpChg>
        <pc:grpChg chg="add mod">
          <ac:chgData name="sheikha juma" userId="608ad1f2e48bc868" providerId="LiveId" clId="{EBC69C63-07EB-4DF0-B0DB-257749B11308}" dt="2021-10-08T11:13:54.366" v="4846" actId="14100"/>
          <ac:grpSpMkLst>
            <pc:docMk/>
            <pc:sldMk cId="4095932044" sldId="281"/>
            <ac:grpSpMk id="46" creationId="{958D7FBE-51CB-47DC-B9E1-38A4CD8C1EE9}"/>
          </ac:grpSpMkLst>
        </pc:grpChg>
        <pc:picChg chg="mod">
          <ac:chgData name="sheikha juma" userId="608ad1f2e48bc868" providerId="LiveId" clId="{EBC69C63-07EB-4DF0-B0DB-257749B11308}" dt="2021-10-06T14:03:28.923" v="556" actId="1076"/>
          <ac:picMkLst>
            <pc:docMk/>
            <pc:sldMk cId="4095932044" sldId="281"/>
            <ac:picMk id="3" creationId="{00000000-0000-0000-0000-000000000000}"/>
          </ac:picMkLst>
        </pc:picChg>
        <pc:picChg chg="add del mod">
          <ac:chgData name="sheikha juma" userId="608ad1f2e48bc868" providerId="LiveId" clId="{EBC69C63-07EB-4DF0-B0DB-257749B11308}" dt="2021-10-06T14:13:38.388" v="650" actId="478"/>
          <ac:picMkLst>
            <pc:docMk/>
            <pc:sldMk cId="4095932044" sldId="281"/>
            <ac:picMk id="16" creationId="{DC611107-31D2-4054-943E-39E11A6355F6}"/>
          </ac:picMkLst>
        </pc:picChg>
        <pc:picChg chg="add mod">
          <ac:chgData name="sheikha juma" userId="608ad1f2e48bc868" providerId="LiveId" clId="{EBC69C63-07EB-4DF0-B0DB-257749B11308}" dt="2021-10-08T05:38:40.736" v="847" actId="1076"/>
          <ac:picMkLst>
            <pc:docMk/>
            <pc:sldMk cId="4095932044" sldId="281"/>
            <ac:picMk id="18" creationId="{C6A738AA-FF2D-44E8-9A5A-9BDDD35C0DB5}"/>
          </ac:picMkLst>
        </pc:picChg>
        <pc:picChg chg="add mod">
          <ac:chgData name="sheikha juma" userId="608ad1f2e48bc868" providerId="LiveId" clId="{EBC69C63-07EB-4DF0-B0DB-257749B11308}" dt="2021-10-08T05:38:40.736" v="847" actId="1076"/>
          <ac:picMkLst>
            <pc:docMk/>
            <pc:sldMk cId="4095932044" sldId="281"/>
            <ac:picMk id="19" creationId="{BC19ED20-EA55-4AB8-95A8-C97252DAB9CF}"/>
          </ac:picMkLst>
        </pc:picChg>
        <pc:picChg chg="add mod">
          <ac:chgData name="sheikha juma" userId="608ad1f2e48bc868" providerId="LiveId" clId="{EBC69C63-07EB-4DF0-B0DB-257749B11308}" dt="2021-10-08T05:38:40.736" v="847" actId="1076"/>
          <ac:picMkLst>
            <pc:docMk/>
            <pc:sldMk cId="4095932044" sldId="281"/>
            <ac:picMk id="20" creationId="{B497E803-4412-4351-B899-D4692FD3655B}"/>
          </ac:picMkLst>
        </pc:picChg>
        <pc:picChg chg="add mod">
          <ac:chgData name="sheikha juma" userId="608ad1f2e48bc868" providerId="LiveId" clId="{EBC69C63-07EB-4DF0-B0DB-257749B11308}" dt="2021-10-08T05:38:40.736" v="847" actId="1076"/>
          <ac:picMkLst>
            <pc:docMk/>
            <pc:sldMk cId="4095932044" sldId="281"/>
            <ac:picMk id="21" creationId="{EB90BD63-117B-49B8-B232-379A949B5871}"/>
          </ac:picMkLst>
        </pc:picChg>
        <pc:picChg chg="add mod">
          <ac:chgData name="sheikha juma" userId="608ad1f2e48bc868" providerId="LiveId" clId="{EBC69C63-07EB-4DF0-B0DB-257749B11308}" dt="2021-10-06T14:21:28.921" v="731" actId="164"/>
          <ac:picMkLst>
            <pc:docMk/>
            <pc:sldMk cId="4095932044" sldId="281"/>
            <ac:picMk id="26" creationId="{A20B073B-843F-4001-B4D1-DE2444717288}"/>
          </ac:picMkLst>
        </pc:picChg>
        <pc:picChg chg="add del mod">
          <ac:chgData name="sheikha juma" userId="608ad1f2e48bc868" providerId="LiveId" clId="{EBC69C63-07EB-4DF0-B0DB-257749B11308}" dt="2021-10-06T14:20:31.071" v="714"/>
          <ac:picMkLst>
            <pc:docMk/>
            <pc:sldMk cId="4095932044" sldId="281"/>
            <ac:picMk id="27" creationId="{47C98585-DF7C-4749-8B36-1525DDD47887}"/>
          </ac:picMkLst>
        </pc:picChg>
        <pc:picChg chg="add mod">
          <ac:chgData name="sheikha juma" userId="608ad1f2e48bc868" providerId="LiveId" clId="{EBC69C63-07EB-4DF0-B0DB-257749B11308}" dt="2021-10-06T14:21:12.401" v="727" actId="164"/>
          <ac:picMkLst>
            <pc:docMk/>
            <pc:sldMk cId="4095932044" sldId="281"/>
            <ac:picMk id="28" creationId="{A246B07E-FC18-4160-9442-DA7320598B76}"/>
          </ac:picMkLst>
        </pc:picChg>
        <pc:picChg chg="add mod">
          <ac:chgData name="sheikha juma" userId="608ad1f2e48bc868" providerId="LiveId" clId="{EBC69C63-07EB-4DF0-B0DB-257749B11308}" dt="2021-10-08T05:42:48.092" v="896" actId="1076"/>
          <ac:picMkLst>
            <pc:docMk/>
            <pc:sldMk cId="4095932044" sldId="281"/>
            <ac:picMk id="32" creationId="{F6541A91-6C17-43DA-A0AA-769EE4423520}"/>
          </ac:picMkLst>
        </pc:picChg>
        <pc:picChg chg="add mod">
          <ac:chgData name="sheikha juma" userId="608ad1f2e48bc868" providerId="LiveId" clId="{EBC69C63-07EB-4DF0-B0DB-257749B11308}" dt="2021-10-08T05:42:39.225" v="895" actId="1076"/>
          <ac:picMkLst>
            <pc:docMk/>
            <pc:sldMk cId="4095932044" sldId="281"/>
            <ac:picMk id="33" creationId="{349F6035-FDBB-4155-B07B-B8DE4EE354D5}"/>
          </ac:picMkLst>
        </pc:picChg>
        <pc:picChg chg="add mod">
          <ac:chgData name="sheikha juma" userId="608ad1f2e48bc868" providerId="LiveId" clId="{EBC69C63-07EB-4DF0-B0DB-257749B11308}" dt="2021-10-08T05:42:39.225" v="895" actId="1076"/>
          <ac:picMkLst>
            <pc:docMk/>
            <pc:sldMk cId="4095932044" sldId="281"/>
            <ac:picMk id="34" creationId="{3427842D-55D0-4E13-BD1A-512D9FC3FD47}"/>
          </ac:picMkLst>
        </pc:picChg>
        <pc:picChg chg="add mod">
          <ac:chgData name="sheikha juma" userId="608ad1f2e48bc868" providerId="LiveId" clId="{EBC69C63-07EB-4DF0-B0DB-257749B11308}" dt="2021-10-08T05:42:39.225" v="895" actId="1076"/>
          <ac:picMkLst>
            <pc:docMk/>
            <pc:sldMk cId="4095932044" sldId="281"/>
            <ac:picMk id="35" creationId="{D422B7C4-C5C0-4E25-8436-73A849C50286}"/>
          </ac:picMkLst>
        </pc:picChg>
        <pc:picChg chg="add mod">
          <ac:chgData name="sheikha juma" userId="608ad1f2e48bc868" providerId="LiveId" clId="{EBC69C63-07EB-4DF0-B0DB-257749B11308}" dt="2021-10-08T05:42:39.225" v="895" actId="1076"/>
          <ac:picMkLst>
            <pc:docMk/>
            <pc:sldMk cId="4095932044" sldId="281"/>
            <ac:picMk id="36" creationId="{50EA7640-4A7E-471B-BB1F-F340083A2F63}"/>
          </ac:picMkLst>
        </pc:picChg>
        <pc:picChg chg="add mod">
          <ac:chgData name="sheikha juma" userId="608ad1f2e48bc868" providerId="LiveId" clId="{EBC69C63-07EB-4DF0-B0DB-257749B11308}" dt="2021-10-08T05:42:39.225" v="895" actId="1076"/>
          <ac:picMkLst>
            <pc:docMk/>
            <pc:sldMk cId="4095932044" sldId="281"/>
            <ac:picMk id="37" creationId="{D684BEF2-78E8-47F7-8BF6-09F54B016E62}"/>
          </ac:picMkLst>
        </pc:picChg>
        <pc:picChg chg="mod">
          <ac:chgData name="sheikha juma" userId="608ad1f2e48bc868" providerId="LiveId" clId="{EBC69C63-07EB-4DF0-B0DB-257749B11308}" dt="2021-10-06T14:03:27.094" v="555" actId="1076"/>
          <ac:picMkLst>
            <pc:docMk/>
            <pc:sldMk cId="4095932044" sldId="281"/>
            <ac:picMk id="41" creationId="{00000000-0000-0000-0000-000000000000}"/>
          </ac:picMkLst>
        </pc:picChg>
        <pc:picChg chg="add mod">
          <ac:chgData name="sheikha juma" userId="608ad1f2e48bc868" providerId="LiveId" clId="{EBC69C63-07EB-4DF0-B0DB-257749B11308}" dt="2021-10-08T05:41:33.601" v="887" actId="14100"/>
          <ac:picMkLst>
            <pc:docMk/>
            <pc:sldMk cId="4095932044" sldId="281"/>
            <ac:picMk id="44" creationId="{19F0B668-4448-40D2-A2FE-1C4D1C50110C}"/>
          </ac:picMkLst>
        </pc:picChg>
        <pc:picChg chg="mod">
          <ac:chgData name="sheikha juma" userId="608ad1f2e48bc868" providerId="LiveId" clId="{EBC69C63-07EB-4DF0-B0DB-257749B11308}" dt="2021-10-08T11:14:05.090" v="4848" actId="1035"/>
          <ac:picMkLst>
            <pc:docMk/>
            <pc:sldMk cId="4095932044" sldId="281"/>
            <ac:picMk id="48" creationId="{B2252982-8DB0-4208-B1FD-E26B659C79E4}"/>
          </ac:picMkLst>
        </pc:picChg>
        <pc:picChg chg="mod">
          <ac:chgData name="sheikha juma" userId="608ad1f2e48bc868" providerId="LiveId" clId="{EBC69C63-07EB-4DF0-B0DB-257749B11308}" dt="2021-10-08T05:38:46.972" v="848" actId="1076"/>
          <ac:picMkLst>
            <pc:docMk/>
            <pc:sldMk cId="4095932044" sldId="281"/>
            <ac:picMk id="52" creationId="{00000000-0000-0000-0000-000000000000}"/>
          </ac:picMkLst>
        </pc:picChg>
      </pc:sldChg>
      <pc:sldChg chg="addSp delSp modSp mod modAnim">
        <pc:chgData name="sheikha juma" userId="608ad1f2e48bc868" providerId="LiveId" clId="{EBC69C63-07EB-4DF0-B0DB-257749B11308}" dt="2021-10-08T10:48:44.743" v="4562"/>
        <pc:sldMkLst>
          <pc:docMk/>
          <pc:sldMk cId="1188434619" sldId="282"/>
        </pc:sldMkLst>
        <pc:spChg chg="add mod">
          <ac:chgData name="sheikha juma" userId="608ad1f2e48bc868" providerId="LiveId" clId="{EBC69C63-07EB-4DF0-B0DB-257749B11308}" dt="2021-10-08T07:31:02.430" v="2595" actId="14100"/>
          <ac:spMkLst>
            <pc:docMk/>
            <pc:sldMk cId="1188434619" sldId="282"/>
            <ac:spMk id="2" creationId="{4648E44A-3F55-4DC3-A2FE-13E76482A8F7}"/>
          </ac:spMkLst>
        </pc:spChg>
        <pc:spChg chg="add mod">
          <ac:chgData name="sheikha juma" userId="608ad1f2e48bc868" providerId="LiveId" clId="{EBC69C63-07EB-4DF0-B0DB-257749B11308}" dt="2021-10-08T10:34:05.742" v="4376" actId="14100"/>
          <ac:spMkLst>
            <pc:docMk/>
            <pc:sldMk cId="1188434619" sldId="282"/>
            <ac:spMk id="3" creationId="{46F7F17E-2B63-48E2-871F-45C953AB7632}"/>
          </ac:spMkLst>
        </pc:spChg>
        <pc:spChg chg="add mod">
          <ac:chgData name="sheikha juma" userId="608ad1f2e48bc868" providerId="LiveId" clId="{EBC69C63-07EB-4DF0-B0DB-257749B11308}" dt="2021-10-08T07:31:52.849" v="2600" actId="1076"/>
          <ac:spMkLst>
            <pc:docMk/>
            <pc:sldMk cId="1188434619" sldId="282"/>
            <ac:spMk id="4" creationId="{16CD22EE-6F72-44AB-8DAF-17552280DF79}"/>
          </ac:spMkLst>
        </pc:spChg>
        <pc:spChg chg="add del mod">
          <ac:chgData name="sheikha juma" userId="608ad1f2e48bc868" providerId="LiveId" clId="{EBC69C63-07EB-4DF0-B0DB-257749B11308}" dt="2021-10-08T06:06:40.490" v="1193" actId="478"/>
          <ac:spMkLst>
            <pc:docMk/>
            <pc:sldMk cId="1188434619" sldId="282"/>
            <ac:spMk id="5" creationId="{694FB767-B00E-4532-ADA8-0C12A3DAE523}"/>
          </ac:spMkLst>
        </pc:spChg>
        <pc:spChg chg="add del mod">
          <ac:chgData name="sheikha juma" userId="608ad1f2e48bc868" providerId="LiveId" clId="{EBC69C63-07EB-4DF0-B0DB-257749B11308}" dt="2021-10-08T06:07:59.866" v="1207" actId="478"/>
          <ac:spMkLst>
            <pc:docMk/>
            <pc:sldMk cId="1188434619" sldId="282"/>
            <ac:spMk id="6" creationId="{0CF80247-5B31-4D8B-BFA6-0DD34E1BCAAF}"/>
          </ac:spMkLst>
        </pc:spChg>
        <pc:spChg chg="add mod">
          <ac:chgData name="sheikha juma" userId="608ad1f2e48bc868" providerId="LiveId" clId="{EBC69C63-07EB-4DF0-B0DB-257749B11308}" dt="2021-10-08T06:17:31.641" v="1369" actId="1076"/>
          <ac:spMkLst>
            <pc:docMk/>
            <pc:sldMk cId="1188434619" sldId="282"/>
            <ac:spMk id="7" creationId="{2D01C0B1-53BA-4494-913F-F4A1FDE3BBFB}"/>
          </ac:spMkLst>
        </pc:spChg>
        <pc:spChg chg="add mod">
          <ac:chgData name="sheikha juma" userId="608ad1f2e48bc868" providerId="LiveId" clId="{EBC69C63-07EB-4DF0-B0DB-257749B11308}" dt="2021-10-08T06:17:52.126" v="1373" actId="1076"/>
          <ac:spMkLst>
            <pc:docMk/>
            <pc:sldMk cId="1188434619" sldId="282"/>
            <ac:spMk id="8" creationId="{F4E4D0E6-D0A1-47FE-BECE-DCD4D7127519}"/>
          </ac:spMkLst>
        </pc:spChg>
        <pc:spChg chg="add mod">
          <ac:chgData name="sheikha juma" userId="608ad1f2e48bc868" providerId="LiveId" clId="{EBC69C63-07EB-4DF0-B0DB-257749B11308}" dt="2021-10-08T06:18:48.763" v="1398" actId="404"/>
          <ac:spMkLst>
            <pc:docMk/>
            <pc:sldMk cId="1188434619" sldId="282"/>
            <ac:spMk id="9" creationId="{E06AA905-5EA6-4425-89B8-F532C8A52090}"/>
          </ac:spMkLst>
        </pc:spChg>
        <pc:spChg chg="add mod">
          <ac:chgData name="sheikha juma" userId="608ad1f2e48bc868" providerId="LiveId" clId="{EBC69C63-07EB-4DF0-B0DB-257749B11308}" dt="2021-10-08T06:20:49.311" v="1423" actId="1076"/>
          <ac:spMkLst>
            <pc:docMk/>
            <pc:sldMk cId="1188434619" sldId="282"/>
            <ac:spMk id="10" creationId="{852E621A-911A-4C19-AB52-4B08F40876E8}"/>
          </ac:spMkLst>
        </pc:spChg>
        <pc:spChg chg="mod">
          <ac:chgData name="sheikha juma" userId="608ad1f2e48bc868" providerId="LiveId" clId="{EBC69C63-07EB-4DF0-B0DB-257749B11308}" dt="2021-10-08T05:55:17.437" v="1112" actId="404"/>
          <ac:spMkLst>
            <pc:docMk/>
            <pc:sldMk cId="1188434619" sldId="282"/>
            <ac:spMk id="16" creationId="{E21E3A45-4F4D-4843-A224-B44BECBF72B8}"/>
          </ac:spMkLst>
        </pc:spChg>
        <pc:spChg chg="mod">
          <ac:chgData name="sheikha juma" userId="608ad1f2e48bc868" providerId="LiveId" clId="{EBC69C63-07EB-4DF0-B0DB-257749B11308}" dt="2021-10-08T05:55:17.437" v="1112" actId="404"/>
          <ac:spMkLst>
            <pc:docMk/>
            <pc:sldMk cId="1188434619" sldId="282"/>
            <ac:spMk id="17" creationId="{A334F623-0951-42E5-8C15-017D5B125942}"/>
          </ac:spMkLst>
        </pc:spChg>
        <pc:spChg chg="add mod">
          <ac:chgData name="sheikha juma" userId="608ad1f2e48bc868" providerId="LiveId" clId="{EBC69C63-07EB-4DF0-B0DB-257749B11308}" dt="2021-10-08T06:15:46.182" v="1335" actId="1037"/>
          <ac:spMkLst>
            <pc:docMk/>
            <pc:sldMk cId="1188434619" sldId="282"/>
            <ac:spMk id="18" creationId="{0A1223E8-879B-4A3C-A2D1-86C64FA43C62}"/>
          </ac:spMkLst>
        </pc:spChg>
        <pc:spChg chg="add mod">
          <ac:chgData name="sheikha juma" userId="608ad1f2e48bc868" providerId="LiveId" clId="{EBC69C63-07EB-4DF0-B0DB-257749B11308}" dt="2021-10-08T06:15:46.182" v="1335" actId="1037"/>
          <ac:spMkLst>
            <pc:docMk/>
            <pc:sldMk cId="1188434619" sldId="282"/>
            <ac:spMk id="19" creationId="{1856902D-8653-401F-B65A-B6B3E16233D7}"/>
          </ac:spMkLst>
        </pc:spChg>
        <pc:spChg chg="add mod">
          <ac:chgData name="sheikha juma" userId="608ad1f2e48bc868" providerId="LiveId" clId="{EBC69C63-07EB-4DF0-B0DB-257749B11308}" dt="2021-10-08T06:15:46.182" v="1335" actId="1037"/>
          <ac:spMkLst>
            <pc:docMk/>
            <pc:sldMk cId="1188434619" sldId="282"/>
            <ac:spMk id="20" creationId="{89717ABA-E34F-4AFC-B779-C7835910392B}"/>
          </ac:spMkLst>
        </pc:spChg>
        <pc:spChg chg="add mod">
          <ac:chgData name="sheikha juma" userId="608ad1f2e48bc868" providerId="LiveId" clId="{EBC69C63-07EB-4DF0-B0DB-257749B11308}" dt="2021-10-08T06:15:46.182" v="1335" actId="1037"/>
          <ac:spMkLst>
            <pc:docMk/>
            <pc:sldMk cId="1188434619" sldId="282"/>
            <ac:spMk id="21" creationId="{483D6FBF-7C1E-48D8-A0F4-2946817DCB16}"/>
          </ac:spMkLst>
        </pc:spChg>
        <pc:spChg chg="add mod">
          <ac:chgData name="sheikha juma" userId="608ad1f2e48bc868" providerId="LiveId" clId="{EBC69C63-07EB-4DF0-B0DB-257749B11308}" dt="2021-10-08T06:15:46.182" v="1335" actId="1037"/>
          <ac:spMkLst>
            <pc:docMk/>
            <pc:sldMk cId="1188434619" sldId="282"/>
            <ac:spMk id="22" creationId="{EF624A58-5A70-406A-AC38-6C20762F9C4A}"/>
          </ac:spMkLst>
        </pc:spChg>
        <pc:spChg chg="add mod">
          <ac:chgData name="sheikha juma" userId="608ad1f2e48bc868" providerId="LiveId" clId="{EBC69C63-07EB-4DF0-B0DB-257749B11308}" dt="2021-10-08T06:15:46.182" v="1335" actId="1037"/>
          <ac:spMkLst>
            <pc:docMk/>
            <pc:sldMk cId="1188434619" sldId="282"/>
            <ac:spMk id="23" creationId="{2D4E1E11-E69F-4C66-ADF5-B4395608FF63}"/>
          </ac:spMkLst>
        </pc:spChg>
        <pc:spChg chg="add mod">
          <ac:chgData name="sheikha juma" userId="608ad1f2e48bc868" providerId="LiveId" clId="{EBC69C63-07EB-4DF0-B0DB-257749B11308}" dt="2021-10-08T06:15:46.182" v="1335" actId="1037"/>
          <ac:spMkLst>
            <pc:docMk/>
            <pc:sldMk cId="1188434619" sldId="282"/>
            <ac:spMk id="24" creationId="{647888FB-BDBB-41BA-9724-CA77A67D705F}"/>
          </ac:spMkLst>
        </pc:spChg>
        <pc:spChg chg="add mod">
          <ac:chgData name="sheikha juma" userId="608ad1f2e48bc868" providerId="LiveId" clId="{EBC69C63-07EB-4DF0-B0DB-257749B11308}" dt="2021-10-08T06:15:46.182" v="1335" actId="1037"/>
          <ac:spMkLst>
            <pc:docMk/>
            <pc:sldMk cId="1188434619" sldId="282"/>
            <ac:spMk id="25" creationId="{384A5F7D-6978-48FB-9D1B-A9547F3E1887}"/>
          </ac:spMkLst>
        </pc:spChg>
        <pc:spChg chg="add mod">
          <ac:chgData name="sheikha juma" userId="608ad1f2e48bc868" providerId="LiveId" clId="{EBC69C63-07EB-4DF0-B0DB-257749B11308}" dt="2021-10-08T10:33:51.639" v="4375" actId="1076"/>
          <ac:spMkLst>
            <pc:docMk/>
            <pc:sldMk cId="1188434619" sldId="282"/>
            <ac:spMk id="26" creationId="{054DA953-6402-4F17-8634-2D60EFE5E828}"/>
          </ac:spMkLst>
        </pc:spChg>
        <pc:spChg chg="add mod">
          <ac:chgData name="sheikha juma" userId="608ad1f2e48bc868" providerId="LiveId" clId="{EBC69C63-07EB-4DF0-B0DB-257749B11308}" dt="2021-10-08T06:21:17.681" v="1429" actId="1036"/>
          <ac:spMkLst>
            <pc:docMk/>
            <pc:sldMk cId="1188434619" sldId="282"/>
            <ac:spMk id="30" creationId="{D454BDC4-400E-4AC0-ADF9-8FF5149C27F7}"/>
          </ac:spMkLst>
        </pc:spChg>
        <pc:spChg chg="add mod">
          <ac:chgData name="sheikha juma" userId="608ad1f2e48bc868" providerId="LiveId" clId="{EBC69C63-07EB-4DF0-B0DB-257749B11308}" dt="2021-10-08T06:17:31.641" v="1369" actId="1076"/>
          <ac:spMkLst>
            <pc:docMk/>
            <pc:sldMk cId="1188434619" sldId="282"/>
            <ac:spMk id="31" creationId="{CD481635-9286-41BB-BB12-97A55D4D87C5}"/>
          </ac:spMkLst>
        </pc:spChg>
        <pc:spChg chg="add mod">
          <ac:chgData name="sheikha juma" userId="608ad1f2e48bc868" providerId="LiveId" clId="{EBC69C63-07EB-4DF0-B0DB-257749B11308}" dt="2021-10-08T06:17:40.308" v="1370" actId="1076"/>
          <ac:spMkLst>
            <pc:docMk/>
            <pc:sldMk cId="1188434619" sldId="282"/>
            <ac:spMk id="32" creationId="{1EC86317-FB84-40BA-8B0B-0AEC22926324}"/>
          </ac:spMkLst>
        </pc:spChg>
        <pc:spChg chg="mod">
          <ac:chgData name="sheikha juma" userId="608ad1f2e48bc868" providerId="LiveId" clId="{EBC69C63-07EB-4DF0-B0DB-257749B11308}" dt="2021-10-08T06:07:09.463" v="1199"/>
          <ac:spMkLst>
            <pc:docMk/>
            <pc:sldMk cId="1188434619" sldId="282"/>
            <ac:spMk id="34" creationId="{81FB6AA6-B31A-44B5-92FC-0705C2BB8044}"/>
          </ac:spMkLst>
        </pc:spChg>
        <pc:spChg chg="mod">
          <ac:chgData name="sheikha juma" userId="608ad1f2e48bc868" providerId="LiveId" clId="{EBC69C63-07EB-4DF0-B0DB-257749B11308}" dt="2021-10-08T06:07:09.463" v="1199"/>
          <ac:spMkLst>
            <pc:docMk/>
            <pc:sldMk cId="1188434619" sldId="282"/>
            <ac:spMk id="35" creationId="{72D97BD2-D835-482B-9518-3264964EDDAC}"/>
          </ac:spMkLst>
        </pc:spChg>
        <pc:spChg chg="add mod">
          <ac:chgData name="sheikha juma" userId="608ad1f2e48bc868" providerId="LiveId" clId="{EBC69C63-07EB-4DF0-B0DB-257749B11308}" dt="2021-10-08T06:17:31.641" v="1369" actId="1076"/>
          <ac:spMkLst>
            <pc:docMk/>
            <pc:sldMk cId="1188434619" sldId="282"/>
            <ac:spMk id="36" creationId="{A96045B1-A0E2-49B1-A6D6-415F76144884}"/>
          </ac:spMkLst>
        </pc:spChg>
        <pc:spChg chg="add mod">
          <ac:chgData name="sheikha juma" userId="608ad1f2e48bc868" providerId="LiveId" clId="{EBC69C63-07EB-4DF0-B0DB-257749B11308}" dt="2021-10-08T06:17:31.641" v="1369" actId="1076"/>
          <ac:spMkLst>
            <pc:docMk/>
            <pc:sldMk cId="1188434619" sldId="282"/>
            <ac:spMk id="37" creationId="{EBF2A4BA-BF82-4CCF-BD6C-2D5E5EFF190E}"/>
          </ac:spMkLst>
        </pc:spChg>
        <pc:spChg chg="add mod">
          <ac:chgData name="sheikha juma" userId="608ad1f2e48bc868" providerId="LiveId" clId="{EBC69C63-07EB-4DF0-B0DB-257749B11308}" dt="2021-10-08T06:17:31.641" v="1369" actId="1076"/>
          <ac:spMkLst>
            <pc:docMk/>
            <pc:sldMk cId="1188434619" sldId="282"/>
            <ac:spMk id="38" creationId="{BA43071F-E509-4541-8B0A-FCC503349592}"/>
          </ac:spMkLst>
        </pc:spChg>
        <pc:spChg chg="add mod">
          <ac:chgData name="sheikha juma" userId="608ad1f2e48bc868" providerId="LiveId" clId="{EBC69C63-07EB-4DF0-B0DB-257749B11308}" dt="2021-10-08T06:17:31.641" v="1369" actId="1076"/>
          <ac:spMkLst>
            <pc:docMk/>
            <pc:sldMk cId="1188434619" sldId="282"/>
            <ac:spMk id="39" creationId="{81A49435-EFB7-4797-AEF9-14BD350592C3}"/>
          </ac:spMkLst>
        </pc:spChg>
        <pc:spChg chg="add mod">
          <ac:chgData name="sheikha juma" userId="608ad1f2e48bc868" providerId="LiveId" clId="{EBC69C63-07EB-4DF0-B0DB-257749B11308}" dt="2021-10-08T10:34:22.537" v="4379" actId="1076"/>
          <ac:spMkLst>
            <pc:docMk/>
            <pc:sldMk cId="1188434619" sldId="282"/>
            <ac:spMk id="40" creationId="{6691D626-10D9-4812-AB6A-925D732ADDA0}"/>
          </ac:spMkLst>
        </pc:spChg>
        <pc:spChg chg="add mod">
          <ac:chgData name="sheikha juma" userId="608ad1f2e48bc868" providerId="LiveId" clId="{EBC69C63-07EB-4DF0-B0DB-257749B11308}" dt="2021-10-08T06:17:40.308" v="1370" actId="1076"/>
          <ac:spMkLst>
            <pc:docMk/>
            <pc:sldMk cId="1188434619" sldId="282"/>
            <ac:spMk id="41" creationId="{F9D71273-9BC9-4BF7-AC96-50EDF660E5CE}"/>
          </ac:spMkLst>
        </pc:spChg>
        <pc:spChg chg="add mod">
          <ac:chgData name="sheikha juma" userId="608ad1f2e48bc868" providerId="LiveId" clId="{EBC69C63-07EB-4DF0-B0DB-257749B11308}" dt="2021-10-08T06:17:40.308" v="1370" actId="1076"/>
          <ac:spMkLst>
            <pc:docMk/>
            <pc:sldMk cId="1188434619" sldId="282"/>
            <ac:spMk id="42" creationId="{484883A4-872B-4AB8-8A23-AA4F8B28C555}"/>
          </ac:spMkLst>
        </pc:spChg>
        <pc:spChg chg="add mod">
          <ac:chgData name="sheikha juma" userId="608ad1f2e48bc868" providerId="LiveId" clId="{EBC69C63-07EB-4DF0-B0DB-257749B11308}" dt="2021-10-08T06:17:40.308" v="1370" actId="1076"/>
          <ac:spMkLst>
            <pc:docMk/>
            <pc:sldMk cId="1188434619" sldId="282"/>
            <ac:spMk id="43" creationId="{8891EB89-9710-481C-8333-9A984A9151AF}"/>
          </ac:spMkLst>
        </pc:spChg>
        <pc:spChg chg="add mod">
          <ac:chgData name="sheikha juma" userId="608ad1f2e48bc868" providerId="LiveId" clId="{EBC69C63-07EB-4DF0-B0DB-257749B11308}" dt="2021-10-08T10:34:18.739" v="4378" actId="1076"/>
          <ac:spMkLst>
            <pc:docMk/>
            <pc:sldMk cId="1188434619" sldId="282"/>
            <ac:spMk id="44" creationId="{C47A657D-6FE3-41C0-B61B-A76D1CE92D61}"/>
          </ac:spMkLst>
        </pc:spChg>
        <pc:spChg chg="add mod">
          <ac:chgData name="sheikha juma" userId="608ad1f2e48bc868" providerId="LiveId" clId="{EBC69C63-07EB-4DF0-B0DB-257749B11308}" dt="2021-10-08T06:17:40.308" v="1370" actId="1076"/>
          <ac:spMkLst>
            <pc:docMk/>
            <pc:sldMk cId="1188434619" sldId="282"/>
            <ac:spMk id="45" creationId="{6240A2F5-4CFA-4457-AB53-8005D0D4ABB0}"/>
          </ac:spMkLst>
        </pc:spChg>
        <pc:spChg chg="add mod">
          <ac:chgData name="sheikha juma" userId="608ad1f2e48bc868" providerId="LiveId" clId="{EBC69C63-07EB-4DF0-B0DB-257749B11308}" dt="2021-10-08T06:17:40.308" v="1370" actId="1076"/>
          <ac:spMkLst>
            <pc:docMk/>
            <pc:sldMk cId="1188434619" sldId="282"/>
            <ac:spMk id="46" creationId="{3BFF77AD-3C88-4097-94A4-E3A65EDFB8E8}"/>
          </ac:spMkLst>
        </pc:spChg>
        <pc:spChg chg="del">
          <ac:chgData name="sheikha juma" userId="608ad1f2e48bc868" providerId="LiveId" clId="{EBC69C63-07EB-4DF0-B0DB-257749B11308}" dt="2021-10-08T05:43:08.779" v="898" actId="478"/>
          <ac:spMkLst>
            <pc:docMk/>
            <pc:sldMk cId="1188434619" sldId="282"/>
            <ac:spMk id="47" creationId="{00000000-0000-0000-0000-000000000000}"/>
          </ac:spMkLst>
        </pc:spChg>
        <pc:spChg chg="add del mod">
          <ac:chgData name="sheikha juma" userId="608ad1f2e48bc868" providerId="LiveId" clId="{EBC69C63-07EB-4DF0-B0DB-257749B11308}" dt="2021-10-08T06:17:22.448" v="1368" actId="21"/>
          <ac:spMkLst>
            <pc:docMk/>
            <pc:sldMk cId="1188434619" sldId="282"/>
            <ac:spMk id="47" creationId="{2D7A6D81-6C7D-49B0-83F7-FFC3AD0D5D5A}"/>
          </ac:spMkLst>
        </pc:spChg>
        <pc:spChg chg="add mod">
          <ac:chgData name="sheikha juma" userId="608ad1f2e48bc868" providerId="LiveId" clId="{EBC69C63-07EB-4DF0-B0DB-257749B11308}" dt="2021-10-08T06:17:45.729" v="1372" actId="1076"/>
          <ac:spMkLst>
            <pc:docMk/>
            <pc:sldMk cId="1188434619" sldId="282"/>
            <ac:spMk id="48" creationId="{013FE24E-BB57-4E9D-B61D-E6214460E1A7}"/>
          </ac:spMkLst>
        </pc:spChg>
        <pc:spChg chg="add mod">
          <ac:chgData name="sheikha juma" userId="608ad1f2e48bc868" providerId="LiveId" clId="{EBC69C63-07EB-4DF0-B0DB-257749B11308}" dt="2021-10-08T06:19:03.379" v="1404" actId="1076"/>
          <ac:spMkLst>
            <pc:docMk/>
            <pc:sldMk cId="1188434619" sldId="282"/>
            <ac:spMk id="49" creationId="{8B0E0414-9F5C-4372-8B9E-351DA6C9BD54}"/>
          </ac:spMkLst>
        </pc:spChg>
        <pc:spChg chg="del">
          <ac:chgData name="sheikha juma" userId="608ad1f2e48bc868" providerId="LiveId" clId="{EBC69C63-07EB-4DF0-B0DB-257749B11308}" dt="2021-10-08T05:43:07.755" v="897" actId="478"/>
          <ac:spMkLst>
            <pc:docMk/>
            <pc:sldMk cId="1188434619" sldId="282"/>
            <ac:spMk id="50" creationId="{00000000-0000-0000-0000-000000000000}"/>
          </ac:spMkLst>
        </pc:spChg>
        <pc:spChg chg="add mod">
          <ac:chgData name="sheikha juma" userId="608ad1f2e48bc868" providerId="LiveId" clId="{EBC69C63-07EB-4DF0-B0DB-257749B11308}" dt="2021-10-08T06:20:58.061" v="1426" actId="1076"/>
          <ac:spMkLst>
            <pc:docMk/>
            <pc:sldMk cId="1188434619" sldId="282"/>
            <ac:spMk id="50" creationId="{FDAB345E-A6E4-437D-9321-EC78FF0BE12C}"/>
          </ac:spMkLst>
        </pc:spChg>
        <pc:spChg chg="add mod">
          <ac:chgData name="sheikha juma" userId="608ad1f2e48bc868" providerId="LiveId" clId="{EBC69C63-07EB-4DF0-B0DB-257749B11308}" dt="2021-10-08T06:20:54.346" v="1425" actId="1076"/>
          <ac:spMkLst>
            <pc:docMk/>
            <pc:sldMk cId="1188434619" sldId="282"/>
            <ac:spMk id="51" creationId="{EDEF829B-4142-4133-825C-F56204F900D4}"/>
          </ac:spMkLst>
        </pc:spChg>
        <pc:spChg chg="add mod">
          <ac:chgData name="sheikha juma" userId="608ad1f2e48bc868" providerId="LiveId" clId="{EBC69C63-07EB-4DF0-B0DB-257749B11308}" dt="2021-10-08T06:21:23.190" v="1432" actId="20577"/>
          <ac:spMkLst>
            <pc:docMk/>
            <pc:sldMk cId="1188434619" sldId="282"/>
            <ac:spMk id="52" creationId="{479752FC-6858-4B57-B1F5-190FE3204A98}"/>
          </ac:spMkLst>
        </pc:spChg>
        <pc:spChg chg="add mod">
          <ac:chgData name="sheikha juma" userId="608ad1f2e48bc868" providerId="LiveId" clId="{EBC69C63-07EB-4DF0-B0DB-257749B11308}" dt="2021-10-08T06:21:27.028" v="1436" actId="20577"/>
          <ac:spMkLst>
            <pc:docMk/>
            <pc:sldMk cId="1188434619" sldId="282"/>
            <ac:spMk id="53" creationId="{01024060-40AA-4493-BB6F-03AFE10753BF}"/>
          </ac:spMkLst>
        </pc:spChg>
        <pc:spChg chg="add mod">
          <ac:chgData name="sheikha juma" userId="608ad1f2e48bc868" providerId="LiveId" clId="{EBC69C63-07EB-4DF0-B0DB-257749B11308}" dt="2021-10-08T06:21:12.303" v="1428" actId="1076"/>
          <ac:spMkLst>
            <pc:docMk/>
            <pc:sldMk cId="1188434619" sldId="282"/>
            <ac:spMk id="54" creationId="{B88392A4-9F0A-4C12-BDB9-AB21F66FE136}"/>
          </ac:spMkLst>
        </pc:spChg>
        <pc:spChg chg="add mod">
          <ac:chgData name="sheikha juma" userId="608ad1f2e48bc868" providerId="LiveId" clId="{EBC69C63-07EB-4DF0-B0DB-257749B11308}" dt="2021-10-08T06:21:12.303" v="1428" actId="1076"/>
          <ac:spMkLst>
            <pc:docMk/>
            <pc:sldMk cId="1188434619" sldId="282"/>
            <ac:spMk id="55" creationId="{D1484B12-AD9D-47FF-A95F-E467336D47B1}"/>
          </ac:spMkLst>
        </pc:spChg>
        <pc:spChg chg="add mod">
          <ac:chgData name="sheikha juma" userId="608ad1f2e48bc868" providerId="LiveId" clId="{EBC69C63-07EB-4DF0-B0DB-257749B11308}" dt="2021-10-08T06:21:12.303" v="1428" actId="1076"/>
          <ac:spMkLst>
            <pc:docMk/>
            <pc:sldMk cId="1188434619" sldId="282"/>
            <ac:spMk id="56" creationId="{FD24CBBC-E133-4F50-9B69-0B4525072657}"/>
          </ac:spMkLst>
        </pc:spChg>
        <pc:spChg chg="mod">
          <ac:chgData name="sheikha juma" userId="608ad1f2e48bc868" providerId="LiveId" clId="{EBC69C63-07EB-4DF0-B0DB-257749B11308}" dt="2021-10-08T06:22:40.895" v="1438"/>
          <ac:spMkLst>
            <pc:docMk/>
            <pc:sldMk cId="1188434619" sldId="282"/>
            <ac:spMk id="58" creationId="{BF3485BB-0C6B-421A-974E-DE4D43FC465A}"/>
          </ac:spMkLst>
        </pc:spChg>
        <pc:spChg chg="mod">
          <ac:chgData name="sheikha juma" userId="608ad1f2e48bc868" providerId="LiveId" clId="{EBC69C63-07EB-4DF0-B0DB-257749B11308}" dt="2021-10-08T06:22:40.895" v="1438"/>
          <ac:spMkLst>
            <pc:docMk/>
            <pc:sldMk cId="1188434619" sldId="282"/>
            <ac:spMk id="59" creationId="{98881A93-A467-43B4-ACD9-0362BCBEA752}"/>
          </ac:spMkLst>
        </pc:spChg>
        <pc:spChg chg="add mod">
          <ac:chgData name="sheikha juma" userId="608ad1f2e48bc868" providerId="LiveId" clId="{EBC69C63-07EB-4DF0-B0DB-257749B11308}" dt="2021-10-08T10:34:57.097" v="4382" actId="20577"/>
          <ac:spMkLst>
            <pc:docMk/>
            <pc:sldMk cId="1188434619" sldId="282"/>
            <ac:spMk id="61" creationId="{C14D03A1-E02B-41D3-B3A2-09C8AA2016E8}"/>
          </ac:spMkLst>
        </pc:spChg>
        <pc:spChg chg="del">
          <ac:chgData name="sheikha juma" userId="608ad1f2e48bc868" providerId="LiveId" clId="{EBC69C63-07EB-4DF0-B0DB-257749B11308}" dt="2021-10-08T05:43:12.447" v="899" actId="478"/>
          <ac:spMkLst>
            <pc:docMk/>
            <pc:sldMk cId="1188434619" sldId="282"/>
            <ac:spMk id="64" creationId="{15017B8D-3891-411C-A7A8-05724E2C895B}"/>
          </ac:spMkLst>
        </pc:spChg>
        <pc:spChg chg="del">
          <ac:chgData name="sheikha juma" userId="608ad1f2e48bc868" providerId="LiveId" clId="{EBC69C63-07EB-4DF0-B0DB-257749B11308}" dt="2021-10-08T05:43:12.447" v="899" actId="478"/>
          <ac:spMkLst>
            <pc:docMk/>
            <pc:sldMk cId="1188434619" sldId="282"/>
            <ac:spMk id="65" creationId="{14267D87-EB0B-47C9-8629-5D6C96AF99C6}"/>
          </ac:spMkLst>
        </pc:spChg>
        <pc:spChg chg="del">
          <ac:chgData name="sheikha juma" userId="608ad1f2e48bc868" providerId="LiveId" clId="{EBC69C63-07EB-4DF0-B0DB-257749B11308}" dt="2021-10-08T05:43:12.447" v="899" actId="478"/>
          <ac:spMkLst>
            <pc:docMk/>
            <pc:sldMk cId="1188434619" sldId="282"/>
            <ac:spMk id="66" creationId="{32673091-BB07-4C46-9C59-F57B94EED6FF}"/>
          </ac:spMkLst>
        </pc:spChg>
        <pc:spChg chg="del">
          <ac:chgData name="sheikha juma" userId="608ad1f2e48bc868" providerId="LiveId" clId="{EBC69C63-07EB-4DF0-B0DB-257749B11308}" dt="2021-10-08T05:43:12.447" v="899" actId="478"/>
          <ac:spMkLst>
            <pc:docMk/>
            <pc:sldMk cId="1188434619" sldId="282"/>
            <ac:spMk id="67" creationId="{F55BADE6-B6B0-4A24-997E-03154B326D3F}"/>
          </ac:spMkLst>
        </pc:spChg>
        <pc:spChg chg="del">
          <ac:chgData name="sheikha juma" userId="608ad1f2e48bc868" providerId="LiveId" clId="{EBC69C63-07EB-4DF0-B0DB-257749B11308}" dt="2021-10-08T05:43:12.447" v="899" actId="478"/>
          <ac:spMkLst>
            <pc:docMk/>
            <pc:sldMk cId="1188434619" sldId="282"/>
            <ac:spMk id="68" creationId="{3153E533-12A4-4E87-A283-E73FDA2D03C2}"/>
          </ac:spMkLst>
        </pc:spChg>
        <pc:spChg chg="del">
          <ac:chgData name="sheikha juma" userId="608ad1f2e48bc868" providerId="LiveId" clId="{EBC69C63-07EB-4DF0-B0DB-257749B11308}" dt="2021-10-08T05:43:12.447" v="899" actId="478"/>
          <ac:spMkLst>
            <pc:docMk/>
            <pc:sldMk cId="1188434619" sldId="282"/>
            <ac:spMk id="69" creationId="{815F0D86-2642-499F-8BD0-2284D610DB6F}"/>
          </ac:spMkLst>
        </pc:spChg>
        <pc:grpChg chg="add del mod">
          <ac:chgData name="sheikha juma" userId="608ad1f2e48bc868" providerId="LiveId" clId="{EBC69C63-07EB-4DF0-B0DB-257749B11308}" dt="2021-10-08T06:15:26.362" v="1316" actId="478"/>
          <ac:grpSpMkLst>
            <pc:docMk/>
            <pc:sldMk cId="1188434619" sldId="282"/>
            <ac:grpSpMk id="15" creationId="{8E095B29-9798-43FB-BDF6-65FD3087D131}"/>
          </ac:grpSpMkLst>
        </pc:grpChg>
        <pc:grpChg chg="add del mod">
          <ac:chgData name="sheikha juma" userId="608ad1f2e48bc868" providerId="LiveId" clId="{EBC69C63-07EB-4DF0-B0DB-257749B11308}" dt="2021-10-08T06:07:50.348" v="1205" actId="478"/>
          <ac:grpSpMkLst>
            <pc:docMk/>
            <pc:sldMk cId="1188434619" sldId="282"/>
            <ac:grpSpMk id="33" creationId="{F058EE30-AF28-4E72-946D-38D94E2A8B72}"/>
          </ac:grpSpMkLst>
        </pc:grpChg>
        <pc:grpChg chg="add del mod">
          <ac:chgData name="sheikha juma" userId="608ad1f2e48bc868" providerId="LiveId" clId="{EBC69C63-07EB-4DF0-B0DB-257749B11308}" dt="2021-10-08T07:31:47.936" v="2599" actId="478"/>
          <ac:grpSpMkLst>
            <pc:docMk/>
            <pc:sldMk cId="1188434619" sldId="282"/>
            <ac:grpSpMk id="57" creationId="{32EF1319-A0C9-4A12-AA26-F9A49449D023}"/>
          </ac:grpSpMkLst>
        </pc:grpChg>
        <pc:picChg chg="add del mod">
          <ac:chgData name="sheikha juma" userId="608ad1f2e48bc868" providerId="LiveId" clId="{EBC69C63-07EB-4DF0-B0DB-257749B11308}" dt="2021-10-08T06:22:51.432" v="1441" actId="478"/>
          <ac:picMkLst>
            <pc:docMk/>
            <pc:sldMk cId="1188434619" sldId="282"/>
            <ac:picMk id="27" creationId="{F8C79EE6-1BDD-4650-9981-B72ABA2E0F7F}"/>
          </ac:picMkLst>
        </pc:picChg>
        <pc:picChg chg="add mod">
          <ac:chgData name="sheikha juma" userId="608ad1f2e48bc868" providerId="LiveId" clId="{EBC69C63-07EB-4DF0-B0DB-257749B11308}" dt="2021-10-08T06:17:40.308" v="1370" actId="1076"/>
          <ac:picMkLst>
            <pc:docMk/>
            <pc:sldMk cId="1188434619" sldId="282"/>
            <ac:picMk id="28" creationId="{0A4887EB-B280-46BA-AB12-7E57E2242607}"/>
          </ac:picMkLst>
        </pc:picChg>
        <pc:picChg chg="add mod">
          <ac:chgData name="sheikha juma" userId="608ad1f2e48bc868" providerId="LiveId" clId="{EBC69C63-07EB-4DF0-B0DB-257749B11308}" dt="2021-10-08T06:17:31.641" v="1369" actId="1076"/>
          <ac:picMkLst>
            <pc:docMk/>
            <pc:sldMk cId="1188434619" sldId="282"/>
            <ac:picMk id="29" creationId="{D60951F5-7943-45FD-B804-EEF686AAE88B}"/>
          </ac:picMkLst>
        </pc:picChg>
        <pc:picChg chg="del">
          <ac:chgData name="sheikha juma" userId="608ad1f2e48bc868" providerId="LiveId" clId="{EBC69C63-07EB-4DF0-B0DB-257749B11308}" dt="2021-10-08T05:43:12.447" v="899" actId="478"/>
          <ac:picMkLst>
            <pc:docMk/>
            <pc:sldMk cId="1188434619" sldId="282"/>
            <ac:picMk id="42" creationId="{00000000-0000-0000-0000-000000000000}"/>
          </ac:picMkLst>
        </pc:picChg>
        <pc:picChg chg="del">
          <ac:chgData name="sheikha juma" userId="608ad1f2e48bc868" providerId="LiveId" clId="{EBC69C63-07EB-4DF0-B0DB-257749B11308}" dt="2021-10-08T05:43:12.447" v="899" actId="478"/>
          <ac:picMkLst>
            <pc:docMk/>
            <pc:sldMk cId="1188434619" sldId="282"/>
            <ac:picMk id="43" creationId="{00000000-0000-0000-0000-000000000000}"/>
          </ac:picMkLst>
        </pc:picChg>
        <pc:picChg chg="del">
          <ac:chgData name="sheikha juma" userId="608ad1f2e48bc868" providerId="LiveId" clId="{EBC69C63-07EB-4DF0-B0DB-257749B11308}" dt="2021-10-08T05:43:12.447" v="899" actId="478"/>
          <ac:picMkLst>
            <pc:docMk/>
            <pc:sldMk cId="1188434619" sldId="282"/>
            <ac:picMk id="44" creationId="{00000000-0000-0000-0000-000000000000}"/>
          </ac:picMkLst>
        </pc:picChg>
        <pc:picChg chg="mod">
          <ac:chgData name="sheikha juma" userId="608ad1f2e48bc868" providerId="LiveId" clId="{EBC69C63-07EB-4DF0-B0DB-257749B11308}" dt="2021-10-08T06:22:40.895" v="1438"/>
          <ac:picMkLst>
            <pc:docMk/>
            <pc:sldMk cId="1188434619" sldId="282"/>
            <ac:picMk id="60" creationId="{86709893-090F-4A21-B727-539307062BBF}"/>
          </ac:picMkLst>
        </pc:picChg>
        <pc:picChg chg="add mod">
          <ac:chgData name="sheikha juma" userId="608ad1f2e48bc868" providerId="LiveId" clId="{EBC69C63-07EB-4DF0-B0DB-257749B11308}" dt="2021-10-08T10:48:44.743" v="4562"/>
          <ac:picMkLst>
            <pc:docMk/>
            <pc:sldMk cId="1188434619" sldId="282"/>
            <ac:picMk id="62" creationId="{BC490999-D6BD-4E4F-8BC5-F13B7CAF4EDA}"/>
          </ac:picMkLst>
        </pc:picChg>
      </pc:sldChg>
      <pc:sldChg chg="addSp delSp modSp mod">
        <pc:chgData name="sheikha juma" userId="608ad1f2e48bc868" providerId="LiveId" clId="{EBC69C63-07EB-4DF0-B0DB-257749B11308}" dt="2021-10-08T07:37:04.750" v="2659"/>
        <pc:sldMkLst>
          <pc:docMk/>
          <pc:sldMk cId="3138557709" sldId="284"/>
        </pc:sldMkLst>
        <pc:spChg chg="add mod">
          <ac:chgData name="sheikha juma" userId="608ad1f2e48bc868" providerId="LiveId" clId="{EBC69C63-07EB-4DF0-B0DB-257749B11308}" dt="2021-10-06T14:02:10.483" v="538" actId="1076"/>
          <ac:spMkLst>
            <pc:docMk/>
            <pc:sldMk cId="3138557709" sldId="284"/>
            <ac:spMk id="3" creationId="{A6450152-A8E5-484E-9788-4477C0B3F5E0}"/>
          </ac:spMkLst>
        </pc:spChg>
        <pc:spChg chg="add del mod">
          <ac:chgData name="sheikha juma" userId="608ad1f2e48bc868" providerId="LiveId" clId="{EBC69C63-07EB-4DF0-B0DB-257749B11308}" dt="2021-10-08T07:37:04.750" v="2659"/>
          <ac:spMkLst>
            <pc:docMk/>
            <pc:sldMk cId="3138557709" sldId="284"/>
            <ac:spMk id="15" creationId="{B438C415-2FE2-4A09-92D9-D71046D553E9}"/>
          </ac:spMkLst>
        </pc:spChg>
        <pc:spChg chg="add del mod">
          <ac:chgData name="sheikha juma" userId="608ad1f2e48bc868" providerId="LiveId" clId="{EBC69C63-07EB-4DF0-B0DB-257749B11308}" dt="2021-10-08T07:37:04.750" v="2659"/>
          <ac:spMkLst>
            <pc:docMk/>
            <pc:sldMk cId="3138557709" sldId="284"/>
            <ac:spMk id="16" creationId="{515CAB8B-56DA-4CF4-8B9D-F51EE3349573}"/>
          </ac:spMkLst>
        </pc:spChg>
        <pc:spChg chg="del">
          <ac:chgData name="sheikha juma" userId="608ad1f2e48bc868" providerId="LiveId" clId="{EBC69C63-07EB-4DF0-B0DB-257749B11308}" dt="2021-10-06T13:59:38.516" v="444" actId="478"/>
          <ac:spMkLst>
            <pc:docMk/>
            <pc:sldMk cId="3138557709" sldId="284"/>
            <ac:spMk id="47" creationId="{00000000-0000-0000-0000-000000000000}"/>
          </ac:spMkLst>
        </pc:spChg>
        <pc:spChg chg="del mod">
          <ac:chgData name="sheikha juma" userId="608ad1f2e48bc868" providerId="LiveId" clId="{EBC69C63-07EB-4DF0-B0DB-257749B11308}" dt="2021-10-06T13:59:42.024" v="446" actId="478"/>
          <ac:spMkLst>
            <pc:docMk/>
            <pc:sldMk cId="3138557709" sldId="284"/>
            <ac:spMk id="50" creationId="{00000000-0000-0000-0000-000000000000}"/>
          </ac:spMkLst>
        </pc:spChg>
        <pc:spChg chg="del">
          <ac:chgData name="sheikha juma" userId="608ad1f2e48bc868" providerId="LiveId" clId="{EBC69C63-07EB-4DF0-B0DB-257749B11308}" dt="2021-10-06T13:59:34.381" v="443" actId="478"/>
          <ac:spMkLst>
            <pc:docMk/>
            <pc:sldMk cId="3138557709" sldId="284"/>
            <ac:spMk id="62" creationId="{AEFFBC83-621C-4A0A-AF79-234F940368B8}"/>
          </ac:spMkLst>
        </pc:spChg>
        <pc:grpChg chg="mod">
          <ac:chgData name="sheikha juma" userId="608ad1f2e48bc868" providerId="LiveId" clId="{EBC69C63-07EB-4DF0-B0DB-257749B11308}" dt="2021-10-06T14:00:57.302" v="463" actId="14100"/>
          <ac:grpSpMkLst>
            <pc:docMk/>
            <pc:sldMk cId="3138557709" sldId="284"/>
            <ac:grpSpMk id="42" creationId="{00000000-0000-0000-0000-000000000000}"/>
          </ac:grpSpMkLst>
        </pc:grpChg>
        <pc:picChg chg="mod">
          <ac:chgData name="sheikha juma" userId="608ad1f2e48bc868" providerId="LiveId" clId="{EBC69C63-07EB-4DF0-B0DB-257749B11308}" dt="2021-10-06T14:00:36.011" v="459" actId="1076"/>
          <ac:picMkLst>
            <pc:docMk/>
            <pc:sldMk cId="3138557709" sldId="284"/>
            <ac:picMk id="44" creationId="{00000000-0000-0000-0000-000000000000}"/>
          </ac:picMkLst>
        </pc:picChg>
        <pc:picChg chg="del">
          <ac:chgData name="sheikha juma" userId="608ad1f2e48bc868" providerId="LiveId" clId="{EBC69C63-07EB-4DF0-B0DB-257749B11308}" dt="2021-10-06T14:00:25.570" v="458" actId="478"/>
          <ac:picMkLst>
            <pc:docMk/>
            <pc:sldMk cId="3138557709" sldId="284"/>
            <ac:picMk id="48" creationId="{00000000-0000-0000-0000-000000000000}"/>
          </ac:picMkLst>
        </pc:picChg>
      </pc:sldChg>
      <pc:sldChg chg="addSp delSp modSp mod">
        <pc:chgData name="sheikha juma" userId="608ad1f2e48bc868" providerId="LiveId" clId="{EBC69C63-07EB-4DF0-B0DB-257749B11308}" dt="2021-10-08T10:53:18.712" v="4585" actId="478"/>
        <pc:sldMkLst>
          <pc:docMk/>
          <pc:sldMk cId="2602734902" sldId="285"/>
        </pc:sldMkLst>
        <pc:spChg chg="add mod">
          <ac:chgData name="sheikha juma" userId="608ad1f2e48bc868" providerId="LiveId" clId="{EBC69C63-07EB-4DF0-B0DB-257749B11308}" dt="2021-10-08T10:35:13.736" v="4383" actId="1076"/>
          <ac:spMkLst>
            <pc:docMk/>
            <pc:sldMk cId="2602734902" sldId="285"/>
            <ac:spMk id="3" creationId="{D0CBFC63-E2A4-414F-829A-3F5EC6FA4F11}"/>
          </ac:spMkLst>
        </pc:spChg>
        <pc:spChg chg="add mod">
          <ac:chgData name="sheikha juma" userId="608ad1f2e48bc868" providerId="LiveId" clId="{EBC69C63-07EB-4DF0-B0DB-257749B11308}" dt="2021-10-08T06:45:51.454" v="1836" actId="1076"/>
          <ac:spMkLst>
            <pc:docMk/>
            <pc:sldMk cId="2602734902" sldId="285"/>
            <ac:spMk id="4" creationId="{4B34F9FC-9179-49B5-B4F4-D8028965C419}"/>
          </ac:spMkLst>
        </pc:spChg>
        <pc:spChg chg="add mod">
          <ac:chgData name="sheikha juma" userId="608ad1f2e48bc868" providerId="LiveId" clId="{EBC69C63-07EB-4DF0-B0DB-257749B11308}" dt="2021-10-08T06:45:51.454" v="1836" actId="1076"/>
          <ac:spMkLst>
            <pc:docMk/>
            <pc:sldMk cId="2602734902" sldId="285"/>
            <ac:spMk id="6" creationId="{8D165A6F-9CBB-4B77-B112-14A88AE2E856}"/>
          </ac:spMkLst>
        </pc:spChg>
        <pc:spChg chg="add mod">
          <ac:chgData name="sheikha juma" userId="608ad1f2e48bc868" providerId="LiveId" clId="{EBC69C63-07EB-4DF0-B0DB-257749B11308}" dt="2021-10-08T06:45:51.454" v="1836" actId="1076"/>
          <ac:spMkLst>
            <pc:docMk/>
            <pc:sldMk cId="2602734902" sldId="285"/>
            <ac:spMk id="7" creationId="{295F8BD6-CDC0-4C80-B078-277CDB0A245B}"/>
          </ac:spMkLst>
        </pc:spChg>
        <pc:spChg chg="add mod">
          <ac:chgData name="sheikha juma" userId="608ad1f2e48bc868" providerId="LiveId" clId="{EBC69C63-07EB-4DF0-B0DB-257749B11308}" dt="2021-10-08T06:45:51.454" v="1836" actId="1076"/>
          <ac:spMkLst>
            <pc:docMk/>
            <pc:sldMk cId="2602734902" sldId="285"/>
            <ac:spMk id="8" creationId="{6881F0A8-2765-4110-9D34-5DCB983147DB}"/>
          </ac:spMkLst>
        </pc:spChg>
        <pc:spChg chg="add mod">
          <ac:chgData name="sheikha juma" userId="608ad1f2e48bc868" providerId="LiveId" clId="{EBC69C63-07EB-4DF0-B0DB-257749B11308}" dt="2021-10-08T06:45:51.454" v="1836" actId="1076"/>
          <ac:spMkLst>
            <pc:docMk/>
            <pc:sldMk cId="2602734902" sldId="285"/>
            <ac:spMk id="30" creationId="{2BABEEF4-715F-4FD1-BD36-8E5DEBE8586E}"/>
          </ac:spMkLst>
        </pc:spChg>
        <pc:spChg chg="add mod">
          <ac:chgData name="sheikha juma" userId="608ad1f2e48bc868" providerId="LiveId" clId="{EBC69C63-07EB-4DF0-B0DB-257749B11308}" dt="2021-10-08T06:45:51.454" v="1836" actId="1076"/>
          <ac:spMkLst>
            <pc:docMk/>
            <pc:sldMk cId="2602734902" sldId="285"/>
            <ac:spMk id="31" creationId="{872C9902-785C-4274-9997-A226D56028A1}"/>
          </ac:spMkLst>
        </pc:spChg>
        <pc:spChg chg="add mod">
          <ac:chgData name="sheikha juma" userId="608ad1f2e48bc868" providerId="LiveId" clId="{EBC69C63-07EB-4DF0-B0DB-257749B11308}" dt="2021-10-08T06:45:51.454" v="1836" actId="1076"/>
          <ac:spMkLst>
            <pc:docMk/>
            <pc:sldMk cId="2602734902" sldId="285"/>
            <ac:spMk id="32" creationId="{960950F6-9CCB-4F6B-9923-14D7F67FDC76}"/>
          </ac:spMkLst>
        </pc:spChg>
        <pc:spChg chg="add mod">
          <ac:chgData name="sheikha juma" userId="608ad1f2e48bc868" providerId="LiveId" clId="{EBC69C63-07EB-4DF0-B0DB-257749B11308}" dt="2021-10-08T06:45:51.454" v="1836" actId="1076"/>
          <ac:spMkLst>
            <pc:docMk/>
            <pc:sldMk cId="2602734902" sldId="285"/>
            <ac:spMk id="34" creationId="{D4B6D7CE-A737-4D21-A2B2-90709D12A19A}"/>
          </ac:spMkLst>
        </pc:spChg>
        <pc:spChg chg="add mod">
          <ac:chgData name="sheikha juma" userId="608ad1f2e48bc868" providerId="LiveId" clId="{EBC69C63-07EB-4DF0-B0DB-257749B11308}" dt="2021-10-08T06:45:51.454" v="1836" actId="1076"/>
          <ac:spMkLst>
            <pc:docMk/>
            <pc:sldMk cId="2602734902" sldId="285"/>
            <ac:spMk id="35" creationId="{8523D47C-C266-49B7-9F88-93C774075718}"/>
          </ac:spMkLst>
        </pc:spChg>
        <pc:spChg chg="add mod">
          <ac:chgData name="sheikha juma" userId="608ad1f2e48bc868" providerId="LiveId" clId="{EBC69C63-07EB-4DF0-B0DB-257749B11308}" dt="2021-10-08T06:45:51.454" v="1836" actId="1076"/>
          <ac:spMkLst>
            <pc:docMk/>
            <pc:sldMk cId="2602734902" sldId="285"/>
            <ac:spMk id="37" creationId="{3F3E714E-F31F-42C0-B714-FCC23499A435}"/>
          </ac:spMkLst>
        </pc:spChg>
        <pc:spChg chg="add mod">
          <ac:chgData name="sheikha juma" userId="608ad1f2e48bc868" providerId="LiveId" clId="{EBC69C63-07EB-4DF0-B0DB-257749B11308}" dt="2021-10-08T06:45:51.454" v="1836" actId="1076"/>
          <ac:spMkLst>
            <pc:docMk/>
            <pc:sldMk cId="2602734902" sldId="285"/>
            <ac:spMk id="38" creationId="{E6C85046-7847-4582-AEFD-90154ADD05F3}"/>
          </ac:spMkLst>
        </pc:spChg>
        <pc:spChg chg="del mod topLvl">
          <ac:chgData name="sheikha juma" userId="608ad1f2e48bc868" providerId="LiveId" clId="{EBC69C63-07EB-4DF0-B0DB-257749B11308}" dt="2021-10-08T10:53:18.712" v="4585" actId="478"/>
          <ac:spMkLst>
            <pc:docMk/>
            <pc:sldMk cId="2602734902" sldId="285"/>
            <ac:spMk id="41" creationId="{A44DE625-82E6-4E47-A337-2B2BF014BD27}"/>
          </ac:spMkLst>
        </pc:spChg>
        <pc:spChg chg="add del mod">
          <ac:chgData name="sheikha juma" userId="608ad1f2e48bc868" providerId="LiveId" clId="{EBC69C63-07EB-4DF0-B0DB-257749B11308}" dt="2021-10-08T06:34:32.570" v="1683" actId="478"/>
          <ac:spMkLst>
            <pc:docMk/>
            <pc:sldMk cId="2602734902" sldId="285"/>
            <ac:spMk id="45" creationId="{591B2080-A46F-45B3-AEC2-6ED7F7DF7386}"/>
          </ac:spMkLst>
        </pc:spChg>
        <pc:spChg chg="del">
          <ac:chgData name="sheikha juma" userId="608ad1f2e48bc868" providerId="LiveId" clId="{EBC69C63-07EB-4DF0-B0DB-257749B11308}" dt="2021-10-08T06:25:33.108" v="1476" actId="478"/>
          <ac:spMkLst>
            <pc:docMk/>
            <pc:sldMk cId="2602734902" sldId="285"/>
            <ac:spMk id="47" creationId="{00000000-0000-0000-0000-000000000000}"/>
          </ac:spMkLst>
        </pc:spChg>
        <pc:spChg chg="add mod">
          <ac:chgData name="sheikha juma" userId="608ad1f2e48bc868" providerId="LiveId" clId="{EBC69C63-07EB-4DF0-B0DB-257749B11308}" dt="2021-10-08T06:45:51.454" v="1836" actId="1076"/>
          <ac:spMkLst>
            <pc:docMk/>
            <pc:sldMk cId="2602734902" sldId="285"/>
            <ac:spMk id="49" creationId="{052AC5D0-DBFA-40CC-9466-DF6ECAB30F60}"/>
          </ac:spMkLst>
        </pc:spChg>
        <pc:spChg chg="add mod">
          <ac:chgData name="sheikha juma" userId="608ad1f2e48bc868" providerId="LiveId" clId="{EBC69C63-07EB-4DF0-B0DB-257749B11308}" dt="2021-10-08T06:45:51.454" v="1836" actId="1076"/>
          <ac:spMkLst>
            <pc:docMk/>
            <pc:sldMk cId="2602734902" sldId="285"/>
            <ac:spMk id="56" creationId="{F602C38E-C764-4025-A9A1-3D1D0BB084F0}"/>
          </ac:spMkLst>
        </pc:spChg>
        <pc:spChg chg="add mod">
          <ac:chgData name="sheikha juma" userId="608ad1f2e48bc868" providerId="LiveId" clId="{EBC69C63-07EB-4DF0-B0DB-257749B11308}" dt="2021-10-08T06:45:51.454" v="1836" actId="1076"/>
          <ac:spMkLst>
            <pc:docMk/>
            <pc:sldMk cId="2602734902" sldId="285"/>
            <ac:spMk id="57" creationId="{2BE44111-95F5-4237-B57E-FB17CBCA2A39}"/>
          </ac:spMkLst>
        </pc:spChg>
        <pc:spChg chg="add mod">
          <ac:chgData name="sheikha juma" userId="608ad1f2e48bc868" providerId="LiveId" clId="{EBC69C63-07EB-4DF0-B0DB-257749B11308}" dt="2021-10-08T06:45:51.454" v="1836" actId="1076"/>
          <ac:spMkLst>
            <pc:docMk/>
            <pc:sldMk cId="2602734902" sldId="285"/>
            <ac:spMk id="58" creationId="{6E80321A-7B60-4659-AFDA-EB4DBFEB29D1}"/>
          </ac:spMkLst>
        </pc:spChg>
        <pc:spChg chg="del">
          <ac:chgData name="sheikha juma" userId="608ad1f2e48bc868" providerId="LiveId" clId="{EBC69C63-07EB-4DF0-B0DB-257749B11308}" dt="2021-10-08T06:28:39.395" v="1522" actId="478"/>
          <ac:spMkLst>
            <pc:docMk/>
            <pc:sldMk cId="2602734902" sldId="285"/>
            <ac:spMk id="64" creationId="{15017B8D-3891-411C-A7A8-05724E2C895B}"/>
          </ac:spMkLst>
        </pc:spChg>
        <pc:spChg chg="del">
          <ac:chgData name="sheikha juma" userId="608ad1f2e48bc868" providerId="LiveId" clId="{EBC69C63-07EB-4DF0-B0DB-257749B11308}" dt="2021-10-08T06:28:42.473" v="1523" actId="478"/>
          <ac:spMkLst>
            <pc:docMk/>
            <pc:sldMk cId="2602734902" sldId="285"/>
            <ac:spMk id="67" creationId="{F55BADE6-B6B0-4A24-997E-03154B326D3F}"/>
          </ac:spMkLst>
        </pc:spChg>
        <pc:spChg chg="del">
          <ac:chgData name="sheikha juma" userId="608ad1f2e48bc868" providerId="LiveId" clId="{EBC69C63-07EB-4DF0-B0DB-257749B11308}" dt="2021-10-08T06:25:34.071" v="1477" actId="478"/>
          <ac:spMkLst>
            <pc:docMk/>
            <pc:sldMk cId="2602734902" sldId="285"/>
            <ac:spMk id="71" creationId="{00000000-0000-0000-0000-000000000000}"/>
          </ac:spMkLst>
        </pc:spChg>
        <pc:spChg chg="del">
          <ac:chgData name="sheikha juma" userId="608ad1f2e48bc868" providerId="LiveId" clId="{EBC69C63-07EB-4DF0-B0DB-257749B11308}" dt="2021-10-08T06:28:42.473" v="1523" actId="478"/>
          <ac:spMkLst>
            <pc:docMk/>
            <pc:sldMk cId="2602734902" sldId="285"/>
            <ac:spMk id="82" creationId="{F55BADE6-B6B0-4A24-997E-03154B326D3F}"/>
          </ac:spMkLst>
        </pc:spChg>
        <pc:spChg chg="del">
          <ac:chgData name="sheikha juma" userId="608ad1f2e48bc868" providerId="LiveId" clId="{EBC69C63-07EB-4DF0-B0DB-257749B11308}" dt="2021-10-08T06:28:42.473" v="1523" actId="478"/>
          <ac:spMkLst>
            <pc:docMk/>
            <pc:sldMk cId="2602734902" sldId="285"/>
            <ac:spMk id="83" creationId="{F55BADE6-B6B0-4A24-997E-03154B326D3F}"/>
          </ac:spMkLst>
        </pc:spChg>
        <pc:spChg chg="del">
          <ac:chgData name="sheikha juma" userId="608ad1f2e48bc868" providerId="LiveId" clId="{EBC69C63-07EB-4DF0-B0DB-257749B11308}" dt="2021-10-08T06:28:42.473" v="1523" actId="478"/>
          <ac:spMkLst>
            <pc:docMk/>
            <pc:sldMk cId="2602734902" sldId="285"/>
            <ac:spMk id="84" creationId="{F55BADE6-B6B0-4A24-997E-03154B326D3F}"/>
          </ac:spMkLst>
        </pc:spChg>
        <pc:spChg chg="del">
          <ac:chgData name="sheikha juma" userId="608ad1f2e48bc868" providerId="LiveId" clId="{EBC69C63-07EB-4DF0-B0DB-257749B11308}" dt="2021-10-08T06:28:27.581" v="1519" actId="478"/>
          <ac:spMkLst>
            <pc:docMk/>
            <pc:sldMk cId="2602734902" sldId="285"/>
            <ac:spMk id="85" creationId="{15017B8D-3891-411C-A7A8-05724E2C895B}"/>
          </ac:spMkLst>
        </pc:spChg>
        <pc:spChg chg="del">
          <ac:chgData name="sheikha juma" userId="608ad1f2e48bc868" providerId="LiveId" clId="{EBC69C63-07EB-4DF0-B0DB-257749B11308}" dt="2021-10-08T06:28:34.273" v="1520" actId="478"/>
          <ac:spMkLst>
            <pc:docMk/>
            <pc:sldMk cId="2602734902" sldId="285"/>
            <ac:spMk id="86" creationId="{15017B8D-3891-411C-A7A8-05724E2C895B}"/>
          </ac:spMkLst>
        </pc:spChg>
        <pc:spChg chg="del">
          <ac:chgData name="sheikha juma" userId="608ad1f2e48bc868" providerId="LiveId" clId="{EBC69C63-07EB-4DF0-B0DB-257749B11308}" dt="2021-10-08T06:28:36.541" v="1521" actId="478"/>
          <ac:spMkLst>
            <pc:docMk/>
            <pc:sldMk cId="2602734902" sldId="285"/>
            <ac:spMk id="87" creationId="{15017B8D-3891-411C-A7A8-05724E2C895B}"/>
          </ac:spMkLst>
        </pc:spChg>
        <pc:grpChg chg="add del mod">
          <ac:chgData name="sheikha juma" userId="608ad1f2e48bc868" providerId="LiveId" clId="{EBC69C63-07EB-4DF0-B0DB-257749B11308}" dt="2021-10-08T10:53:18.712" v="4585" actId="478"/>
          <ac:grpSpMkLst>
            <pc:docMk/>
            <pc:sldMk cId="2602734902" sldId="285"/>
            <ac:grpSpMk id="39" creationId="{465021DD-A93A-40DC-B4D4-AFDF20845C64}"/>
          </ac:grpSpMkLst>
        </pc:grpChg>
        <pc:grpChg chg="mod">
          <ac:chgData name="sheikha juma" userId="608ad1f2e48bc868" providerId="LiveId" clId="{EBC69C63-07EB-4DF0-B0DB-257749B11308}" dt="2021-10-08T06:45:51.454" v="1836" actId="1076"/>
          <ac:grpSpMkLst>
            <pc:docMk/>
            <pc:sldMk cId="2602734902" sldId="285"/>
            <ac:grpSpMk id="46" creationId="{00000000-0000-0000-0000-000000000000}"/>
          </ac:grpSpMkLst>
        </pc:grpChg>
        <pc:grpChg chg="mod">
          <ac:chgData name="sheikha juma" userId="608ad1f2e48bc868" providerId="LiveId" clId="{EBC69C63-07EB-4DF0-B0DB-257749B11308}" dt="2021-10-08T06:45:51.454" v="1836" actId="1076"/>
          <ac:grpSpMkLst>
            <pc:docMk/>
            <pc:sldMk cId="2602734902" sldId="285"/>
            <ac:grpSpMk id="48" creationId="{00000000-0000-0000-0000-000000000000}"/>
          </ac:grpSpMkLst>
        </pc:grpChg>
        <pc:grpChg chg="mod">
          <ac:chgData name="sheikha juma" userId="608ad1f2e48bc868" providerId="LiveId" clId="{EBC69C63-07EB-4DF0-B0DB-257749B11308}" dt="2021-10-08T06:45:51.454" v="1836" actId="1076"/>
          <ac:grpSpMkLst>
            <pc:docMk/>
            <pc:sldMk cId="2602734902" sldId="285"/>
            <ac:grpSpMk id="51" creationId="{00000000-0000-0000-0000-000000000000}"/>
          </ac:grpSpMkLst>
        </pc:grpChg>
        <pc:grpChg chg="mod">
          <ac:chgData name="sheikha juma" userId="608ad1f2e48bc868" providerId="LiveId" clId="{EBC69C63-07EB-4DF0-B0DB-257749B11308}" dt="2021-10-08T06:45:51.454" v="1836" actId="1076"/>
          <ac:grpSpMkLst>
            <pc:docMk/>
            <pc:sldMk cId="2602734902" sldId="285"/>
            <ac:grpSpMk id="53" creationId="{00000000-0000-0000-0000-000000000000}"/>
          </ac:grpSpMkLst>
        </pc:grpChg>
        <pc:picChg chg="del">
          <ac:chgData name="sheikha juma" userId="608ad1f2e48bc868" providerId="LiveId" clId="{EBC69C63-07EB-4DF0-B0DB-257749B11308}" dt="2021-10-08T06:28:42.473" v="1523" actId="478"/>
          <ac:picMkLst>
            <pc:docMk/>
            <pc:sldMk cId="2602734902" sldId="285"/>
            <ac:picMk id="2" creationId="{00000000-0000-0000-0000-000000000000}"/>
          </ac:picMkLst>
        </pc:picChg>
        <pc:picChg chg="add del mod topLvl">
          <ac:chgData name="sheikha juma" userId="608ad1f2e48bc868" providerId="LiveId" clId="{EBC69C63-07EB-4DF0-B0DB-257749B11308}" dt="2021-10-08T10:53:18.712" v="4585" actId="478"/>
          <ac:picMkLst>
            <pc:docMk/>
            <pc:sldMk cId="2602734902" sldId="285"/>
            <ac:picMk id="42" creationId="{B4958CD6-50D6-4791-8348-5E559CA1056C}"/>
          </ac:picMkLst>
        </pc:picChg>
        <pc:picChg chg="del">
          <ac:chgData name="sheikha juma" userId="608ad1f2e48bc868" providerId="LiveId" clId="{EBC69C63-07EB-4DF0-B0DB-257749B11308}" dt="2021-10-08T06:28:42.473" v="1523" actId="478"/>
          <ac:picMkLst>
            <pc:docMk/>
            <pc:sldMk cId="2602734902" sldId="285"/>
            <ac:picMk id="43" creationId="{00000000-0000-0000-0000-000000000000}"/>
          </ac:picMkLst>
        </pc:picChg>
        <pc:picChg chg="del">
          <ac:chgData name="sheikha juma" userId="608ad1f2e48bc868" providerId="LiveId" clId="{EBC69C63-07EB-4DF0-B0DB-257749B11308}" dt="2021-10-08T06:28:42.473" v="1523" actId="478"/>
          <ac:picMkLst>
            <pc:docMk/>
            <pc:sldMk cId="2602734902" sldId="285"/>
            <ac:picMk id="44" creationId="{00000000-0000-0000-0000-000000000000}"/>
          </ac:picMkLst>
        </pc:picChg>
        <pc:picChg chg="add mod">
          <ac:chgData name="sheikha juma" userId="608ad1f2e48bc868" providerId="LiveId" clId="{EBC69C63-07EB-4DF0-B0DB-257749B11308}" dt="2021-10-08T06:45:51.454" v="1836" actId="1076"/>
          <ac:picMkLst>
            <pc:docMk/>
            <pc:sldMk cId="2602734902" sldId="285"/>
            <ac:picMk id="50" creationId="{1370931B-E53F-4AAA-B772-D6137CE23038}"/>
          </ac:picMkLst>
        </pc:picChg>
        <pc:picChg chg="add mod">
          <ac:chgData name="sheikha juma" userId="608ad1f2e48bc868" providerId="LiveId" clId="{EBC69C63-07EB-4DF0-B0DB-257749B11308}" dt="2021-10-08T06:45:51.454" v="1836" actId="1076"/>
          <ac:picMkLst>
            <pc:docMk/>
            <pc:sldMk cId="2602734902" sldId="285"/>
            <ac:picMk id="52" creationId="{BD53EDEC-FD88-411A-9B23-68F4EACC94B8}"/>
          </ac:picMkLst>
        </pc:picChg>
        <pc:picChg chg="add mod">
          <ac:chgData name="sheikha juma" userId="608ad1f2e48bc868" providerId="LiveId" clId="{EBC69C63-07EB-4DF0-B0DB-257749B11308}" dt="2021-10-08T06:45:51.454" v="1836" actId="1076"/>
          <ac:picMkLst>
            <pc:docMk/>
            <pc:sldMk cId="2602734902" sldId="285"/>
            <ac:picMk id="54" creationId="{CD3603E4-086C-4E09-92BD-310A3938FF0B}"/>
          </ac:picMkLst>
        </pc:picChg>
        <pc:picChg chg="add mod">
          <ac:chgData name="sheikha juma" userId="608ad1f2e48bc868" providerId="LiveId" clId="{EBC69C63-07EB-4DF0-B0DB-257749B11308}" dt="2021-10-08T06:45:51.454" v="1836" actId="1076"/>
          <ac:picMkLst>
            <pc:docMk/>
            <pc:sldMk cId="2602734902" sldId="285"/>
            <ac:picMk id="55" creationId="{1D15EECA-46BF-437B-978E-AE8C2FFE38AE}"/>
          </ac:picMkLst>
        </pc:picChg>
        <pc:picChg chg="add mod">
          <ac:chgData name="sheikha juma" userId="608ad1f2e48bc868" providerId="LiveId" clId="{EBC69C63-07EB-4DF0-B0DB-257749B11308}" dt="2021-10-08T10:53:11" v="4583" actId="1076"/>
          <ac:picMkLst>
            <pc:docMk/>
            <pc:sldMk cId="2602734902" sldId="285"/>
            <ac:picMk id="59" creationId="{C9A72130-2FDF-4A6B-98A1-BDB9D199902A}"/>
          </ac:picMkLst>
        </pc:picChg>
        <pc:picChg chg="add mod">
          <ac:chgData name="sheikha juma" userId="608ad1f2e48bc868" providerId="LiveId" clId="{EBC69C63-07EB-4DF0-B0DB-257749B11308}" dt="2021-10-08T06:46:09.319" v="1841" actId="1076"/>
          <ac:picMkLst>
            <pc:docMk/>
            <pc:sldMk cId="2602734902" sldId="285"/>
            <ac:picMk id="60" creationId="{456D48F9-ECD4-43AD-B248-FF3914DD0A33}"/>
          </ac:picMkLst>
        </pc:picChg>
        <pc:picChg chg="add del mod">
          <ac:chgData name="sheikha juma" userId="608ad1f2e48bc868" providerId="LiveId" clId="{EBC69C63-07EB-4DF0-B0DB-257749B11308}" dt="2021-10-08T10:53:02.602" v="4582"/>
          <ac:picMkLst>
            <pc:docMk/>
            <pc:sldMk cId="2602734902" sldId="285"/>
            <ac:picMk id="61" creationId="{9F4C1B28-1970-4F3B-A400-230CF3404A85}"/>
          </ac:picMkLst>
        </pc:picChg>
        <pc:picChg chg="add del mod">
          <ac:chgData name="sheikha juma" userId="608ad1f2e48bc868" providerId="LiveId" clId="{EBC69C63-07EB-4DF0-B0DB-257749B11308}" dt="2021-10-08T10:53:00.243" v="4578"/>
          <ac:picMkLst>
            <pc:docMk/>
            <pc:sldMk cId="2602734902" sldId="285"/>
            <ac:picMk id="62" creationId="{A5A1991A-0B2C-47DA-BF27-0949D34974BE}"/>
          </ac:picMkLst>
        </pc:picChg>
        <pc:picChg chg="add del mod">
          <ac:chgData name="sheikha juma" userId="608ad1f2e48bc868" providerId="LiveId" clId="{EBC69C63-07EB-4DF0-B0DB-257749B11308}" dt="2021-10-08T10:52:59.152" v="4576"/>
          <ac:picMkLst>
            <pc:docMk/>
            <pc:sldMk cId="2602734902" sldId="285"/>
            <ac:picMk id="63" creationId="{A7719BA3-861A-49C3-88E4-7AE416B4F777}"/>
          </ac:picMkLst>
        </pc:picChg>
        <pc:picChg chg="del">
          <ac:chgData name="sheikha juma" userId="608ad1f2e48bc868" providerId="LiveId" clId="{EBC69C63-07EB-4DF0-B0DB-257749B11308}" dt="2021-10-08T06:28:42.473" v="1523" actId="478"/>
          <ac:picMkLst>
            <pc:docMk/>
            <pc:sldMk cId="2602734902" sldId="285"/>
            <ac:picMk id="75" creationId="{00000000-0000-0000-0000-000000000000}"/>
          </ac:picMkLst>
        </pc:picChg>
      </pc:sldChg>
      <pc:sldChg chg="addSp delSp modSp del mod ord">
        <pc:chgData name="sheikha juma" userId="608ad1f2e48bc868" providerId="LiveId" clId="{EBC69C63-07EB-4DF0-B0DB-257749B11308}" dt="2021-10-08T12:00:01.726" v="5375" actId="47"/>
        <pc:sldMkLst>
          <pc:docMk/>
          <pc:sldMk cId="2602734902" sldId="286"/>
        </pc:sldMkLst>
        <pc:spChg chg="mod">
          <ac:chgData name="sheikha juma" userId="608ad1f2e48bc868" providerId="LiveId" clId="{EBC69C63-07EB-4DF0-B0DB-257749B11308}" dt="2021-10-08T10:04:13.467" v="4016"/>
          <ac:spMkLst>
            <pc:docMk/>
            <pc:sldMk cId="2602734902" sldId="286"/>
            <ac:spMk id="6" creationId="{E8281A45-2E3A-4A06-85DE-9BAF8F0E80B5}"/>
          </ac:spMkLst>
        </pc:spChg>
        <pc:spChg chg="mod">
          <ac:chgData name="sheikha juma" userId="608ad1f2e48bc868" providerId="LiveId" clId="{EBC69C63-07EB-4DF0-B0DB-257749B11308}" dt="2021-10-08T10:04:13.467" v="4016"/>
          <ac:spMkLst>
            <pc:docMk/>
            <pc:sldMk cId="2602734902" sldId="286"/>
            <ac:spMk id="7" creationId="{BD3106E4-3538-4B58-9091-9190762C55DF}"/>
          </ac:spMkLst>
        </pc:spChg>
        <pc:spChg chg="mod">
          <ac:chgData name="sheikha juma" userId="608ad1f2e48bc868" providerId="LiveId" clId="{EBC69C63-07EB-4DF0-B0DB-257749B11308}" dt="2021-10-08T10:04:13.467" v="4016"/>
          <ac:spMkLst>
            <pc:docMk/>
            <pc:sldMk cId="2602734902" sldId="286"/>
            <ac:spMk id="9" creationId="{4739E989-0A3A-46ED-9FB8-F88802DD35CD}"/>
          </ac:spMkLst>
        </pc:spChg>
        <pc:spChg chg="mod">
          <ac:chgData name="sheikha juma" userId="608ad1f2e48bc868" providerId="LiveId" clId="{EBC69C63-07EB-4DF0-B0DB-257749B11308}" dt="2021-10-08T10:04:13.467" v="4016"/>
          <ac:spMkLst>
            <pc:docMk/>
            <pc:sldMk cId="2602734902" sldId="286"/>
            <ac:spMk id="10" creationId="{D213C6FE-434C-4D98-AB38-A0AFAE605C51}"/>
          </ac:spMkLst>
        </pc:spChg>
        <pc:spChg chg="add del mod">
          <ac:chgData name="sheikha juma" userId="608ad1f2e48bc868" providerId="LiveId" clId="{EBC69C63-07EB-4DF0-B0DB-257749B11308}" dt="2021-10-08T10:04:18.998" v="4020"/>
          <ac:spMkLst>
            <pc:docMk/>
            <pc:sldMk cId="2602734902" sldId="286"/>
            <ac:spMk id="12" creationId="{32D224B1-1C7C-4726-9288-D15667AE723A}"/>
          </ac:spMkLst>
        </pc:spChg>
        <pc:spChg chg="del">
          <ac:chgData name="sheikha juma" userId="608ad1f2e48bc868" providerId="LiveId" clId="{EBC69C63-07EB-4DF0-B0DB-257749B11308}" dt="2021-10-08T06:46:36.110" v="1842" actId="478"/>
          <ac:spMkLst>
            <pc:docMk/>
            <pc:sldMk cId="2602734902" sldId="286"/>
            <ac:spMk id="47" creationId="{00000000-0000-0000-0000-000000000000}"/>
          </ac:spMkLst>
        </pc:spChg>
        <pc:spChg chg="del">
          <ac:chgData name="sheikha juma" userId="608ad1f2e48bc868" providerId="LiveId" clId="{EBC69C63-07EB-4DF0-B0DB-257749B11308}" dt="2021-10-08T06:46:36.110" v="1842" actId="478"/>
          <ac:spMkLst>
            <pc:docMk/>
            <pc:sldMk cId="2602734902" sldId="286"/>
            <ac:spMk id="50" creationId="{00000000-0000-0000-0000-000000000000}"/>
          </ac:spMkLst>
        </pc:spChg>
        <pc:spChg chg="del">
          <ac:chgData name="sheikha juma" userId="608ad1f2e48bc868" providerId="LiveId" clId="{EBC69C63-07EB-4DF0-B0DB-257749B11308}" dt="2021-10-08T06:46:36.110" v="1842" actId="478"/>
          <ac:spMkLst>
            <pc:docMk/>
            <pc:sldMk cId="2602734902" sldId="286"/>
            <ac:spMk id="69" creationId="{815F0D86-2642-499F-8BD0-2284D610DB6F}"/>
          </ac:spMkLst>
        </pc:spChg>
        <pc:grpChg chg="add del mod">
          <ac:chgData name="sheikha juma" userId="608ad1f2e48bc868" providerId="LiveId" clId="{EBC69C63-07EB-4DF0-B0DB-257749B11308}" dt="2021-10-08T10:04:24.198" v="4021" actId="21"/>
          <ac:grpSpMkLst>
            <pc:docMk/>
            <pc:sldMk cId="2602734902" sldId="286"/>
            <ac:grpSpMk id="5" creationId="{01024CB5-E0C1-4A16-8B52-74AEED1579A1}"/>
          </ac:grpSpMkLst>
        </pc:grpChg>
        <pc:grpChg chg="add del mod">
          <ac:chgData name="sheikha juma" userId="608ad1f2e48bc868" providerId="LiveId" clId="{EBC69C63-07EB-4DF0-B0DB-257749B11308}" dt="2021-10-08T10:04:24.198" v="4021" actId="21"/>
          <ac:grpSpMkLst>
            <pc:docMk/>
            <pc:sldMk cId="2602734902" sldId="286"/>
            <ac:grpSpMk id="8" creationId="{504D917C-32DE-49BD-9880-E2D9055AE259}"/>
          </ac:grpSpMkLst>
        </pc:grpChg>
        <pc:picChg chg="add del mod">
          <ac:chgData name="sheikha juma" userId="608ad1f2e48bc868" providerId="LiveId" clId="{EBC69C63-07EB-4DF0-B0DB-257749B11308}" dt="2021-10-08T10:04:18.993" v="4018" actId="478"/>
          <ac:picMkLst>
            <pc:docMk/>
            <pc:sldMk cId="2602734902" sldId="286"/>
            <ac:picMk id="11" creationId="{815FFBB9-B3E2-4775-97E9-D9890F54C055}"/>
          </ac:picMkLst>
        </pc:picChg>
      </pc:sldChg>
      <pc:sldChg chg="addSp delSp modSp mod ord">
        <pc:chgData name="sheikha juma" userId="608ad1f2e48bc868" providerId="LiveId" clId="{EBC69C63-07EB-4DF0-B0DB-257749B11308}" dt="2021-10-08T10:39:14.971" v="4479" actId="14100"/>
        <pc:sldMkLst>
          <pc:docMk/>
          <pc:sldMk cId="2602734902" sldId="288"/>
        </pc:sldMkLst>
        <pc:spChg chg="mod">
          <ac:chgData name="sheikha juma" userId="608ad1f2e48bc868" providerId="LiveId" clId="{EBC69C63-07EB-4DF0-B0DB-257749B11308}" dt="2021-10-08T08:29:59.284" v="3555"/>
          <ac:spMkLst>
            <pc:docMk/>
            <pc:sldMk cId="2602734902" sldId="288"/>
            <ac:spMk id="25" creationId="{7F5BD0CE-F4FA-4809-BFF9-32699046A9BF}"/>
          </ac:spMkLst>
        </pc:spChg>
        <pc:spChg chg="mod">
          <ac:chgData name="sheikha juma" userId="608ad1f2e48bc868" providerId="LiveId" clId="{EBC69C63-07EB-4DF0-B0DB-257749B11308}" dt="2021-10-08T08:29:59.284" v="3555"/>
          <ac:spMkLst>
            <pc:docMk/>
            <pc:sldMk cId="2602734902" sldId="288"/>
            <ac:spMk id="26" creationId="{BD6CEB91-40AC-4D62-A78D-0D5FD0EDB70C}"/>
          </ac:spMkLst>
        </pc:spChg>
        <pc:spChg chg="mod">
          <ac:chgData name="sheikha juma" userId="608ad1f2e48bc868" providerId="LiveId" clId="{EBC69C63-07EB-4DF0-B0DB-257749B11308}" dt="2021-10-08T08:29:59.284" v="3555"/>
          <ac:spMkLst>
            <pc:docMk/>
            <pc:sldMk cId="2602734902" sldId="288"/>
            <ac:spMk id="27" creationId="{F535F61B-EFB3-4821-92D6-518ADAD5AE55}"/>
          </ac:spMkLst>
        </pc:spChg>
        <pc:spChg chg="mod">
          <ac:chgData name="sheikha juma" userId="608ad1f2e48bc868" providerId="LiveId" clId="{EBC69C63-07EB-4DF0-B0DB-257749B11308}" dt="2021-10-08T08:29:59.284" v="3555"/>
          <ac:spMkLst>
            <pc:docMk/>
            <pc:sldMk cId="2602734902" sldId="288"/>
            <ac:spMk id="28" creationId="{4323DB2A-BA4E-4DED-A5C9-E8B91EFD660B}"/>
          </ac:spMkLst>
        </pc:spChg>
        <pc:spChg chg="mod">
          <ac:chgData name="sheikha juma" userId="608ad1f2e48bc868" providerId="LiveId" clId="{EBC69C63-07EB-4DF0-B0DB-257749B11308}" dt="2021-10-08T08:29:59.284" v="3555"/>
          <ac:spMkLst>
            <pc:docMk/>
            <pc:sldMk cId="2602734902" sldId="288"/>
            <ac:spMk id="29" creationId="{CAE20779-D14F-4DEE-958C-6E9BD9FA4D4C}"/>
          </ac:spMkLst>
        </pc:spChg>
        <pc:spChg chg="mod">
          <ac:chgData name="sheikha juma" userId="608ad1f2e48bc868" providerId="LiveId" clId="{EBC69C63-07EB-4DF0-B0DB-257749B11308}" dt="2021-10-08T08:29:59.284" v="3555"/>
          <ac:spMkLst>
            <pc:docMk/>
            <pc:sldMk cId="2602734902" sldId="288"/>
            <ac:spMk id="30" creationId="{C867CB5F-9F3C-42C2-9D98-AE595DD618B1}"/>
          </ac:spMkLst>
        </pc:spChg>
        <pc:spChg chg="add mod">
          <ac:chgData name="sheikha juma" userId="608ad1f2e48bc868" providerId="LiveId" clId="{EBC69C63-07EB-4DF0-B0DB-257749B11308}" dt="2021-10-08T10:37:50.498" v="4406" actId="1076"/>
          <ac:spMkLst>
            <pc:docMk/>
            <pc:sldMk cId="2602734902" sldId="288"/>
            <ac:spMk id="31" creationId="{C6D5A7C7-CA83-40CA-A16F-A809E3CF6863}"/>
          </ac:spMkLst>
        </pc:spChg>
        <pc:spChg chg="add mod">
          <ac:chgData name="sheikha juma" userId="608ad1f2e48bc868" providerId="LiveId" clId="{EBC69C63-07EB-4DF0-B0DB-257749B11308}" dt="2021-10-08T08:33:03.398" v="3666" actId="1076"/>
          <ac:spMkLst>
            <pc:docMk/>
            <pc:sldMk cId="2602734902" sldId="288"/>
            <ac:spMk id="33" creationId="{86DE98DD-76A4-4707-B971-2C910B03CC21}"/>
          </ac:spMkLst>
        </pc:spChg>
        <pc:spChg chg="mod">
          <ac:chgData name="sheikha juma" userId="608ad1f2e48bc868" providerId="LiveId" clId="{EBC69C63-07EB-4DF0-B0DB-257749B11308}" dt="2021-10-08T08:32:20.791" v="3652"/>
          <ac:spMkLst>
            <pc:docMk/>
            <pc:sldMk cId="2602734902" sldId="288"/>
            <ac:spMk id="35" creationId="{70A98112-D4B2-46CF-ACA0-B9F78139847E}"/>
          </ac:spMkLst>
        </pc:spChg>
        <pc:spChg chg="mod">
          <ac:chgData name="sheikha juma" userId="608ad1f2e48bc868" providerId="LiveId" clId="{EBC69C63-07EB-4DF0-B0DB-257749B11308}" dt="2021-10-08T08:32:20.791" v="3652"/>
          <ac:spMkLst>
            <pc:docMk/>
            <pc:sldMk cId="2602734902" sldId="288"/>
            <ac:spMk id="36" creationId="{A13B0755-E092-4E45-A65F-9064A16643B7}"/>
          </ac:spMkLst>
        </pc:spChg>
        <pc:spChg chg="mod">
          <ac:chgData name="sheikha juma" userId="608ad1f2e48bc868" providerId="LiveId" clId="{EBC69C63-07EB-4DF0-B0DB-257749B11308}" dt="2021-10-08T08:32:32.858" v="3657"/>
          <ac:spMkLst>
            <pc:docMk/>
            <pc:sldMk cId="2602734902" sldId="288"/>
            <ac:spMk id="38" creationId="{3071F595-F4AD-4776-B989-DFC4CC8A95A7}"/>
          </ac:spMkLst>
        </pc:spChg>
        <pc:spChg chg="mod">
          <ac:chgData name="sheikha juma" userId="608ad1f2e48bc868" providerId="LiveId" clId="{EBC69C63-07EB-4DF0-B0DB-257749B11308}" dt="2021-10-08T08:32:32.858" v="3657"/>
          <ac:spMkLst>
            <pc:docMk/>
            <pc:sldMk cId="2602734902" sldId="288"/>
            <ac:spMk id="39" creationId="{BE9739EC-BEFC-4B98-A96A-84895E5E9255}"/>
          </ac:spMkLst>
        </pc:spChg>
        <pc:spChg chg="mod">
          <ac:chgData name="sheikha juma" userId="608ad1f2e48bc868" providerId="LiveId" clId="{EBC69C63-07EB-4DF0-B0DB-257749B11308}" dt="2021-10-08T08:32:33.899" v="3658"/>
          <ac:spMkLst>
            <pc:docMk/>
            <pc:sldMk cId="2602734902" sldId="288"/>
            <ac:spMk id="41" creationId="{E8AB7668-C573-4CB4-9084-59FC23B9796A}"/>
          </ac:spMkLst>
        </pc:spChg>
        <pc:spChg chg="mod">
          <ac:chgData name="sheikha juma" userId="608ad1f2e48bc868" providerId="LiveId" clId="{EBC69C63-07EB-4DF0-B0DB-257749B11308}" dt="2021-10-08T08:32:33.899" v="3658"/>
          <ac:spMkLst>
            <pc:docMk/>
            <pc:sldMk cId="2602734902" sldId="288"/>
            <ac:spMk id="42" creationId="{2A113D31-C956-4CA2-A812-EEF5B7E7D0DE}"/>
          </ac:spMkLst>
        </pc:spChg>
        <pc:spChg chg="del mod">
          <ac:chgData name="sheikha juma" userId="608ad1f2e48bc868" providerId="LiveId" clId="{EBC69C63-07EB-4DF0-B0DB-257749B11308}" dt="2021-10-08T10:28:22.636" v="4325" actId="478"/>
          <ac:spMkLst>
            <pc:docMk/>
            <pc:sldMk cId="2602734902" sldId="288"/>
            <ac:spMk id="45" creationId="{00000000-0000-0000-0000-000000000000}"/>
          </ac:spMkLst>
        </pc:spChg>
        <pc:spChg chg="mod">
          <ac:chgData name="sheikha juma" userId="608ad1f2e48bc868" providerId="LiveId" clId="{EBC69C63-07EB-4DF0-B0DB-257749B11308}" dt="2021-10-08T10:32:10.648" v="4356" actId="404"/>
          <ac:spMkLst>
            <pc:docMk/>
            <pc:sldMk cId="2602734902" sldId="288"/>
            <ac:spMk id="46" creationId="{50B76989-7BD2-4160-910B-0B4DA23237DC}"/>
          </ac:spMkLst>
        </pc:spChg>
        <pc:spChg chg="mod">
          <ac:chgData name="sheikha juma" userId="608ad1f2e48bc868" providerId="LiveId" clId="{EBC69C63-07EB-4DF0-B0DB-257749B11308}" dt="2021-10-08T10:32:10.648" v="4356" actId="404"/>
          <ac:spMkLst>
            <pc:docMk/>
            <pc:sldMk cId="2602734902" sldId="288"/>
            <ac:spMk id="47" creationId="{8339B041-4972-446A-957F-517B555BBA82}"/>
          </ac:spMkLst>
        </pc:spChg>
        <pc:spChg chg="mod">
          <ac:chgData name="sheikha juma" userId="608ad1f2e48bc868" providerId="LiveId" clId="{EBC69C63-07EB-4DF0-B0DB-257749B11308}" dt="2021-10-08T10:32:10.648" v="4356" actId="404"/>
          <ac:spMkLst>
            <pc:docMk/>
            <pc:sldMk cId="2602734902" sldId="288"/>
            <ac:spMk id="49" creationId="{ADE62796-1AD9-4B83-B9EF-E525D20119E9}"/>
          </ac:spMkLst>
        </pc:spChg>
        <pc:spChg chg="mod">
          <ac:chgData name="sheikha juma" userId="608ad1f2e48bc868" providerId="LiveId" clId="{EBC69C63-07EB-4DF0-B0DB-257749B11308}" dt="2021-10-08T10:32:10.648" v="4356" actId="404"/>
          <ac:spMkLst>
            <pc:docMk/>
            <pc:sldMk cId="2602734902" sldId="288"/>
            <ac:spMk id="50" creationId="{C6846EF9-FD7D-41B0-81C1-052C5FC466BA}"/>
          </ac:spMkLst>
        </pc:spChg>
        <pc:spChg chg="add mod">
          <ac:chgData name="sheikha juma" userId="608ad1f2e48bc868" providerId="LiveId" clId="{EBC69C63-07EB-4DF0-B0DB-257749B11308}" dt="2021-10-08T08:34:30.140" v="3686" actId="1076"/>
          <ac:spMkLst>
            <pc:docMk/>
            <pc:sldMk cId="2602734902" sldId="288"/>
            <ac:spMk id="51" creationId="{5F8FABE8-5521-49B6-A24E-54C078508413}"/>
          </ac:spMkLst>
        </pc:spChg>
        <pc:spChg chg="add mod">
          <ac:chgData name="sheikha juma" userId="608ad1f2e48bc868" providerId="LiveId" clId="{EBC69C63-07EB-4DF0-B0DB-257749B11308}" dt="2021-10-08T08:34:30.140" v="3686" actId="1076"/>
          <ac:spMkLst>
            <pc:docMk/>
            <pc:sldMk cId="2602734902" sldId="288"/>
            <ac:spMk id="52" creationId="{746B3D0C-F2BC-4665-84A2-1E7C25B46A8E}"/>
          </ac:spMkLst>
        </pc:spChg>
        <pc:spChg chg="add mod">
          <ac:chgData name="sheikha juma" userId="608ad1f2e48bc868" providerId="LiveId" clId="{EBC69C63-07EB-4DF0-B0DB-257749B11308}" dt="2021-10-08T08:34:30.140" v="3686" actId="1076"/>
          <ac:spMkLst>
            <pc:docMk/>
            <pc:sldMk cId="2602734902" sldId="288"/>
            <ac:spMk id="53" creationId="{A101DC93-213F-4786-89A4-C316B6D413B8}"/>
          </ac:spMkLst>
        </pc:spChg>
        <pc:spChg chg="mod">
          <ac:chgData name="sheikha juma" userId="608ad1f2e48bc868" providerId="LiveId" clId="{EBC69C63-07EB-4DF0-B0DB-257749B11308}" dt="2021-10-08T10:32:10.648" v="4356" actId="404"/>
          <ac:spMkLst>
            <pc:docMk/>
            <pc:sldMk cId="2602734902" sldId="288"/>
            <ac:spMk id="55" creationId="{799720B0-3168-4FB7-9AA6-7597802CA202}"/>
          </ac:spMkLst>
        </pc:spChg>
        <pc:spChg chg="mod">
          <ac:chgData name="sheikha juma" userId="608ad1f2e48bc868" providerId="LiveId" clId="{EBC69C63-07EB-4DF0-B0DB-257749B11308}" dt="2021-10-08T10:32:10.648" v="4356" actId="404"/>
          <ac:spMkLst>
            <pc:docMk/>
            <pc:sldMk cId="2602734902" sldId="288"/>
            <ac:spMk id="56" creationId="{1A412E0A-BA45-4225-BB99-78B60212F06E}"/>
          </ac:spMkLst>
        </pc:spChg>
        <pc:spChg chg="mod">
          <ac:chgData name="sheikha juma" userId="608ad1f2e48bc868" providerId="LiveId" clId="{EBC69C63-07EB-4DF0-B0DB-257749B11308}" dt="2021-10-08T10:32:10.648" v="4356" actId="404"/>
          <ac:spMkLst>
            <pc:docMk/>
            <pc:sldMk cId="2602734902" sldId="288"/>
            <ac:spMk id="58" creationId="{007D3D6F-82F9-400F-9D67-DDFC223E2DC8}"/>
          </ac:spMkLst>
        </pc:spChg>
        <pc:spChg chg="mod">
          <ac:chgData name="sheikha juma" userId="608ad1f2e48bc868" providerId="LiveId" clId="{EBC69C63-07EB-4DF0-B0DB-257749B11308}" dt="2021-10-08T10:32:10.648" v="4356" actId="404"/>
          <ac:spMkLst>
            <pc:docMk/>
            <pc:sldMk cId="2602734902" sldId="288"/>
            <ac:spMk id="59" creationId="{56C3E9BB-804F-4834-846B-F51C31A6B73D}"/>
          </ac:spMkLst>
        </pc:spChg>
        <pc:spChg chg="del">
          <ac:chgData name="sheikha juma" userId="608ad1f2e48bc868" providerId="LiveId" clId="{EBC69C63-07EB-4DF0-B0DB-257749B11308}" dt="2021-10-08T08:29:30.803" v="3548" actId="478"/>
          <ac:spMkLst>
            <pc:docMk/>
            <pc:sldMk cId="2602734902" sldId="288"/>
            <ac:spMk id="60" creationId="{00000000-0000-0000-0000-000000000000}"/>
          </ac:spMkLst>
        </pc:spChg>
        <pc:spChg chg="del">
          <ac:chgData name="sheikha juma" userId="608ad1f2e48bc868" providerId="LiveId" clId="{EBC69C63-07EB-4DF0-B0DB-257749B11308}" dt="2021-10-08T08:29:30.803" v="3548" actId="478"/>
          <ac:spMkLst>
            <pc:docMk/>
            <pc:sldMk cId="2602734902" sldId="288"/>
            <ac:spMk id="61" creationId="{00000000-0000-0000-0000-000000000000}"/>
          </ac:spMkLst>
        </pc:spChg>
        <pc:spChg chg="add mod">
          <ac:chgData name="sheikha juma" userId="608ad1f2e48bc868" providerId="LiveId" clId="{EBC69C63-07EB-4DF0-B0DB-257749B11308}" dt="2021-10-08T10:32:51.339" v="4368" actId="1076"/>
          <ac:spMkLst>
            <pc:docMk/>
            <pc:sldMk cId="2602734902" sldId="288"/>
            <ac:spMk id="62" creationId="{7473E307-243F-410C-96D4-A3896A40F8DA}"/>
          </ac:spMkLst>
        </pc:spChg>
        <pc:spChg chg="add mod">
          <ac:chgData name="sheikha juma" userId="608ad1f2e48bc868" providerId="LiveId" clId="{EBC69C63-07EB-4DF0-B0DB-257749B11308}" dt="2021-10-08T10:32:48.433" v="4367" actId="1076"/>
          <ac:spMkLst>
            <pc:docMk/>
            <pc:sldMk cId="2602734902" sldId="288"/>
            <ac:spMk id="63" creationId="{6142D649-383E-4026-8B4A-DF1683A0A6DF}"/>
          </ac:spMkLst>
        </pc:spChg>
        <pc:spChg chg="add mod">
          <ac:chgData name="sheikha juma" userId="608ad1f2e48bc868" providerId="LiveId" clId="{EBC69C63-07EB-4DF0-B0DB-257749B11308}" dt="2021-10-08T10:32:55.654" v="4369" actId="1076"/>
          <ac:spMkLst>
            <pc:docMk/>
            <pc:sldMk cId="2602734902" sldId="288"/>
            <ac:spMk id="64" creationId="{B34FB2A4-B468-4D10-B0F5-DDD6465F27AE}"/>
          </ac:spMkLst>
        </pc:spChg>
        <pc:spChg chg="del">
          <ac:chgData name="sheikha juma" userId="608ad1f2e48bc868" providerId="LiveId" clId="{EBC69C63-07EB-4DF0-B0DB-257749B11308}" dt="2021-10-08T08:29:27.123" v="3547" actId="478"/>
          <ac:spMkLst>
            <pc:docMk/>
            <pc:sldMk cId="2602734902" sldId="288"/>
            <ac:spMk id="65" creationId="{14267D87-EB0B-47C9-8629-5D6C96AF99C6}"/>
          </ac:spMkLst>
        </pc:spChg>
        <pc:spChg chg="add mod">
          <ac:chgData name="sheikha juma" userId="608ad1f2e48bc868" providerId="LiveId" clId="{EBC69C63-07EB-4DF0-B0DB-257749B11308}" dt="2021-10-08T10:32:58.876" v="4370" actId="1076"/>
          <ac:spMkLst>
            <pc:docMk/>
            <pc:sldMk cId="2602734902" sldId="288"/>
            <ac:spMk id="66" creationId="{C42BA3D3-7181-4D2B-BC16-A694FE383AF0}"/>
          </ac:spMkLst>
        </pc:spChg>
        <pc:spChg chg="del">
          <ac:chgData name="sheikha juma" userId="608ad1f2e48bc868" providerId="LiveId" clId="{EBC69C63-07EB-4DF0-B0DB-257749B11308}" dt="2021-10-08T08:29:27.123" v="3547" actId="478"/>
          <ac:spMkLst>
            <pc:docMk/>
            <pc:sldMk cId="2602734902" sldId="288"/>
            <ac:spMk id="67" creationId="{F55BADE6-B6B0-4A24-997E-03154B326D3F}"/>
          </ac:spMkLst>
        </pc:spChg>
        <pc:spChg chg="del">
          <ac:chgData name="sheikha juma" userId="608ad1f2e48bc868" providerId="LiveId" clId="{EBC69C63-07EB-4DF0-B0DB-257749B11308}" dt="2021-10-08T08:29:27.123" v="3547" actId="478"/>
          <ac:spMkLst>
            <pc:docMk/>
            <pc:sldMk cId="2602734902" sldId="288"/>
            <ac:spMk id="68" creationId="{3153E533-12A4-4E87-A283-E73FDA2D03C2}"/>
          </ac:spMkLst>
        </pc:spChg>
        <pc:spChg chg="del">
          <ac:chgData name="sheikha juma" userId="608ad1f2e48bc868" providerId="LiveId" clId="{EBC69C63-07EB-4DF0-B0DB-257749B11308}" dt="2021-10-08T08:29:27.123" v="3547" actId="478"/>
          <ac:spMkLst>
            <pc:docMk/>
            <pc:sldMk cId="2602734902" sldId="288"/>
            <ac:spMk id="70" creationId="{14267D87-EB0B-47C9-8629-5D6C96AF99C6}"/>
          </ac:spMkLst>
        </pc:spChg>
        <pc:spChg chg="add mod">
          <ac:chgData name="sheikha juma" userId="608ad1f2e48bc868" providerId="LiveId" clId="{EBC69C63-07EB-4DF0-B0DB-257749B11308}" dt="2021-10-08T10:39:14.971" v="4479" actId="14100"/>
          <ac:spMkLst>
            <pc:docMk/>
            <pc:sldMk cId="2602734902" sldId="288"/>
            <ac:spMk id="71" creationId="{9BBAD04F-B5D9-4922-8574-1F4C18EE780F}"/>
          </ac:spMkLst>
        </pc:spChg>
        <pc:grpChg chg="add mod ord">
          <ac:chgData name="sheikha juma" userId="608ad1f2e48bc868" providerId="LiveId" clId="{EBC69C63-07EB-4DF0-B0DB-257749B11308}" dt="2021-10-08T08:33:07.530" v="3667" actId="14100"/>
          <ac:grpSpMkLst>
            <pc:docMk/>
            <pc:sldMk cId="2602734902" sldId="288"/>
            <ac:grpSpMk id="2" creationId="{00CE7AEF-6CF7-46A4-A08B-6026BA34A066}"/>
          </ac:grpSpMkLst>
        </pc:grpChg>
        <pc:grpChg chg="add mod">
          <ac:chgData name="sheikha juma" userId="608ad1f2e48bc868" providerId="LiveId" clId="{EBC69C63-07EB-4DF0-B0DB-257749B11308}" dt="2021-10-08T10:37:47.287" v="4405" actId="1076"/>
          <ac:grpSpMkLst>
            <pc:docMk/>
            <pc:sldMk cId="2602734902" sldId="288"/>
            <ac:grpSpMk id="24" creationId="{67BAE7E0-6B04-4AB2-B92C-83907173A9A6}"/>
          </ac:grpSpMkLst>
        </pc:grpChg>
        <pc:grpChg chg="add mod ord">
          <ac:chgData name="sheikha juma" userId="608ad1f2e48bc868" providerId="LiveId" clId="{EBC69C63-07EB-4DF0-B0DB-257749B11308}" dt="2021-10-08T08:32:49.853" v="3662" actId="164"/>
          <ac:grpSpMkLst>
            <pc:docMk/>
            <pc:sldMk cId="2602734902" sldId="288"/>
            <ac:grpSpMk id="34" creationId="{AF1CC3D1-A256-46B6-B40A-43CFAA5DAC3F}"/>
          </ac:grpSpMkLst>
        </pc:grpChg>
        <pc:grpChg chg="add mod">
          <ac:chgData name="sheikha juma" userId="608ad1f2e48bc868" providerId="LiveId" clId="{EBC69C63-07EB-4DF0-B0DB-257749B11308}" dt="2021-10-08T08:32:49.853" v="3662" actId="164"/>
          <ac:grpSpMkLst>
            <pc:docMk/>
            <pc:sldMk cId="2602734902" sldId="288"/>
            <ac:grpSpMk id="37" creationId="{01889ABF-1816-4B4A-B678-78608A916DD4}"/>
          </ac:grpSpMkLst>
        </pc:grpChg>
        <pc:grpChg chg="add mod">
          <ac:chgData name="sheikha juma" userId="608ad1f2e48bc868" providerId="LiveId" clId="{EBC69C63-07EB-4DF0-B0DB-257749B11308}" dt="2021-10-08T08:32:49.853" v="3662" actId="164"/>
          <ac:grpSpMkLst>
            <pc:docMk/>
            <pc:sldMk cId="2602734902" sldId="288"/>
            <ac:grpSpMk id="40" creationId="{A95D25BF-E626-4396-B990-C295754DBB4A}"/>
          </ac:grpSpMkLst>
        </pc:grpChg>
        <pc:grpChg chg="add mod">
          <ac:chgData name="sheikha juma" userId="608ad1f2e48bc868" providerId="LiveId" clId="{EBC69C63-07EB-4DF0-B0DB-257749B11308}" dt="2021-10-08T10:32:44.956" v="4366" actId="1076"/>
          <ac:grpSpMkLst>
            <pc:docMk/>
            <pc:sldMk cId="2602734902" sldId="288"/>
            <ac:grpSpMk id="44" creationId="{011F0FC5-C5F6-4191-A8E5-F0A19EE59E81}"/>
          </ac:grpSpMkLst>
        </pc:grpChg>
        <pc:grpChg chg="add mod">
          <ac:chgData name="sheikha juma" userId="608ad1f2e48bc868" providerId="LiveId" clId="{EBC69C63-07EB-4DF0-B0DB-257749B11308}" dt="2021-10-08T10:32:41.413" v="4365" actId="1076"/>
          <ac:grpSpMkLst>
            <pc:docMk/>
            <pc:sldMk cId="2602734902" sldId="288"/>
            <ac:grpSpMk id="48" creationId="{A7441038-6D10-4FF0-8684-CC0C8F06498A}"/>
          </ac:grpSpMkLst>
        </pc:grpChg>
        <pc:grpChg chg="add mod">
          <ac:chgData name="sheikha juma" userId="608ad1f2e48bc868" providerId="LiveId" clId="{EBC69C63-07EB-4DF0-B0DB-257749B11308}" dt="2021-10-08T10:32:32.601" v="4362" actId="1076"/>
          <ac:grpSpMkLst>
            <pc:docMk/>
            <pc:sldMk cId="2602734902" sldId="288"/>
            <ac:grpSpMk id="54" creationId="{2AE599A8-F1E2-40E6-9F0C-586D9EBDFAFA}"/>
          </ac:grpSpMkLst>
        </pc:grpChg>
        <pc:grpChg chg="add mod">
          <ac:chgData name="sheikha juma" userId="608ad1f2e48bc868" providerId="LiveId" clId="{EBC69C63-07EB-4DF0-B0DB-257749B11308}" dt="2021-10-08T10:32:30.211" v="4361" actId="1076"/>
          <ac:grpSpMkLst>
            <pc:docMk/>
            <pc:sldMk cId="2602734902" sldId="288"/>
            <ac:grpSpMk id="57" creationId="{058C7AC9-B1AF-484B-B1E1-28DDBB0FD287}"/>
          </ac:grpSpMkLst>
        </pc:grpChg>
        <pc:grpChg chg="mod">
          <ac:chgData name="sheikha juma" userId="608ad1f2e48bc868" providerId="LiveId" clId="{EBC69C63-07EB-4DF0-B0DB-257749B11308}" dt="2021-10-08T10:37:43.406" v="4403" actId="1076"/>
          <ac:grpSpMkLst>
            <pc:docMk/>
            <pc:sldMk cId="2602734902" sldId="288"/>
            <ac:grpSpMk id="77" creationId="{00000000-0000-0000-0000-000000000000}"/>
          </ac:grpSpMkLst>
        </pc:grpChg>
        <pc:grpChg chg="del">
          <ac:chgData name="sheikha juma" userId="608ad1f2e48bc868" providerId="LiveId" clId="{EBC69C63-07EB-4DF0-B0DB-257749B11308}" dt="2021-10-08T08:29:27.123" v="3547" actId="478"/>
          <ac:grpSpMkLst>
            <pc:docMk/>
            <pc:sldMk cId="2602734902" sldId="288"/>
            <ac:grpSpMk id="84" creationId="{00000000-0000-0000-0000-000000000000}"/>
          </ac:grpSpMkLst>
        </pc:grpChg>
        <pc:picChg chg="add mod">
          <ac:chgData name="sheikha juma" userId="608ad1f2e48bc868" providerId="LiveId" clId="{EBC69C63-07EB-4DF0-B0DB-257749B11308}" dt="2021-10-08T08:33:12.715" v="3668" actId="1076"/>
          <ac:picMkLst>
            <pc:docMk/>
            <pc:sldMk cId="2602734902" sldId="288"/>
            <ac:picMk id="32" creationId="{35C5D254-79EE-4A0D-BF3A-3C962C14D50B}"/>
          </ac:picMkLst>
        </pc:picChg>
        <pc:picChg chg="add del mod">
          <ac:chgData name="sheikha juma" userId="608ad1f2e48bc868" providerId="LiveId" clId="{EBC69C63-07EB-4DF0-B0DB-257749B11308}" dt="2021-10-08T10:39:05.614" v="4476" actId="21"/>
          <ac:picMkLst>
            <pc:docMk/>
            <pc:sldMk cId="2602734902" sldId="288"/>
            <ac:picMk id="69" creationId="{15DBE525-6FEB-4937-AB5D-27AB13A44BE7}"/>
          </ac:picMkLst>
        </pc:picChg>
        <pc:picChg chg="add mod">
          <ac:chgData name="sheikha juma" userId="608ad1f2e48bc868" providerId="LiveId" clId="{EBC69C63-07EB-4DF0-B0DB-257749B11308}" dt="2021-10-08T10:39:08.901" v="4478" actId="1076"/>
          <ac:picMkLst>
            <pc:docMk/>
            <pc:sldMk cId="2602734902" sldId="288"/>
            <ac:picMk id="72" creationId="{7F4224B9-F880-48B0-A81D-4FEECF08A7A2}"/>
          </ac:picMkLst>
        </pc:picChg>
        <pc:picChg chg="del">
          <ac:chgData name="sheikha juma" userId="608ad1f2e48bc868" providerId="LiveId" clId="{EBC69C63-07EB-4DF0-B0DB-257749B11308}" dt="2021-10-08T08:29:17.040" v="3545" actId="478"/>
          <ac:picMkLst>
            <pc:docMk/>
            <pc:sldMk cId="2602734902" sldId="288"/>
            <ac:picMk id="76" creationId="{00000000-0000-0000-0000-000000000000}"/>
          </ac:picMkLst>
        </pc:picChg>
      </pc:sldChg>
      <pc:sldChg chg="del">
        <pc:chgData name="sheikha juma" userId="608ad1f2e48bc868" providerId="LiveId" clId="{EBC69C63-07EB-4DF0-B0DB-257749B11308}" dt="2021-10-08T11:59:59.604" v="5373" actId="47"/>
        <pc:sldMkLst>
          <pc:docMk/>
          <pc:sldMk cId="2602734902" sldId="289"/>
        </pc:sldMkLst>
      </pc:sldChg>
      <pc:sldChg chg="addSp delSp modSp mod ord delAnim modAnim">
        <pc:chgData name="sheikha juma" userId="608ad1f2e48bc868" providerId="LiveId" clId="{EBC69C63-07EB-4DF0-B0DB-257749B11308}" dt="2021-10-08T07:49:27.472" v="2880" actId="1076"/>
        <pc:sldMkLst>
          <pc:docMk/>
          <pc:sldMk cId="2602734902" sldId="291"/>
        </pc:sldMkLst>
        <pc:spChg chg="del">
          <ac:chgData name="sheikha juma" userId="608ad1f2e48bc868" providerId="LiveId" clId="{EBC69C63-07EB-4DF0-B0DB-257749B11308}" dt="2021-10-08T07:36:15.157" v="2652" actId="478"/>
          <ac:spMkLst>
            <pc:docMk/>
            <pc:sldMk cId="2602734902" sldId="291"/>
            <ac:spMk id="3" creationId="{00000000-0000-0000-0000-000000000000}"/>
          </ac:spMkLst>
        </pc:spChg>
        <pc:spChg chg="add mod">
          <ac:chgData name="sheikha juma" userId="608ad1f2e48bc868" providerId="LiveId" clId="{EBC69C63-07EB-4DF0-B0DB-257749B11308}" dt="2021-10-08T07:49:27.472" v="2880" actId="1076"/>
          <ac:spMkLst>
            <pc:docMk/>
            <pc:sldMk cId="2602734902" sldId="291"/>
            <ac:spMk id="17" creationId="{4CCCB39B-60D5-42F9-9FFD-51DE315A1D77}"/>
          </ac:spMkLst>
        </pc:spChg>
        <pc:spChg chg="add mod">
          <ac:chgData name="sheikha juma" userId="608ad1f2e48bc868" providerId="LiveId" clId="{EBC69C63-07EB-4DF0-B0DB-257749B11308}" dt="2021-10-08T07:41:30.604" v="2762" actId="1076"/>
          <ac:spMkLst>
            <pc:docMk/>
            <pc:sldMk cId="2602734902" sldId="291"/>
            <ac:spMk id="18" creationId="{9735E60D-8D42-4E9C-BE46-3BCB2196944C}"/>
          </ac:spMkLst>
        </pc:spChg>
        <pc:spChg chg="add mod">
          <ac:chgData name="sheikha juma" userId="608ad1f2e48bc868" providerId="LiveId" clId="{EBC69C63-07EB-4DF0-B0DB-257749B11308}" dt="2021-10-08T07:41:30.604" v="2762" actId="1076"/>
          <ac:spMkLst>
            <pc:docMk/>
            <pc:sldMk cId="2602734902" sldId="291"/>
            <ac:spMk id="19" creationId="{53816EDF-F9C3-4862-862D-2FCFD9E35D78}"/>
          </ac:spMkLst>
        </pc:spChg>
        <pc:spChg chg="add mod">
          <ac:chgData name="sheikha juma" userId="608ad1f2e48bc868" providerId="LiveId" clId="{EBC69C63-07EB-4DF0-B0DB-257749B11308}" dt="2021-10-08T07:48:23.956" v="2868" actId="1038"/>
          <ac:spMkLst>
            <pc:docMk/>
            <pc:sldMk cId="2602734902" sldId="291"/>
            <ac:spMk id="24" creationId="{8954A114-76F6-4EE0-B91B-1020A7A2B171}"/>
          </ac:spMkLst>
        </pc:spChg>
        <pc:spChg chg="add mod">
          <ac:chgData name="sheikha juma" userId="608ad1f2e48bc868" providerId="LiveId" clId="{EBC69C63-07EB-4DF0-B0DB-257749B11308}" dt="2021-10-08T07:48:45.067" v="2874" actId="1038"/>
          <ac:spMkLst>
            <pc:docMk/>
            <pc:sldMk cId="2602734902" sldId="291"/>
            <ac:spMk id="25" creationId="{4FF04C68-11EA-44FC-9C63-46770D917C2A}"/>
          </ac:spMkLst>
        </pc:spChg>
        <pc:spChg chg="add mod">
          <ac:chgData name="sheikha juma" userId="608ad1f2e48bc868" providerId="LiveId" clId="{EBC69C63-07EB-4DF0-B0DB-257749B11308}" dt="2021-10-08T07:48:39.590" v="2871" actId="1038"/>
          <ac:spMkLst>
            <pc:docMk/>
            <pc:sldMk cId="2602734902" sldId="291"/>
            <ac:spMk id="26" creationId="{40CE466C-F24A-4FB8-82E2-B20C29D8117C}"/>
          </ac:spMkLst>
        </pc:spChg>
        <pc:spChg chg="add mod">
          <ac:chgData name="sheikha juma" userId="608ad1f2e48bc868" providerId="LiveId" clId="{EBC69C63-07EB-4DF0-B0DB-257749B11308}" dt="2021-10-08T07:48:14.292" v="2856" actId="1076"/>
          <ac:spMkLst>
            <pc:docMk/>
            <pc:sldMk cId="2602734902" sldId="291"/>
            <ac:spMk id="27" creationId="{2EAEFAB9-FFB1-4A1D-A44D-198D43C2625A}"/>
          </ac:spMkLst>
        </pc:spChg>
        <pc:spChg chg="del">
          <ac:chgData name="sheikha juma" userId="608ad1f2e48bc868" providerId="LiveId" clId="{EBC69C63-07EB-4DF0-B0DB-257749B11308}" dt="2021-10-08T07:36:15.157" v="2652" actId="478"/>
          <ac:spMkLst>
            <pc:docMk/>
            <pc:sldMk cId="2602734902" sldId="291"/>
            <ac:spMk id="40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36:10.789" v="2650" actId="478"/>
          <ac:spMkLst>
            <pc:docMk/>
            <pc:sldMk cId="2602734902" sldId="291"/>
            <ac:spMk id="60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36:12.266" v="2651" actId="478"/>
          <ac:spMkLst>
            <pc:docMk/>
            <pc:sldMk cId="2602734902" sldId="291"/>
            <ac:spMk id="61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36:15.157" v="2652" actId="478"/>
          <ac:spMkLst>
            <pc:docMk/>
            <pc:sldMk cId="2602734902" sldId="291"/>
            <ac:spMk id="70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36:15.157" v="2652" actId="478"/>
          <ac:spMkLst>
            <pc:docMk/>
            <pc:sldMk cId="2602734902" sldId="291"/>
            <ac:spMk id="71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36:15.157" v="2652" actId="478"/>
          <ac:spMkLst>
            <pc:docMk/>
            <pc:sldMk cId="2602734902" sldId="291"/>
            <ac:spMk id="72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36:15.157" v="2652" actId="478"/>
          <ac:spMkLst>
            <pc:docMk/>
            <pc:sldMk cId="2602734902" sldId="291"/>
            <ac:spMk id="76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36:15.157" v="2652" actId="478"/>
          <ac:spMkLst>
            <pc:docMk/>
            <pc:sldMk cId="2602734902" sldId="291"/>
            <ac:spMk id="77" creationId="{F55BADE6-B6B0-4A24-997E-03154B326D3F}"/>
          </ac:spMkLst>
        </pc:spChg>
        <pc:spChg chg="del">
          <ac:chgData name="sheikha juma" userId="608ad1f2e48bc868" providerId="LiveId" clId="{EBC69C63-07EB-4DF0-B0DB-257749B11308}" dt="2021-10-08T07:36:15.157" v="2652" actId="478"/>
          <ac:spMkLst>
            <pc:docMk/>
            <pc:sldMk cId="2602734902" sldId="291"/>
            <ac:spMk id="78" creationId="{F55BADE6-B6B0-4A24-997E-03154B326D3F}"/>
          </ac:spMkLst>
        </pc:spChg>
        <pc:spChg chg="del">
          <ac:chgData name="sheikha juma" userId="608ad1f2e48bc868" providerId="LiveId" clId="{EBC69C63-07EB-4DF0-B0DB-257749B11308}" dt="2021-10-08T07:36:15.157" v="2652" actId="478"/>
          <ac:spMkLst>
            <pc:docMk/>
            <pc:sldMk cId="2602734902" sldId="291"/>
            <ac:spMk id="79" creationId="{F55BADE6-B6B0-4A24-997E-03154B326D3F}"/>
          </ac:spMkLst>
        </pc:spChg>
        <pc:graphicFrameChg chg="del">
          <ac:chgData name="sheikha juma" userId="608ad1f2e48bc868" providerId="LiveId" clId="{EBC69C63-07EB-4DF0-B0DB-257749B11308}" dt="2021-10-08T07:36:07.791" v="2649" actId="478"/>
          <ac:graphicFrameMkLst>
            <pc:docMk/>
            <pc:sldMk cId="2602734902" sldId="291"/>
            <ac:graphicFrameMk id="2" creationId="{00000000-0000-0000-0000-000000000000}"/>
          </ac:graphicFrameMkLst>
        </pc:graphicFrameChg>
        <pc:picChg chg="add del mod">
          <ac:chgData name="sheikha juma" userId="608ad1f2e48bc868" providerId="LiveId" clId="{EBC69C63-07EB-4DF0-B0DB-257749B11308}" dt="2021-10-08T07:47:21.139" v="2852" actId="478"/>
          <ac:picMkLst>
            <pc:docMk/>
            <pc:sldMk cId="2602734902" sldId="291"/>
            <ac:picMk id="16" creationId="{498D25E9-8BCC-43D4-8EDC-9D5D86E2F5C0}"/>
          </ac:picMkLst>
        </pc:picChg>
        <pc:picChg chg="add del mod">
          <ac:chgData name="sheikha juma" userId="608ad1f2e48bc868" providerId="LiveId" clId="{EBC69C63-07EB-4DF0-B0DB-257749B11308}" dt="2021-10-08T07:42:48.812" v="2768" actId="478"/>
          <ac:picMkLst>
            <pc:docMk/>
            <pc:sldMk cId="2602734902" sldId="291"/>
            <ac:picMk id="20" creationId="{B3BAB106-45E9-49D8-A7FC-05469DF5B1C5}"/>
          </ac:picMkLst>
        </pc:picChg>
        <pc:picChg chg="add mod">
          <ac:chgData name="sheikha juma" userId="608ad1f2e48bc868" providerId="LiveId" clId="{EBC69C63-07EB-4DF0-B0DB-257749B11308}" dt="2021-10-08T07:47:18.263" v="2851" actId="1076"/>
          <ac:picMkLst>
            <pc:docMk/>
            <pc:sldMk cId="2602734902" sldId="291"/>
            <ac:picMk id="21" creationId="{C8AF13E3-A944-4130-95CD-37D19BC2CDD3}"/>
          </ac:picMkLst>
        </pc:picChg>
        <pc:picChg chg="add mod">
          <ac:chgData name="sheikha juma" userId="608ad1f2e48bc868" providerId="LiveId" clId="{EBC69C63-07EB-4DF0-B0DB-257749B11308}" dt="2021-10-08T07:47:18.263" v="2851" actId="1076"/>
          <ac:picMkLst>
            <pc:docMk/>
            <pc:sldMk cId="2602734902" sldId="291"/>
            <ac:picMk id="22" creationId="{A7F04F48-EBD2-4BC9-BC98-A29141E87B47}"/>
          </ac:picMkLst>
        </pc:picChg>
        <pc:picChg chg="add del mod">
          <ac:chgData name="sheikha juma" userId="608ad1f2e48bc868" providerId="LiveId" clId="{EBC69C63-07EB-4DF0-B0DB-257749B11308}" dt="2021-10-08T07:47:21.139" v="2852" actId="478"/>
          <ac:picMkLst>
            <pc:docMk/>
            <pc:sldMk cId="2602734902" sldId="291"/>
            <ac:picMk id="23" creationId="{6A7E13F0-653B-4919-9AB0-DBE055CAA31A}"/>
          </ac:picMkLst>
        </pc:picChg>
        <pc:picChg chg="add mod">
          <ac:chgData name="sheikha juma" userId="608ad1f2e48bc868" providerId="LiveId" clId="{EBC69C63-07EB-4DF0-B0DB-257749B11308}" dt="2021-10-08T07:48:19.393" v="2860" actId="1035"/>
          <ac:picMkLst>
            <pc:docMk/>
            <pc:sldMk cId="2602734902" sldId="291"/>
            <ac:picMk id="28" creationId="{56CCD0F2-55ED-4533-BEA1-C491E36B60D7}"/>
          </ac:picMkLst>
        </pc:picChg>
        <pc:picChg chg="add mod">
          <ac:chgData name="sheikha juma" userId="608ad1f2e48bc868" providerId="LiveId" clId="{EBC69C63-07EB-4DF0-B0DB-257749B11308}" dt="2021-10-08T07:48:36.153" v="2869" actId="1036"/>
          <ac:picMkLst>
            <pc:docMk/>
            <pc:sldMk cId="2602734902" sldId="291"/>
            <ac:picMk id="29" creationId="{4F1EBB4E-E01F-47A6-85B9-D9B4C607F2C1}"/>
          </ac:picMkLst>
        </pc:picChg>
      </pc:sldChg>
      <pc:sldChg chg="del">
        <pc:chgData name="sheikha juma" userId="608ad1f2e48bc868" providerId="LiveId" clId="{EBC69C63-07EB-4DF0-B0DB-257749B11308}" dt="2021-10-08T11:59:56.187" v="5371" actId="47"/>
        <pc:sldMkLst>
          <pc:docMk/>
          <pc:sldMk cId="2602734902" sldId="294"/>
        </pc:sldMkLst>
      </pc:sldChg>
      <pc:sldChg chg="del">
        <pc:chgData name="sheikha juma" userId="608ad1f2e48bc868" providerId="LiveId" clId="{EBC69C63-07EB-4DF0-B0DB-257749B11308}" dt="2021-10-08T11:59:54.893" v="5370" actId="47"/>
        <pc:sldMkLst>
          <pc:docMk/>
          <pc:sldMk cId="2602734902" sldId="296"/>
        </pc:sldMkLst>
      </pc:sldChg>
      <pc:sldChg chg="addSp delSp modSp mod ord">
        <pc:chgData name="sheikha juma" userId="608ad1f2e48bc868" providerId="LiveId" clId="{EBC69C63-07EB-4DF0-B0DB-257749B11308}" dt="2021-10-08T11:11:43.444" v="4845" actId="1076"/>
        <pc:sldMkLst>
          <pc:docMk/>
          <pc:sldMk cId="2602734902" sldId="297"/>
        </pc:sldMkLst>
        <pc:spChg chg="add del mod ord">
          <ac:chgData name="sheikha juma" userId="608ad1f2e48bc868" providerId="LiveId" clId="{EBC69C63-07EB-4DF0-B0DB-257749B11308}" dt="2021-10-08T11:10:55.904" v="4828" actId="21"/>
          <ac:spMkLst>
            <pc:docMk/>
            <pc:sldMk cId="2602734902" sldId="297"/>
            <ac:spMk id="2" creationId="{82AEECF6-4F83-4F37-8CD6-07C69CFBA184}"/>
          </ac:spMkLst>
        </pc:spChg>
        <pc:spChg chg="add mod">
          <ac:chgData name="sheikha juma" userId="608ad1f2e48bc868" providerId="LiveId" clId="{EBC69C63-07EB-4DF0-B0DB-257749B11308}" dt="2021-10-08T11:00:19.050" v="4661" actId="1076"/>
          <ac:spMkLst>
            <pc:docMk/>
            <pc:sldMk cId="2602734902" sldId="297"/>
            <ac:spMk id="3" creationId="{8A49FC6D-3B97-4A1B-A211-67E6AC249187}"/>
          </ac:spMkLst>
        </pc:spChg>
        <pc:spChg chg="add mod">
          <ac:chgData name="sheikha juma" userId="608ad1f2e48bc868" providerId="LiveId" clId="{EBC69C63-07EB-4DF0-B0DB-257749B11308}" dt="2021-10-08T11:00:50.089" v="4671" actId="1037"/>
          <ac:spMkLst>
            <pc:docMk/>
            <pc:sldMk cId="2602734902" sldId="297"/>
            <ac:spMk id="4" creationId="{F8CD9F3C-30B1-47B6-8309-45AE95D69408}"/>
          </ac:spMkLst>
        </pc:spChg>
        <pc:spChg chg="add del mod">
          <ac:chgData name="sheikha juma" userId="608ad1f2e48bc868" providerId="LiveId" clId="{EBC69C63-07EB-4DF0-B0DB-257749B11308}" dt="2021-10-08T08:42:31.264" v="3829" actId="478"/>
          <ac:spMkLst>
            <pc:docMk/>
            <pc:sldMk cId="2602734902" sldId="297"/>
            <ac:spMk id="27" creationId="{40AEBB6C-DC7A-4CD1-AC0B-10BD98AE9F05}"/>
          </ac:spMkLst>
        </pc:spChg>
        <pc:spChg chg="add del mod">
          <ac:chgData name="sheikha juma" userId="608ad1f2e48bc868" providerId="LiveId" clId="{EBC69C63-07EB-4DF0-B0DB-257749B11308}" dt="2021-10-08T08:42:32.612" v="3830" actId="478"/>
          <ac:spMkLst>
            <pc:docMk/>
            <pc:sldMk cId="2602734902" sldId="297"/>
            <ac:spMk id="28" creationId="{80C3B09D-77FD-4802-9EDB-BB238F2FB12A}"/>
          </ac:spMkLst>
        </pc:spChg>
        <pc:spChg chg="add del mod">
          <ac:chgData name="sheikha juma" userId="608ad1f2e48bc868" providerId="LiveId" clId="{EBC69C63-07EB-4DF0-B0DB-257749B11308}" dt="2021-10-08T08:42:33.948" v="3831" actId="478"/>
          <ac:spMkLst>
            <pc:docMk/>
            <pc:sldMk cId="2602734902" sldId="297"/>
            <ac:spMk id="29" creationId="{1E19588F-EA58-4167-B211-2635B13444C5}"/>
          </ac:spMkLst>
        </pc:spChg>
        <pc:spChg chg="mod">
          <ac:chgData name="sheikha juma" userId="608ad1f2e48bc868" providerId="LiveId" clId="{EBC69C63-07EB-4DF0-B0DB-257749B11308}" dt="2021-10-08T08:41:49.349" v="3819"/>
          <ac:spMkLst>
            <pc:docMk/>
            <pc:sldMk cId="2602734902" sldId="297"/>
            <ac:spMk id="31" creationId="{8661F834-B0F8-4E1E-A6F4-C8806D0BB65C}"/>
          </ac:spMkLst>
        </pc:spChg>
        <pc:spChg chg="mod">
          <ac:chgData name="sheikha juma" userId="608ad1f2e48bc868" providerId="LiveId" clId="{EBC69C63-07EB-4DF0-B0DB-257749B11308}" dt="2021-10-08T08:41:49.349" v="3819"/>
          <ac:spMkLst>
            <pc:docMk/>
            <pc:sldMk cId="2602734902" sldId="297"/>
            <ac:spMk id="32" creationId="{D0B0ED3E-0A2A-477B-AD0E-A69E145B126C}"/>
          </ac:spMkLst>
        </pc:spChg>
        <pc:spChg chg="mod">
          <ac:chgData name="sheikha juma" userId="608ad1f2e48bc868" providerId="LiveId" clId="{EBC69C63-07EB-4DF0-B0DB-257749B11308}" dt="2021-10-08T08:41:49.349" v="3819"/>
          <ac:spMkLst>
            <pc:docMk/>
            <pc:sldMk cId="2602734902" sldId="297"/>
            <ac:spMk id="33" creationId="{2018FC63-46CD-4791-BA84-4A5966CC5B86}"/>
          </ac:spMkLst>
        </pc:spChg>
        <pc:spChg chg="mod">
          <ac:chgData name="sheikha juma" userId="608ad1f2e48bc868" providerId="LiveId" clId="{EBC69C63-07EB-4DF0-B0DB-257749B11308}" dt="2021-10-08T08:41:49.349" v="3819"/>
          <ac:spMkLst>
            <pc:docMk/>
            <pc:sldMk cId="2602734902" sldId="297"/>
            <ac:spMk id="34" creationId="{40697C63-6790-4A5B-AB17-8A6A8E873A18}"/>
          </ac:spMkLst>
        </pc:spChg>
        <pc:spChg chg="mod">
          <ac:chgData name="sheikha juma" userId="608ad1f2e48bc868" providerId="LiveId" clId="{EBC69C63-07EB-4DF0-B0DB-257749B11308}" dt="2021-10-08T08:41:49.349" v="3819"/>
          <ac:spMkLst>
            <pc:docMk/>
            <pc:sldMk cId="2602734902" sldId="297"/>
            <ac:spMk id="35" creationId="{E71A5CFD-7275-46C6-8DB5-D727163DACD1}"/>
          </ac:spMkLst>
        </pc:spChg>
        <pc:spChg chg="mod">
          <ac:chgData name="sheikha juma" userId="608ad1f2e48bc868" providerId="LiveId" clId="{EBC69C63-07EB-4DF0-B0DB-257749B11308}" dt="2021-10-08T08:41:49.349" v="3819"/>
          <ac:spMkLst>
            <pc:docMk/>
            <pc:sldMk cId="2602734902" sldId="297"/>
            <ac:spMk id="36" creationId="{BF0F214C-8632-4027-B9D2-7C73D30A9705}"/>
          </ac:spMkLst>
        </pc:spChg>
        <pc:spChg chg="add mod">
          <ac:chgData name="sheikha juma" userId="608ad1f2e48bc868" providerId="LiveId" clId="{EBC69C63-07EB-4DF0-B0DB-257749B11308}" dt="2021-10-08T10:42:29.974" v="4536" actId="1076"/>
          <ac:spMkLst>
            <pc:docMk/>
            <pc:sldMk cId="2602734902" sldId="297"/>
            <ac:spMk id="38" creationId="{348376BD-4CB6-4632-B25F-F652047AD301}"/>
          </ac:spMkLst>
        </pc:spChg>
        <pc:spChg chg="add mod">
          <ac:chgData name="sheikha juma" userId="608ad1f2e48bc868" providerId="LiveId" clId="{EBC69C63-07EB-4DF0-B0DB-257749B11308}" dt="2021-10-08T10:42:37" v="4539" actId="1076"/>
          <ac:spMkLst>
            <pc:docMk/>
            <pc:sldMk cId="2602734902" sldId="297"/>
            <ac:spMk id="39" creationId="{37647147-24BE-47AA-B85C-C17A2A9A725E}"/>
          </ac:spMkLst>
        </pc:spChg>
        <pc:spChg chg="add del mod">
          <ac:chgData name="sheikha juma" userId="608ad1f2e48bc868" providerId="LiveId" clId="{EBC69C63-07EB-4DF0-B0DB-257749B11308}" dt="2021-10-08T10:42:10.785" v="4531" actId="478"/>
          <ac:spMkLst>
            <pc:docMk/>
            <pc:sldMk cId="2602734902" sldId="297"/>
            <ac:spMk id="42" creationId="{24DB7FCC-6A97-41F6-8C81-0DF9FF9AC5CA}"/>
          </ac:spMkLst>
        </pc:spChg>
        <pc:spChg chg="add del mod">
          <ac:chgData name="sheikha juma" userId="608ad1f2e48bc868" providerId="LiveId" clId="{EBC69C63-07EB-4DF0-B0DB-257749B11308}" dt="2021-10-08T10:42:40.615" v="4541" actId="478"/>
          <ac:spMkLst>
            <pc:docMk/>
            <pc:sldMk cId="2602734902" sldId="297"/>
            <ac:spMk id="45" creationId="{78D3A782-0A22-4FDB-A922-25952F48C895}"/>
          </ac:spMkLst>
        </pc:spChg>
        <pc:spChg chg="add mod">
          <ac:chgData name="sheikha juma" userId="608ad1f2e48bc868" providerId="LiveId" clId="{EBC69C63-07EB-4DF0-B0DB-257749B11308}" dt="2021-10-08T11:00:46.640" v="4670" actId="1037"/>
          <ac:spMkLst>
            <pc:docMk/>
            <pc:sldMk cId="2602734902" sldId="297"/>
            <ac:spMk id="50" creationId="{58C8E40F-DE67-4BB1-93A9-C5BAFE688780}"/>
          </ac:spMkLst>
        </pc:spChg>
        <pc:spChg chg="mod">
          <ac:chgData name="sheikha juma" userId="608ad1f2e48bc868" providerId="LiveId" clId="{EBC69C63-07EB-4DF0-B0DB-257749B11308}" dt="2021-10-08T11:10:46.945" v="4824"/>
          <ac:spMkLst>
            <pc:docMk/>
            <pc:sldMk cId="2602734902" sldId="297"/>
            <ac:spMk id="54" creationId="{5BB4F2C4-79A1-42DA-B122-84E90668B8D4}"/>
          </ac:spMkLst>
        </pc:spChg>
        <pc:spChg chg="add mod">
          <ac:chgData name="sheikha juma" userId="608ad1f2e48bc868" providerId="LiveId" clId="{EBC69C63-07EB-4DF0-B0DB-257749B11308}" dt="2021-10-08T11:11:32.416" v="4841" actId="14100"/>
          <ac:spMkLst>
            <pc:docMk/>
            <pc:sldMk cId="2602734902" sldId="297"/>
            <ac:spMk id="57" creationId="{5CFC409A-A755-4CB5-B3FF-02D1CD4C5AE4}"/>
          </ac:spMkLst>
        </pc:spChg>
        <pc:spChg chg="del">
          <ac:chgData name="sheikha juma" userId="608ad1f2e48bc868" providerId="LiveId" clId="{EBC69C63-07EB-4DF0-B0DB-257749B11308}" dt="2021-10-08T08:40:24.167" v="3801" actId="478"/>
          <ac:spMkLst>
            <pc:docMk/>
            <pc:sldMk cId="2602734902" sldId="297"/>
            <ac:spMk id="66" creationId="{32673091-BB07-4C46-9C59-F57B94EED6FF}"/>
          </ac:spMkLst>
        </pc:spChg>
        <pc:spChg chg="del">
          <ac:chgData name="sheikha juma" userId="608ad1f2e48bc868" providerId="LiveId" clId="{EBC69C63-07EB-4DF0-B0DB-257749B11308}" dt="2021-10-08T08:40:24.167" v="3801" actId="478"/>
          <ac:spMkLst>
            <pc:docMk/>
            <pc:sldMk cId="2602734902" sldId="297"/>
            <ac:spMk id="69" creationId="{815F0D86-2642-499F-8BD0-2284D610DB6F}"/>
          </ac:spMkLst>
        </pc:spChg>
        <pc:spChg chg="del">
          <ac:chgData name="sheikha juma" userId="608ad1f2e48bc868" providerId="LiveId" clId="{EBC69C63-07EB-4DF0-B0DB-257749B11308}" dt="2021-10-08T08:40:24.167" v="3801" actId="478"/>
          <ac:spMkLst>
            <pc:docMk/>
            <pc:sldMk cId="2602734902" sldId="297"/>
            <ac:spMk id="81" creationId="{00000000-0000-0000-0000-000000000000}"/>
          </ac:spMkLst>
        </pc:spChg>
        <pc:spChg chg="del">
          <ac:chgData name="sheikha juma" userId="608ad1f2e48bc868" providerId="LiveId" clId="{EBC69C63-07EB-4DF0-B0DB-257749B11308}" dt="2021-10-08T08:40:24.167" v="3801" actId="478"/>
          <ac:spMkLst>
            <pc:docMk/>
            <pc:sldMk cId="2602734902" sldId="297"/>
            <ac:spMk id="89" creationId="{00000000-0000-0000-0000-000000000000}"/>
          </ac:spMkLst>
        </pc:spChg>
        <pc:spChg chg="del">
          <ac:chgData name="sheikha juma" userId="608ad1f2e48bc868" providerId="LiveId" clId="{EBC69C63-07EB-4DF0-B0DB-257749B11308}" dt="2021-10-08T08:40:29.825" v="3803" actId="478"/>
          <ac:spMkLst>
            <pc:docMk/>
            <pc:sldMk cId="2602734902" sldId="297"/>
            <ac:spMk id="90" creationId="{00000000-0000-0000-0000-000000000000}"/>
          </ac:spMkLst>
        </pc:spChg>
        <pc:spChg chg="del">
          <ac:chgData name="sheikha juma" userId="608ad1f2e48bc868" providerId="LiveId" clId="{EBC69C63-07EB-4DF0-B0DB-257749B11308}" dt="2021-10-08T08:40:28.468" v="3802" actId="478"/>
          <ac:spMkLst>
            <pc:docMk/>
            <pc:sldMk cId="2602734902" sldId="297"/>
            <ac:spMk id="91" creationId="{00000000-0000-0000-0000-000000000000}"/>
          </ac:spMkLst>
        </pc:spChg>
        <pc:grpChg chg="add del mod">
          <ac:chgData name="sheikha juma" userId="608ad1f2e48bc868" providerId="LiveId" clId="{EBC69C63-07EB-4DF0-B0DB-257749B11308}" dt="2021-10-08T10:47:15.980" v="4559" actId="478"/>
          <ac:grpSpMkLst>
            <pc:docMk/>
            <pc:sldMk cId="2602734902" sldId="297"/>
            <ac:grpSpMk id="30" creationId="{3A04F4EB-CDB6-4532-A4DD-740BEF9BC2C3}"/>
          </ac:grpSpMkLst>
        </pc:grpChg>
        <pc:grpChg chg="del">
          <ac:chgData name="sheikha juma" userId="608ad1f2e48bc868" providerId="LiveId" clId="{EBC69C63-07EB-4DF0-B0DB-257749B11308}" dt="2021-10-08T08:40:24.167" v="3801" actId="478"/>
          <ac:grpSpMkLst>
            <pc:docMk/>
            <pc:sldMk cId="2602734902" sldId="297"/>
            <ac:grpSpMk id="46" creationId="{00000000-0000-0000-0000-000000000000}"/>
          </ac:grpSpMkLst>
        </pc:grpChg>
        <pc:grpChg chg="del">
          <ac:chgData name="sheikha juma" userId="608ad1f2e48bc868" providerId="LiveId" clId="{EBC69C63-07EB-4DF0-B0DB-257749B11308}" dt="2021-10-08T08:40:24.167" v="3801" actId="478"/>
          <ac:grpSpMkLst>
            <pc:docMk/>
            <pc:sldMk cId="2602734902" sldId="297"/>
            <ac:grpSpMk id="47" creationId="{00000000-0000-0000-0000-000000000000}"/>
          </ac:grpSpMkLst>
        </pc:grpChg>
        <pc:grpChg chg="add mod">
          <ac:chgData name="sheikha juma" userId="608ad1f2e48bc868" providerId="LiveId" clId="{EBC69C63-07EB-4DF0-B0DB-257749B11308}" dt="2021-10-08T11:11:20.993" v="4838" actId="1076"/>
          <ac:grpSpMkLst>
            <pc:docMk/>
            <pc:sldMk cId="2602734902" sldId="297"/>
            <ac:grpSpMk id="53" creationId="{5B958E0E-0112-4829-85F8-0CB185B4A86D}"/>
          </ac:grpSpMkLst>
        </pc:grpChg>
        <pc:picChg chg="add del mod">
          <ac:chgData name="sheikha juma" userId="608ad1f2e48bc868" providerId="LiveId" clId="{EBC69C63-07EB-4DF0-B0DB-257749B11308}" dt="2021-10-08T11:00:58.938" v="4672" actId="478"/>
          <ac:picMkLst>
            <pc:docMk/>
            <pc:sldMk cId="2602734902" sldId="297"/>
            <ac:picMk id="43" creationId="{11F92A77-FB99-4314-A15D-5D8B7481DEE6}"/>
          </ac:picMkLst>
        </pc:picChg>
        <pc:picChg chg="add mod">
          <ac:chgData name="sheikha juma" userId="608ad1f2e48bc868" providerId="LiveId" clId="{EBC69C63-07EB-4DF0-B0DB-257749B11308}" dt="2021-10-08T11:00:21.496" v="4662" actId="1076"/>
          <ac:picMkLst>
            <pc:docMk/>
            <pc:sldMk cId="2602734902" sldId="297"/>
            <ac:picMk id="44" creationId="{52BBE25D-C09B-4F36-91E1-1D5EC52AE411}"/>
          </ac:picMkLst>
        </pc:picChg>
        <pc:picChg chg="add del mod">
          <ac:chgData name="sheikha juma" userId="608ad1f2e48bc868" providerId="LiveId" clId="{EBC69C63-07EB-4DF0-B0DB-257749B11308}" dt="2021-10-08T11:00:32.630" v="4665" actId="21"/>
          <ac:picMkLst>
            <pc:docMk/>
            <pc:sldMk cId="2602734902" sldId="297"/>
            <ac:picMk id="48" creationId="{E6A1894E-DE75-4DE8-A4B0-C36781DA9164}"/>
          </ac:picMkLst>
        </pc:picChg>
        <pc:picChg chg="add del mod">
          <ac:chgData name="sheikha juma" userId="608ad1f2e48bc868" providerId="LiveId" clId="{EBC69C63-07EB-4DF0-B0DB-257749B11308}" dt="2021-10-08T11:00:37.968" v="4668" actId="478"/>
          <ac:picMkLst>
            <pc:docMk/>
            <pc:sldMk cId="2602734902" sldId="297"/>
            <ac:picMk id="49" creationId="{DC068552-E833-4870-95B4-5E4EF2F6B68A}"/>
          </ac:picMkLst>
        </pc:picChg>
        <pc:picChg chg="add mod">
          <ac:chgData name="sheikha juma" userId="608ad1f2e48bc868" providerId="LiveId" clId="{EBC69C63-07EB-4DF0-B0DB-257749B11308}" dt="2021-10-08T11:11:43.444" v="4845" actId="1076"/>
          <ac:picMkLst>
            <pc:docMk/>
            <pc:sldMk cId="2602734902" sldId="297"/>
            <ac:picMk id="51" creationId="{8A44823F-3DA5-49B2-834D-0ADA25208FBC}"/>
          </ac:picMkLst>
        </pc:picChg>
        <pc:picChg chg="add del mod">
          <ac:chgData name="sheikha juma" userId="608ad1f2e48bc868" providerId="LiveId" clId="{EBC69C63-07EB-4DF0-B0DB-257749B11308}" dt="2021-10-08T11:11:38.567" v="4844" actId="478"/>
          <ac:picMkLst>
            <pc:docMk/>
            <pc:sldMk cId="2602734902" sldId="297"/>
            <ac:picMk id="52" creationId="{6D3F2B95-5EA0-408F-8A37-AD07AF59E8A6}"/>
          </ac:picMkLst>
        </pc:picChg>
        <pc:picChg chg="mod">
          <ac:chgData name="sheikha juma" userId="608ad1f2e48bc868" providerId="LiveId" clId="{EBC69C63-07EB-4DF0-B0DB-257749B11308}" dt="2021-10-08T11:10:46.945" v="4824"/>
          <ac:picMkLst>
            <pc:docMk/>
            <pc:sldMk cId="2602734902" sldId="297"/>
            <ac:picMk id="55" creationId="{5201DCEE-2827-4D4A-B04B-6ED739FD7FBF}"/>
          </ac:picMkLst>
        </pc:picChg>
        <pc:picChg chg="mod">
          <ac:chgData name="sheikha juma" userId="608ad1f2e48bc868" providerId="LiveId" clId="{EBC69C63-07EB-4DF0-B0DB-257749B11308}" dt="2021-10-08T11:10:46.945" v="4824"/>
          <ac:picMkLst>
            <pc:docMk/>
            <pc:sldMk cId="2602734902" sldId="297"/>
            <ac:picMk id="56" creationId="{44F9533F-F98D-4EE9-A170-5E6F0BE380B8}"/>
          </ac:picMkLst>
        </pc:picChg>
        <pc:picChg chg="del">
          <ac:chgData name="sheikha juma" userId="608ad1f2e48bc868" providerId="LiveId" clId="{EBC69C63-07EB-4DF0-B0DB-257749B11308}" dt="2021-10-08T08:39:02.486" v="3763" actId="478"/>
          <ac:picMkLst>
            <pc:docMk/>
            <pc:sldMk cId="2602734902" sldId="297"/>
            <ac:picMk id="1026" creationId="{00000000-0000-0000-0000-000000000000}"/>
          </ac:picMkLst>
        </pc:picChg>
      </pc:sldChg>
      <pc:sldChg chg="del">
        <pc:chgData name="sheikha juma" userId="608ad1f2e48bc868" providerId="LiveId" clId="{EBC69C63-07EB-4DF0-B0DB-257749B11308}" dt="2021-10-08T14:06:18.538" v="5376" actId="47"/>
        <pc:sldMkLst>
          <pc:docMk/>
          <pc:sldMk cId="2602734902" sldId="299"/>
        </pc:sldMkLst>
      </pc:sldChg>
      <pc:sldChg chg="addSp delSp modSp mod ord modAnim">
        <pc:chgData name="sheikha juma" userId="608ad1f2e48bc868" providerId="LiveId" clId="{EBC69C63-07EB-4DF0-B0DB-257749B11308}" dt="2021-10-08T14:07:01.025" v="5389"/>
        <pc:sldMkLst>
          <pc:docMk/>
          <pc:sldMk cId="2602734902" sldId="300"/>
        </pc:sldMkLst>
        <pc:spChg chg="add mod">
          <ac:chgData name="sheikha juma" userId="608ad1f2e48bc868" providerId="LiveId" clId="{EBC69C63-07EB-4DF0-B0DB-257749B11308}" dt="2021-10-08T14:06:33.725" v="5380" actId="403"/>
          <ac:spMkLst>
            <pc:docMk/>
            <pc:sldMk cId="2602734902" sldId="300"/>
            <ac:spMk id="2" creationId="{3972132E-432E-46C8-9155-6015EFD683BE}"/>
          </ac:spMkLst>
        </pc:spChg>
        <pc:spChg chg="del">
          <ac:chgData name="sheikha juma" userId="608ad1f2e48bc868" providerId="LiveId" clId="{EBC69C63-07EB-4DF0-B0DB-257749B11308}" dt="2021-10-08T10:56:39.370" v="4614" actId="478"/>
          <ac:spMkLst>
            <pc:docMk/>
            <pc:sldMk cId="2602734902" sldId="300"/>
            <ac:spMk id="102" creationId="{00000000-0000-0000-0000-000000000000}"/>
          </ac:spMkLst>
        </pc:spChg>
      </pc:sldChg>
      <pc:sldChg chg="del">
        <pc:chgData name="sheikha juma" userId="608ad1f2e48bc868" providerId="LiveId" clId="{EBC69C63-07EB-4DF0-B0DB-257749B11308}" dt="2021-10-08T12:00:00.729" v="5374" actId="47"/>
        <pc:sldMkLst>
          <pc:docMk/>
          <pc:sldMk cId="3672235141" sldId="307"/>
        </pc:sldMkLst>
      </pc:sldChg>
      <pc:sldChg chg="del">
        <pc:chgData name="sheikha juma" userId="608ad1f2e48bc868" providerId="LiveId" clId="{EBC69C63-07EB-4DF0-B0DB-257749B11308}" dt="2021-10-08T11:59:57.825" v="5372" actId="47"/>
        <pc:sldMkLst>
          <pc:docMk/>
          <pc:sldMk cId="3544096406" sldId="312"/>
        </pc:sldMkLst>
      </pc:sldChg>
      <pc:sldChg chg="delSp del mod">
        <pc:chgData name="sheikha juma" userId="608ad1f2e48bc868" providerId="LiveId" clId="{EBC69C63-07EB-4DF0-B0DB-257749B11308}" dt="2021-10-08T11:59:43.424" v="5369" actId="47"/>
        <pc:sldMkLst>
          <pc:docMk/>
          <pc:sldMk cId="609741538" sldId="326"/>
        </pc:sldMkLst>
        <pc:picChg chg="del">
          <ac:chgData name="sheikha juma" userId="608ad1f2e48bc868" providerId="LiveId" clId="{EBC69C63-07EB-4DF0-B0DB-257749B11308}" dt="2021-10-08T11:01:20.131" v="4674" actId="21"/>
          <ac:picMkLst>
            <pc:docMk/>
            <pc:sldMk cId="609741538" sldId="326"/>
            <ac:picMk id="43" creationId="{00000000-0000-0000-0000-000000000000}"/>
          </ac:picMkLst>
        </pc:picChg>
        <pc:picChg chg="del">
          <ac:chgData name="sheikha juma" userId="608ad1f2e48bc868" providerId="LiveId" clId="{EBC69C63-07EB-4DF0-B0DB-257749B11308}" dt="2021-10-08T10:52:26.467" v="4566" actId="21"/>
          <ac:picMkLst>
            <pc:docMk/>
            <pc:sldMk cId="609741538" sldId="326"/>
            <ac:picMk id="82" creationId="{00000000-0000-0000-0000-000000000000}"/>
          </ac:picMkLst>
        </pc:picChg>
      </pc:sldChg>
      <pc:sldChg chg="addSp delSp modSp mod ord delAnim">
        <pc:chgData name="sheikha juma" userId="608ad1f2e48bc868" providerId="LiveId" clId="{EBC69C63-07EB-4DF0-B0DB-257749B11308}" dt="2021-10-08T10:55:31.961" v="4611" actId="1076"/>
        <pc:sldMkLst>
          <pc:docMk/>
          <pc:sldMk cId="1724370604" sldId="327"/>
        </pc:sldMkLst>
        <pc:spChg chg="add mod">
          <ac:chgData name="sheikha juma" userId="608ad1f2e48bc868" providerId="LiveId" clId="{EBC69C63-07EB-4DF0-B0DB-257749B11308}" dt="2021-10-08T10:54:34.293" v="4590" actId="20577"/>
          <ac:spMkLst>
            <pc:docMk/>
            <pc:sldMk cId="1724370604" sldId="327"/>
            <ac:spMk id="2" creationId="{02252C2A-178C-433D-A4A9-B9FC094E076A}"/>
          </ac:spMkLst>
        </pc:spChg>
        <pc:spChg chg="add mod">
          <ac:chgData name="sheikha juma" userId="608ad1f2e48bc868" providerId="LiveId" clId="{EBC69C63-07EB-4DF0-B0DB-257749B11308}" dt="2021-10-08T07:21:57.665" v="2468" actId="1037"/>
          <ac:spMkLst>
            <pc:docMk/>
            <pc:sldMk cId="1724370604" sldId="327"/>
            <ac:spMk id="4" creationId="{7DF7EB58-4433-4040-84E7-46C152DFCDC7}"/>
          </ac:spMkLst>
        </pc:spChg>
        <pc:spChg chg="add mod">
          <ac:chgData name="sheikha juma" userId="608ad1f2e48bc868" providerId="LiveId" clId="{EBC69C63-07EB-4DF0-B0DB-257749B11308}" dt="2021-10-08T07:29:15.507" v="2544" actId="1076"/>
          <ac:spMkLst>
            <pc:docMk/>
            <pc:sldMk cId="1724370604" sldId="327"/>
            <ac:spMk id="5" creationId="{E20B2C06-B2EE-4F46-918A-E7B2FC00C072}"/>
          </ac:spMkLst>
        </pc:spChg>
        <pc:spChg chg="add mod">
          <ac:chgData name="sheikha juma" userId="608ad1f2e48bc868" providerId="LiveId" clId="{EBC69C63-07EB-4DF0-B0DB-257749B11308}" dt="2021-10-08T10:55:15.963" v="4604" actId="1036"/>
          <ac:spMkLst>
            <pc:docMk/>
            <pc:sldMk cId="1724370604" sldId="327"/>
            <ac:spMk id="6" creationId="{CD35E76D-C8B0-4D7A-94BB-3CBCC65A3D48}"/>
          </ac:spMkLst>
        </pc:spChg>
        <pc:spChg chg="add mod">
          <ac:chgData name="sheikha juma" userId="608ad1f2e48bc868" providerId="LiveId" clId="{EBC69C63-07EB-4DF0-B0DB-257749B11308}" dt="2021-10-08T07:27:50.488" v="2536" actId="20577"/>
          <ac:spMkLst>
            <pc:docMk/>
            <pc:sldMk cId="1724370604" sldId="327"/>
            <ac:spMk id="85" creationId="{B592A9C2-77A4-4646-AD30-D742686E41DC}"/>
          </ac:spMkLst>
        </pc:spChg>
        <pc:spChg chg="add mod">
          <ac:chgData name="sheikha juma" userId="608ad1f2e48bc868" providerId="LiveId" clId="{EBC69C63-07EB-4DF0-B0DB-257749B11308}" dt="2021-10-08T07:21:57.665" v="2468" actId="1037"/>
          <ac:spMkLst>
            <pc:docMk/>
            <pc:sldMk cId="1724370604" sldId="327"/>
            <ac:spMk id="86" creationId="{3650041E-BC28-453C-AE21-96978791A4BC}"/>
          </ac:spMkLst>
        </pc:spChg>
        <pc:spChg chg="add mod">
          <ac:chgData name="sheikha juma" userId="608ad1f2e48bc868" providerId="LiveId" clId="{EBC69C63-07EB-4DF0-B0DB-257749B11308}" dt="2021-10-08T07:21:57.665" v="2468" actId="1037"/>
          <ac:spMkLst>
            <pc:docMk/>
            <pc:sldMk cId="1724370604" sldId="327"/>
            <ac:spMk id="87" creationId="{95782DDB-C855-4867-B820-D6B68B0220A3}"/>
          </ac:spMkLst>
        </pc:spChg>
        <pc:spChg chg="add del mod">
          <ac:chgData name="sheikha juma" userId="608ad1f2e48bc868" providerId="LiveId" clId="{EBC69C63-07EB-4DF0-B0DB-257749B11308}" dt="2021-10-08T07:13:53.647" v="2341" actId="478"/>
          <ac:spMkLst>
            <pc:docMk/>
            <pc:sldMk cId="1724370604" sldId="327"/>
            <ac:spMk id="88" creationId="{E2594FDB-1AB8-4314-ABCA-71DAF5523437}"/>
          </ac:spMkLst>
        </pc:spChg>
        <pc:spChg chg="add mod">
          <ac:chgData name="sheikha juma" userId="608ad1f2e48bc868" providerId="LiveId" clId="{EBC69C63-07EB-4DF0-B0DB-257749B11308}" dt="2021-10-08T07:21:57.665" v="2468" actId="1037"/>
          <ac:spMkLst>
            <pc:docMk/>
            <pc:sldMk cId="1724370604" sldId="327"/>
            <ac:spMk id="89" creationId="{AB7C8547-3349-4923-964E-1EE043289FE0}"/>
          </ac:spMkLst>
        </pc:spChg>
        <pc:spChg chg="add mod">
          <ac:chgData name="sheikha juma" userId="608ad1f2e48bc868" providerId="LiveId" clId="{EBC69C63-07EB-4DF0-B0DB-257749B11308}" dt="2021-10-08T07:21:57.665" v="2468" actId="1037"/>
          <ac:spMkLst>
            <pc:docMk/>
            <pc:sldMk cId="1724370604" sldId="327"/>
            <ac:spMk id="93" creationId="{3B3BC186-D95E-4C04-AA2D-9DEF7FA94DF0}"/>
          </ac:spMkLst>
        </pc:spChg>
        <pc:spChg chg="add mod">
          <ac:chgData name="sheikha juma" userId="608ad1f2e48bc868" providerId="LiveId" clId="{EBC69C63-07EB-4DF0-B0DB-257749B11308}" dt="2021-10-08T07:21:57.665" v="2468" actId="1037"/>
          <ac:spMkLst>
            <pc:docMk/>
            <pc:sldMk cId="1724370604" sldId="327"/>
            <ac:spMk id="95" creationId="{12004C89-0DC6-43AA-909C-4C41861EEE31}"/>
          </ac:spMkLst>
        </pc:spChg>
        <pc:spChg chg="add mod">
          <ac:chgData name="sheikha juma" userId="608ad1f2e48bc868" providerId="LiveId" clId="{EBC69C63-07EB-4DF0-B0DB-257749B11308}" dt="2021-10-08T07:21:57.665" v="2468" actId="1037"/>
          <ac:spMkLst>
            <pc:docMk/>
            <pc:sldMk cId="1724370604" sldId="327"/>
            <ac:spMk id="97" creationId="{B0A4F017-8390-4B66-B629-D62CA67FA989}"/>
          </ac:spMkLst>
        </pc:spChg>
        <pc:spChg chg="add mod">
          <ac:chgData name="sheikha juma" userId="608ad1f2e48bc868" providerId="LiveId" clId="{EBC69C63-07EB-4DF0-B0DB-257749B11308}" dt="2021-10-08T07:29:17.680" v="2545" actId="1076"/>
          <ac:spMkLst>
            <pc:docMk/>
            <pc:sldMk cId="1724370604" sldId="327"/>
            <ac:spMk id="99" creationId="{A2E86699-4B73-436E-A48D-54025DCBACF0}"/>
          </ac:spMkLst>
        </pc:spChg>
        <pc:spChg chg="add mod">
          <ac:chgData name="sheikha juma" userId="608ad1f2e48bc868" providerId="LiveId" clId="{EBC69C63-07EB-4DF0-B0DB-257749B11308}" dt="2021-10-08T07:29:10.533" v="2542" actId="1076"/>
          <ac:spMkLst>
            <pc:docMk/>
            <pc:sldMk cId="1724370604" sldId="327"/>
            <ac:spMk id="100" creationId="{8D53EE85-DA76-4BF8-A0CA-F87701F1F941}"/>
          </ac:spMkLst>
        </pc:spChg>
        <pc:spChg chg="add mod">
          <ac:chgData name="sheikha juma" userId="608ad1f2e48bc868" providerId="LiveId" clId="{EBC69C63-07EB-4DF0-B0DB-257749B11308}" dt="2021-10-08T07:29:06.393" v="2541" actId="1076"/>
          <ac:spMkLst>
            <pc:docMk/>
            <pc:sldMk cId="1724370604" sldId="327"/>
            <ac:spMk id="101" creationId="{C91022DB-A718-4210-8261-6A7F591C3573}"/>
          </ac:spMkLst>
        </pc:spChg>
        <pc:spChg chg="add mod">
          <ac:chgData name="sheikha juma" userId="608ad1f2e48bc868" providerId="LiveId" clId="{EBC69C63-07EB-4DF0-B0DB-257749B11308}" dt="2021-10-08T07:29:12.683" v="2543" actId="1076"/>
          <ac:spMkLst>
            <pc:docMk/>
            <pc:sldMk cId="1724370604" sldId="327"/>
            <ac:spMk id="102" creationId="{BF9983B7-2D81-421F-92D8-C14EBB491D44}"/>
          </ac:spMkLst>
        </pc:spChg>
        <pc:spChg chg="add mod">
          <ac:chgData name="sheikha juma" userId="608ad1f2e48bc868" providerId="LiveId" clId="{EBC69C63-07EB-4DF0-B0DB-257749B11308}" dt="2021-10-08T10:55:31.961" v="4611" actId="1076"/>
          <ac:spMkLst>
            <pc:docMk/>
            <pc:sldMk cId="1724370604" sldId="327"/>
            <ac:spMk id="107" creationId="{B141ED34-FB6C-459E-85B8-E288776E47E8}"/>
          </ac:spMkLst>
        </pc:spChg>
        <pc:spChg chg="add mod ord">
          <ac:chgData name="sheikha juma" userId="608ad1f2e48bc868" providerId="LiveId" clId="{EBC69C63-07EB-4DF0-B0DB-257749B11308}" dt="2021-10-08T10:55:11.726" v="4601" actId="1036"/>
          <ac:spMkLst>
            <pc:docMk/>
            <pc:sldMk cId="1724370604" sldId="327"/>
            <ac:spMk id="126" creationId="{3E2632C7-9767-4DBC-93EE-D1037416A133}"/>
          </ac:spMkLst>
        </pc:spChg>
        <pc:spChg chg="del">
          <ac:chgData name="sheikha juma" userId="608ad1f2e48bc868" providerId="LiveId" clId="{EBC69C63-07EB-4DF0-B0DB-257749B11308}" dt="2021-10-08T07:07:24.480" v="2159" actId="478"/>
          <ac:spMkLst>
            <pc:docMk/>
            <pc:sldMk cId="1724370604" sldId="327"/>
            <ac:spMk id="283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07:24.480" v="2159" actId="478"/>
          <ac:spMkLst>
            <pc:docMk/>
            <pc:sldMk cId="1724370604" sldId="327"/>
            <ac:spMk id="305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07:24.480" v="2159" actId="478"/>
          <ac:spMkLst>
            <pc:docMk/>
            <pc:sldMk cId="1724370604" sldId="327"/>
            <ac:spMk id="306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07:24.480" v="2159" actId="478"/>
          <ac:spMkLst>
            <pc:docMk/>
            <pc:sldMk cId="1724370604" sldId="327"/>
            <ac:spMk id="316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07:24.480" v="2159" actId="478"/>
          <ac:spMkLst>
            <pc:docMk/>
            <pc:sldMk cId="1724370604" sldId="327"/>
            <ac:spMk id="317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07:24.480" v="2159" actId="478"/>
          <ac:spMkLst>
            <pc:docMk/>
            <pc:sldMk cId="1724370604" sldId="327"/>
            <ac:spMk id="318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07:24.480" v="2159" actId="478"/>
          <ac:spMkLst>
            <pc:docMk/>
            <pc:sldMk cId="1724370604" sldId="327"/>
            <ac:spMk id="319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07:24.480" v="2159" actId="478"/>
          <ac:spMkLst>
            <pc:docMk/>
            <pc:sldMk cId="1724370604" sldId="327"/>
            <ac:spMk id="320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07:24.480" v="2159" actId="478"/>
          <ac:spMkLst>
            <pc:docMk/>
            <pc:sldMk cId="1724370604" sldId="327"/>
            <ac:spMk id="321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07:24.480" v="2159" actId="478"/>
          <ac:spMkLst>
            <pc:docMk/>
            <pc:sldMk cId="1724370604" sldId="327"/>
            <ac:spMk id="322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07:24.480" v="2159" actId="478"/>
          <ac:spMkLst>
            <pc:docMk/>
            <pc:sldMk cId="1724370604" sldId="327"/>
            <ac:spMk id="323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07:24.480" v="2159" actId="478"/>
          <ac:spMkLst>
            <pc:docMk/>
            <pc:sldMk cId="1724370604" sldId="327"/>
            <ac:spMk id="327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07:24.480" v="2159" actId="478"/>
          <ac:spMkLst>
            <pc:docMk/>
            <pc:sldMk cId="1724370604" sldId="327"/>
            <ac:spMk id="331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07:24.480" v="2159" actId="478"/>
          <ac:spMkLst>
            <pc:docMk/>
            <pc:sldMk cId="1724370604" sldId="327"/>
            <ac:spMk id="332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07:24.480" v="2159" actId="478"/>
          <ac:spMkLst>
            <pc:docMk/>
            <pc:sldMk cId="1724370604" sldId="327"/>
            <ac:spMk id="333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07:24.480" v="2159" actId="478"/>
          <ac:spMkLst>
            <pc:docMk/>
            <pc:sldMk cId="1724370604" sldId="327"/>
            <ac:spMk id="334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07:24.480" v="2159" actId="478"/>
          <ac:spMkLst>
            <pc:docMk/>
            <pc:sldMk cId="1724370604" sldId="327"/>
            <ac:spMk id="335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07:24.480" v="2159" actId="478"/>
          <ac:spMkLst>
            <pc:docMk/>
            <pc:sldMk cId="1724370604" sldId="327"/>
            <ac:spMk id="336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07:24.480" v="2159" actId="478"/>
          <ac:spMkLst>
            <pc:docMk/>
            <pc:sldMk cId="1724370604" sldId="327"/>
            <ac:spMk id="337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07:24.480" v="2159" actId="478"/>
          <ac:spMkLst>
            <pc:docMk/>
            <pc:sldMk cId="1724370604" sldId="327"/>
            <ac:spMk id="338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07:24.480" v="2159" actId="478"/>
          <ac:spMkLst>
            <pc:docMk/>
            <pc:sldMk cId="1724370604" sldId="327"/>
            <ac:spMk id="340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07:24.480" v="2159" actId="478"/>
          <ac:spMkLst>
            <pc:docMk/>
            <pc:sldMk cId="1724370604" sldId="327"/>
            <ac:spMk id="341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07:24.480" v="2159" actId="478"/>
          <ac:spMkLst>
            <pc:docMk/>
            <pc:sldMk cId="1724370604" sldId="327"/>
            <ac:spMk id="342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07:24.480" v="2159" actId="478"/>
          <ac:spMkLst>
            <pc:docMk/>
            <pc:sldMk cId="1724370604" sldId="327"/>
            <ac:spMk id="343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07:24.480" v="2159" actId="478"/>
          <ac:spMkLst>
            <pc:docMk/>
            <pc:sldMk cId="1724370604" sldId="327"/>
            <ac:spMk id="344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07:24.480" v="2159" actId="478"/>
          <ac:spMkLst>
            <pc:docMk/>
            <pc:sldMk cId="1724370604" sldId="327"/>
            <ac:spMk id="346" creationId="{00000000-0000-0000-0000-000000000000}"/>
          </ac:spMkLst>
        </pc:spChg>
        <pc:spChg chg="del">
          <ac:chgData name="sheikha juma" userId="608ad1f2e48bc868" providerId="LiveId" clId="{EBC69C63-07EB-4DF0-B0DB-257749B11308}" dt="2021-10-08T07:07:24.480" v="2159" actId="478"/>
          <ac:spMkLst>
            <pc:docMk/>
            <pc:sldMk cId="1724370604" sldId="327"/>
            <ac:spMk id="347" creationId="{00000000-0000-0000-0000-000000000000}"/>
          </ac:spMkLst>
        </pc:spChg>
        <pc:grpChg chg="del">
          <ac:chgData name="sheikha juma" userId="608ad1f2e48bc868" providerId="LiveId" clId="{EBC69C63-07EB-4DF0-B0DB-257749B11308}" dt="2021-10-08T07:07:24.480" v="2159" actId="478"/>
          <ac:grpSpMkLst>
            <pc:docMk/>
            <pc:sldMk cId="1724370604" sldId="327"/>
            <ac:grpSpMk id="108" creationId="{00000000-0000-0000-0000-000000000000}"/>
          </ac:grpSpMkLst>
        </pc:grpChg>
        <pc:grpChg chg="del">
          <ac:chgData name="sheikha juma" userId="608ad1f2e48bc868" providerId="LiveId" clId="{EBC69C63-07EB-4DF0-B0DB-257749B11308}" dt="2021-10-08T07:07:24.480" v="2159" actId="478"/>
          <ac:grpSpMkLst>
            <pc:docMk/>
            <pc:sldMk cId="1724370604" sldId="327"/>
            <ac:grpSpMk id="111" creationId="{00000000-0000-0000-0000-000000000000}"/>
          </ac:grpSpMkLst>
        </pc:grpChg>
        <pc:grpChg chg="del">
          <ac:chgData name="sheikha juma" userId="608ad1f2e48bc868" providerId="LiveId" clId="{EBC69C63-07EB-4DF0-B0DB-257749B11308}" dt="2021-10-08T07:07:24.480" v="2159" actId="478"/>
          <ac:grpSpMkLst>
            <pc:docMk/>
            <pc:sldMk cId="1724370604" sldId="327"/>
            <ac:grpSpMk id="114" creationId="{00000000-0000-0000-0000-000000000000}"/>
          </ac:grpSpMkLst>
        </pc:grpChg>
        <pc:grpChg chg="del">
          <ac:chgData name="sheikha juma" userId="608ad1f2e48bc868" providerId="LiveId" clId="{EBC69C63-07EB-4DF0-B0DB-257749B11308}" dt="2021-10-08T07:07:24.480" v="2159" actId="478"/>
          <ac:grpSpMkLst>
            <pc:docMk/>
            <pc:sldMk cId="1724370604" sldId="327"/>
            <ac:grpSpMk id="117" creationId="{00000000-0000-0000-0000-000000000000}"/>
          </ac:grpSpMkLst>
        </pc:grpChg>
        <pc:grpChg chg="del">
          <ac:chgData name="sheikha juma" userId="608ad1f2e48bc868" providerId="LiveId" clId="{EBC69C63-07EB-4DF0-B0DB-257749B11308}" dt="2021-10-08T07:07:24.480" v="2159" actId="478"/>
          <ac:grpSpMkLst>
            <pc:docMk/>
            <pc:sldMk cId="1724370604" sldId="327"/>
            <ac:grpSpMk id="120" creationId="{00000000-0000-0000-0000-000000000000}"/>
          </ac:grpSpMkLst>
        </pc:grpChg>
        <pc:grpChg chg="del">
          <ac:chgData name="sheikha juma" userId="608ad1f2e48bc868" providerId="LiveId" clId="{EBC69C63-07EB-4DF0-B0DB-257749B11308}" dt="2021-10-08T07:07:24.480" v="2159" actId="478"/>
          <ac:grpSpMkLst>
            <pc:docMk/>
            <pc:sldMk cId="1724370604" sldId="327"/>
            <ac:grpSpMk id="123" creationId="{00000000-0000-0000-0000-000000000000}"/>
          </ac:grpSpMkLst>
        </pc:grpChg>
        <pc:grpChg chg="del">
          <ac:chgData name="sheikha juma" userId="608ad1f2e48bc868" providerId="LiveId" clId="{EBC69C63-07EB-4DF0-B0DB-257749B11308}" dt="2021-10-08T07:07:24.480" v="2159" actId="478"/>
          <ac:grpSpMkLst>
            <pc:docMk/>
            <pc:sldMk cId="1724370604" sldId="327"/>
            <ac:grpSpMk id="284" creationId="{00000000-0000-0000-0000-000000000000}"/>
          </ac:grpSpMkLst>
        </pc:grpChg>
        <pc:grpChg chg="del">
          <ac:chgData name="sheikha juma" userId="608ad1f2e48bc868" providerId="LiveId" clId="{EBC69C63-07EB-4DF0-B0DB-257749B11308}" dt="2021-10-08T07:07:24.480" v="2159" actId="478"/>
          <ac:grpSpMkLst>
            <pc:docMk/>
            <pc:sldMk cId="1724370604" sldId="327"/>
            <ac:grpSpMk id="287" creationId="{00000000-0000-0000-0000-000000000000}"/>
          </ac:grpSpMkLst>
        </pc:grpChg>
        <pc:grpChg chg="del">
          <ac:chgData name="sheikha juma" userId="608ad1f2e48bc868" providerId="LiveId" clId="{EBC69C63-07EB-4DF0-B0DB-257749B11308}" dt="2021-10-08T07:07:24.480" v="2159" actId="478"/>
          <ac:grpSpMkLst>
            <pc:docMk/>
            <pc:sldMk cId="1724370604" sldId="327"/>
            <ac:grpSpMk id="290" creationId="{00000000-0000-0000-0000-000000000000}"/>
          </ac:grpSpMkLst>
        </pc:grpChg>
        <pc:grpChg chg="del">
          <ac:chgData name="sheikha juma" userId="608ad1f2e48bc868" providerId="LiveId" clId="{EBC69C63-07EB-4DF0-B0DB-257749B11308}" dt="2021-10-08T07:07:24.480" v="2159" actId="478"/>
          <ac:grpSpMkLst>
            <pc:docMk/>
            <pc:sldMk cId="1724370604" sldId="327"/>
            <ac:grpSpMk id="293" creationId="{00000000-0000-0000-0000-000000000000}"/>
          </ac:grpSpMkLst>
        </pc:grpChg>
        <pc:grpChg chg="del">
          <ac:chgData name="sheikha juma" userId="608ad1f2e48bc868" providerId="LiveId" clId="{EBC69C63-07EB-4DF0-B0DB-257749B11308}" dt="2021-10-08T07:07:24.480" v="2159" actId="478"/>
          <ac:grpSpMkLst>
            <pc:docMk/>
            <pc:sldMk cId="1724370604" sldId="327"/>
            <ac:grpSpMk id="296" creationId="{00000000-0000-0000-0000-000000000000}"/>
          </ac:grpSpMkLst>
        </pc:grpChg>
        <pc:grpChg chg="del">
          <ac:chgData name="sheikha juma" userId="608ad1f2e48bc868" providerId="LiveId" clId="{EBC69C63-07EB-4DF0-B0DB-257749B11308}" dt="2021-10-08T07:07:24.480" v="2159" actId="478"/>
          <ac:grpSpMkLst>
            <pc:docMk/>
            <pc:sldMk cId="1724370604" sldId="327"/>
            <ac:grpSpMk id="299" creationId="{00000000-0000-0000-0000-000000000000}"/>
          </ac:grpSpMkLst>
        </pc:grpChg>
        <pc:grpChg chg="del">
          <ac:chgData name="sheikha juma" userId="608ad1f2e48bc868" providerId="LiveId" clId="{EBC69C63-07EB-4DF0-B0DB-257749B11308}" dt="2021-10-08T07:07:24.480" v="2159" actId="478"/>
          <ac:grpSpMkLst>
            <pc:docMk/>
            <pc:sldMk cId="1724370604" sldId="327"/>
            <ac:grpSpMk id="302" creationId="{00000000-0000-0000-0000-000000000000}"/>
          </ac:grpSpMkLst>
        </pc:grpChg>
        <pc:grpChg chg="del">
          <ac:chgData name="sheikha juma" userId="608ad1f2e48bc868" providerId="LiveId" clId="{EBC69C63-07EB-4DF0-B0DB-257749B11308}" dt="2021-10-08T07:07:24.480" v="2159" actId="478"/>
          <ac:grpSpMkLst>
            <pc:docMk/>
            <pc:sldMk cId="1724370604" sldId="327"/>
            <ac:grpSpMk id="307" creationId="{00000000-0000-0000-0000-000000000000}"/>
          </ac:grpSpMkLst>
        </pc:grpChg>
        <pc:grpChg chg="del">
          <ac:chgData name="sheikha juma" userId="608ad1f2e48bc868" providerId="LiveId" clId="{EBC69C63-07EB-4DF0-B0DB-257749B11308}" dt="2021-10-08T07:07:24.480" v="2159" actId="478"/>
          <ac:grpSpMkLst>
            <pc:docMk/>
            <pc:sldMk cId="1724370604" sldId="327"/>
            <ac:grpSpMk id="310" creationId="{00000000-0000-0000-0000-000000000000}"/>
          </ac:grpSpMkLst>
        </pc:grpChg>
        <pc:grpChg chg="del">
          <ac:chgData name="sheikha juma" userId="608ad1f2e48bc868" providerId="LiveId" clId="{EBC69C63-07EB-4DF0-B0DB-257749B11308}" dt="2021-10-08T07:07:24.480" v="2159" actId="478"/>
          <ac:grpSpMkLst>
            <pc:docMk/>
            <pc:sldMk cId="1724370604" sldId="327"/>
            <ac:grpSpMk id="313" creationId="{00000000-0000-0000-0000-000000000000}"/>
          </ac:grpSpMkLst>
        </pc:grpChg>
        <pc:grpChg chg="del">
          <ac:chgData name="sheikha juma" userId="608ad1f2e48bc868" providerId="LiveId" clId="{EBC69C63-07EB-4DF0-B0DB-257749B11308}" dt="2021-10-08T07:07:24.480" v="2159" actId="478"/>
          <ac:grpSpMkLst>
            <pc:docMk/>
            <pc:sldMk cId="1724370604" sldId="327"/>
            <ac:grpSpMk id="324" creationId="{00000000-0000-0000-0000-000000000000}"/>
          </ac:grpSpMkLst>
        </pc:grpChg>
        <pc:grpChg chg="del">
          <ac:chgData name="sheikha juma" userId="608ad1f2e48bc868" providerId="LiveId" clId="{EBC69C63-07EB-4DF0-B0DB-257749B11308}" dt="2021-10-08T07:07:24.480" v="2159" actId="478"/>
          <ac:grpSpMkLst>
            <pc:docMk/>
            <pc:sldMk cId="1724370604" sldId="327"/>
            <ac:grpSpMk id="328" creationId="{00000000-0000-0000-0000-000000000000}"/>
          </ac:grpSpMkLst>
        </pc:grpChg>
        <pc:picChg chg="del">
          <ac:chgData name="sheikha juma" userId="608ad1f2e48bc868" providerId="LiveId" clId="{EBC69C63-07EB-4DF0-B0DB-257749B11308}" dt="2021-10-08T07:07:24.480" v="2159" actId="478"/>
          <ac:picMkLst>
            <pc:docMk/>
            <pc:sldMk cId="1724370604" sldId="327"/>
            <ac:picMk id="3" creationId="{00000000-0000-0000-0000-000000000000}"/>
          </ac:picMkLst>
        </pc:picChg>
        <pc:picChg chg="add mod">
          <ac:chgData name="sheikha juma" userId="608ad1f2e48bc868" providerId="LiveId" clId="{EBC69C63-07EB-4DF0-B0DB-257749B11308}" dt="2021-10-08T07:21:57.665" v="2468" actId="1037"/>
          <ac:picMkLst>
            <pc:docMk/>
            <pc:sldMk cId="1724370604" sldId="327"/>
            <ac:picMk id="90" creationId="{B1F59C75-46D8-47DF-B065-A661A676CADD}"/>
          </ac:picMkLst>
        </pc:picChg>
        <pc:picChg chg="add mod">
          <ac:chgData name="sheikha juma" userId="608ad1f2e48bc868" providerId="LiveId" clId="{EBC69C63-07EB-4DF0-B0DB-257749B11308}" dt="2021-10-08T07:21:57.665" v="2468" actId="1037"/>
          <ac:picMkLst>
            <pc:docMk/>
            <pc:sldMk cId="1724370604" sldId="327"/>
            <ac:picMk id="92" creationId="{7764C3E7-B961-430F-A430-895649EFE8F5}"/>
          </ac:picMkLst>
        </pc:picChg>
        <pc:picChg chg="add mod">
          <ac:chgData name="sheikha juma" userId="608ad1f2e48bc868" providerId="LiveId" clId="{EBC69C63-07EB-4DF0-B0DB-257749B11308}" dt="2021-10-08T07:21:57.665" v="2468" actId="1037"/>
          <ac:picMkLst>
            <pc:docMk/>
            <pc:sldMk cId="1724370604" sldId="327"/>
            <ac:picMk id="94" creationId="{83CF5042-928B-4C54-86EA-DFD41A689B3A}"/>
          </ac:picMkLst>
        </pc:picChg>
        <pc:picChg chg="add mod">
          <ac:chgData name="sheikha juma" userId="608ad1f2e48bc868" providerId="LiveId" clId="{EBC69C63-07EB-4DF0-B0DB-257749B11308}" dt="2021-10-08T07:21:57.665" v="2468" actId="1037"/>
          <ac:picMkLst>
            <pc:docMk/>
            <pc:sldMk cId="1724370604" sldId="327"/>
            <ac:picMk id="96" creationId="{AD1A582B-41D6-45F4-B144-3A3CFEB4681D}"/>
          </ac:picMkLst>
        </pc:picChg>
        <pc:picChg chg="add mod">
          <ac:chgData name="sheikha juma" userId="608ad1f2e48bc868" providerId="LiveId" clId="{EBC69C63-07EB-4DF0-B0DB-257749B11308}" dt="2021-10-08T07:29:46.293" v="2547" actId="1076"/>
          <ac:picMkLst>
            <pc:docMk/>
            <pc:sldMk cId="1724370604" sldId="327"/>
            <ac:picMk id="103" creationId="{7960BC9B-15B0-46CC-8B39-EBA969DEF127}"/>
          </ac:picMkLst>
        </pc:picChg>
        <pc:picChg chg="add del mod">
          <ac:chgData name="sheikha juma" userId="608ad1f2e48bc868" providerId="LiveId" clId="{EBC69C63-07EB-4DF0-B0DB-257749B11308}" dt="2021-10-08T07:32:02.455" v="2602" actId="478"/>
          <ac:picMkLst>
            <pc:docMk/>
            <pc:sldMk cId="1724370604" sldId="327"/>
            <ac:picMk id="105" creationId="{BA4E9194-B297-45A7-82F5-3E69D00E0CFD}"/>
          </ac:picMkLst>
        </pc:picChg>
      </pc:sldChg>
      <pc:sldChg chg="addSp delSp modSp mod ord">
        <pc:chgData name="sheikha juma" userId="608ad1f2e48bc868" providerId="LiveId" clId="{EBC69C63-07EB-4DF0-B0DB-257749B11308}" dt="2021-10-08T10:36:35.405" v="4399" actId="1076"/>
        <pc:sldMkLst>
          <pc:docMk/>
          <pc:sldMk cId="3854558011" sldId="329"/>
        </pc:sldMkLst>
        <pc:spChg chg="add mod">
          <ac:chgData name="sheikha juma" userId="608ad1f2e48bc868" providerId="LiveId" clId="{EBC69C63-07EB-4DF0-B0DB-257749B11308}" dt="2021-10-08T08:11:32.771" v="3176" actId="1038"/>
          <ac:spMkLst>
            <pc:docMk/>
            <pc:sldMk cId="3854558011" sldId="329"/>
            <ac:spMk id="2" creationId="{86D56881-F22D-4137-BFCF-4A94ED118DE9}"/>
          </ac:spMkLst>
        </pc:spChg>
        <pc:spChg chg="add mod">
          <ac:chgData name="sheikha juma" userId="608ad1f2e48bc868" providerId="LiveId" clId="{EBC69C63-07EB-4DF0-B0DB-257749B11308}" dt="2021-10-08T08:06:19.026" v="3074" actId="1076"/>
          <ac:spMkLst>
            <pc:docMk/>
            <pc:sldMk cId="3854558011" sldId="329"/>
            <ac:spMk id="35" creationId="{1A6C0F59-7FB9-4D39-A5E6-818A102F98C7}"/>
          </ac:spMkLst>
        </pc:spChg>
        <pc:spChg chg="add mod">
          <ac:chgData name="sheikha juma" userId="608ad1f2e48bc868" providerId="LiveId" clId="{EBC69C63-07EB-4DF0-B0DB-257749B11308}" dt="2021-10-08T10:36:25.506" v="4395" actId="14100"/>
          <ac:spMkLst>
            <pc:docMk/>
            <pc:sldMk cId="3854558011" sldId="329"/>
            <ac:spMk id="37" creationId="{45C50BBD-C239-4382-BD29-F75FC1987126}"/>
          </ac:spMkLst>
        </pc:spChg>
        <pc:spChg chg="add mod">
          <ac:chgData name="sheikha juma" userId="608ad1f2e48bc868" providerId="LiveId" clId="{EBC69C63-07EB-4DF0-B0DB-257749B11308}" dt="2021-10-08T08:05:07.489" v="3024" actId="1076"/>
          <ac:spMkLst>
            <pc:docMk/>
            <pc:sldMk cId="3854558011" sldId="329"/>
            <ac:spMk id="38" creationId="{DB157D48-89B6-41A6-8C0D-03F10B8C7E4E}"/>
          </ac:spMkLst>
        </pc:spChg>
        <pc:spChg chg="add mod">
          <ac:chgData name="sheikha juma" userId="608ad1f2e48bc868" providerId="LiveId" clId="{EBC69C63-07EB-4DF0-B0DB-257749B11308}" dt="2021-10-08T10:36:35.405" v="4399" actId="1076"/>
          <ac:spMkLst>
            <pc:docMk/>
            <pc:sldMk cId="3854558011" sldId="329"/>
            <ac:spMk id="39" creationId="{24209854-A97E-472D-838A-812BAE5B0D5B}"/>
          </ac:spMkLst>
        </pc:spChg>
        <pc:spChg chg="add mod">
          <ac:chgData name="sheikha juma" userId="608ad1f2e48bc868" providerId="LiveId" clId="{EBC69C63-07EB-4DF0-B0DB-257749B11308}" dt="2021-10-08T10:36:28.300" v="4396" actId="1076"/>
          <ac:spMkLst>
            <pc:docMk/>
            <pc:sldMk cId="3854558011" sldId="329"/>
            <ac:spMk id="40" creationId="{439D9B0F-232A-48F1-B08E-1A0A55826AD9}"/>
          </ac:spMkLst>
        </pc:spChg>
        <pc:spChg chg="add mod">
          <ac:chgData name="sheikha juma" userId="608ad1f2e48bc868" providerId="LiveId" clId="{EBC69C63-07EB-4DF0-B0DB-257749B11308}" dt="2021-10-08T08:11:38.194" v="3181" actId="1037"/>
          <ac:spMkLst>
            <pc:docMk/>
            <pc:sldMk cId="3854558011" sldId="329"/>
            <ac:spMk id="42" creationId="{EC54B7C8-684F-4101-97FF-B99B35EC786A}"/>
          </ac:spMkLst>
        </pc:spChg>
        <pc:spChg chg="add mod">
          <ac:chgData name="sheikha juma" userId="608ad1f2e48bc868" providerId="LiveId" clId="{EBC69C63-07EB-4DF0-B0DB-257749B11308}" dt="2021-10-08T08:11:38.194" v="3181" actId="1037"/>
          <ac:spMkLst>
            <pc:docMk/>
            <pc:sldMk cId="3854558011" sldId="329"/>
            <ac:spMk id="43" creationId="{49C95383-E620-48E0-A3F3-071E1EA41975}"/>
          </ac:spMkLst>
        </pc:spChg>
        <pc:spChg chg="add mod">
          <ac:chgData name="sheikha juma" userId="608ad1f2e48bc868" providerId="LiveId" clId="{EBC69C63-07EB-4DF0-B0DB-257749B11308}" dt="2021-10-08T08:11:32.771" v="3176" actId="1038"/>
          <ac:spMkLst>
            <pc:docMk/>
            <pc:sldMk cId="3854558011" sldId="329"/>
            <ac:spMk id="46" creationId="{10927653-2622-418F-BED8-AB215954C3D0}"/>
          </ac:spMkLst>
        </pc:spChg>
        <pc:spChg chg="mod">
          <ac:chgData name="sheikha juma" userId="608ad1f2e48bc868" providerId="LiveId" clId="{EBC69C63-07EB-4DF0-B0DB-257749B11308}" dt="2021-10-08T08:09:53.301" v="3160"/>
          <ac:spMkLst>
            <pc:docMk/>
            <pc:sldMk cId="3854558011" sldId="329"/>
            <ac:spMk id="48" creationId="{42A0DCE6-FCAA-4821-9EC7-78B2142EBC72}"/>
          </ac:spMkLst>
        </pc:spChg>
        <pc:spChg chg="mod">
          <ac:chgData name="sheikha juma" userId="608ad1f2e48bc868" providerId="LiveId" clId="{EBC69C63-07EB-4DF0-B0DB-257749B11308}" dt="2021-10-08T08:09:53.301" v="3160"/>
          <ac:spMkLst>
            <pc:docMk/>
            <pc:sldMk cId="3854558011" sldId="329"/>
            <ac:spMk id="49" creationId="{6F2F9BDC-C600-49DA-BC90-C20BAEA99A96}"/>
          </ac:spMkLst>
        </pc:spChg>
        <pc:spChg chg="mod">
          <ac:chgData name="sheikha juma" userId="608ad1f2e48bc868" providerId="LiveId" clId="{EBC69C63-07EB-4DF0-B0DB-257749B11308}" dt="2021-10-08T08:11:32.771" v="3176" actId="1038"/>
          <ac:spMkLst>
            <pc:docMk/>
            <pc:sldMk cId="3854558011" sldId="329"/>
            <ac:spMk id="50" creationId="{00000000-0000-0000-0000-000000000000}"/>
          </ac:spMkLst>
        </pc:spChg>
        <pc:spChg chg="mod">
          <ac:chgData name="sheikha juma" userId="608ad1f2e48bc868" providerId="LiveId" clId="{EBC69C63-07EB-4DF0-B0DB-257749B11308}" dt="2021-10-08T08:09:53.301" v="3160"/>
          <ac:spMkLst>
            <pc:docMk/>
            <pc:sldMk cId="3854558011" sldId="329"/>
            <ac:spMk id="51" creationId="{977BEBEE-3EF6-4D08-B97F-E854B80CFF98}"/>
          </ac:spMkLst>
        </pc:spChg>
        <pc:spChg chg="mod">
          <ac:chgData name="sheikha juma" userId="608ad1f2e48bc868" providerId="LiveId" clId="{EBC69C63-07EB-4DF0-B0DB-257749B11308}" dt="2021-10-08T08:09:53.301" v="3160"/>
          <ac:spMkLst>
            <pc:docMk/>
            <pc:sldMk cId="3854558011" sldId="329"/>
            <ac:spMk id="52" creationId="{F4E97446-81E8-4E85-BA66-AC53C55022FA}"/>
          </ac:spMkLst>
        </pc:spChg>
        <pc:spChg chg="mod">
          <ac:chgData name="sheikha juma" userId="608ad1f2e48bc868" providerId="LiveId" clId="{EBC69C63-07EB-4DF0-B0DB-257749B11308}" dt="2021-10-08T08:09:53.301" v="3160"/>
          <ac:spMkLst>
            <pc:docMk/>
            <pc:sldMk cId="3854558011" sldId="329"/>
            <ac:spMk id="53" creationId="{DBF5C518-2F5F-4A28-BBA2-91B09BE05968}"/>
          </ac:spMkLst>
        </pc:spChg>
        <pc:spChg chg="mod">
          <ac:chgData name="sheikha juma" userId="608ad1f2e48bc868" providerId="LiveId" clId="{EBC69C63-07EB-4DF0-B0DB-257749B11308}" dt="2021-10-08T08:09:53.301" v="3160"/>
          <ac:spMkLst>
            <pc:docMk/>
            <pc:sldMk cId="3854558011" sldId="329"/>
            <ac:spMk id="54" creationId="{82A40D1F-D08C-42EF-94D6-46BF199BED86}"/>
          </ac:spMkLst>
        </pc:spChg>
        <pc:spChg chg="mod">
          <ac:chgData name="sheikha juma" userId="608ad1f2e48bc868" providerId="LiveId" clId="{EBC69C63-07EB-4DF0-B0DB-257749B11308}" dt="2021-10-08T08:09:53.301" v="3160"/>
          <ac:spMkLst>
            <pc:docMk/>
            <pc:sldMk cId="3854558011" sldId="329"/>
            <ac:spMk id="55" creationId="{FC511312-722D-4878-88CC-6D772EF569E6}"/>
          </ac:spMkLst>
        </pc:spChg>
        <pc:spChg chg="mod">
          <ac:chgData name="sheikha juma" userId="608ad1f2e48bc868" providerId="LiveId" clId="{EBC69C63-07EB-4DF0-B0DB-257749B11308}" dt="2021-10-08T08:09:53.301" v="3160"/>
          <ac:spMkLst>
            <pc:docMk/>
            <pc:sldMk cId="3854558011" sldId="329"/>
            <ac:spMk id="56" creationId="{E80C9CBD-938B-42A1-B393-27613DF700C9}"/>
          </ac:spMkLst>
        </pc:spChg>
        <pc:spChg chg="mod">
          <ac:chgData name="sheikha juma" userId="608ad1f2e48bc868" providerId="LiveId" clId="{EBC69C63-07EB-4DF0-B0DB-257749B11308}" dt="2021-10-08T08:09:53.301" v="3160"/>
          <ac:spMkLst>
            <pc:docMk/>
            <pc:sldMk cId="3854558011" sldId="329"/>
            <ac:spMk id="57" creationId="{347744ED-34E9-4D6C-91F5-191B94BEC9F9}"/>
          </ac:spMkLst>
        </pc:spChg>
        <pc:spChg chg="mod">
          <ac:chgData name="sheikha juma" userId="608ad1f2e48bc868" providerId="LiveId" clId="{EBC69C63-07EB-4DF0-B0DB-257749B11308}" dt="2021-10-08T08:09:53.301" v="3160"/>
          <ac:spMkLst>
            <pc:docMk/>
            <pc:sldMk cId="3854558011" sldId="329"/>
            <ac:spMk id="58" creationId="{6A864794-46A8-40D7-84F3-F216202C65D8}"/>
          </ac:spMkLst>
        </pc:spChg>
        <pc:spChg chg="del">
          <ac:chgData name="sheikha juma" userId="608ad1f2e48bc868" providerId="LiveId" clId="{EBC69C63-07EB-4DF0-B0DB-257749B11308}" dt="2021-10-08T08:01:28.594" v="2899" actId="478"/>
          <ac:spMkLst>
            <pc:docMk/>
            <pc:sldMk cId="3854558011" sldId="329"/>
            <ac:spMk id="59" creationId="{00000000-0000-0000-0000-000000000000}"/>
          </ac:spMkLst>
        </pc:spChg>
        <pc:spChg chg="del mod">
          <ac:chgData name="sheikha juma" userId="608ad1f2e48bc868" providerId="LiveId" clId="{EBC69C63-07EB-4DF0-B0DB-257749B11308}" dt="2021-10-08T08:01:26.188" v="2898" actId="478"/>
          <ac:spMkLst>
            <pc:docMk/>
            <pc:sldMk cId="3854558011" sldId="329"/>
            <ac:spMk id="60" creationId="{00000000-0000-0000-0000-000000000000}"/>
          </ac:spMkLst>
        </pc:spChg>
        <pc:spChg chg="mod">
          <ac:chgData name="sheikha juma" userId="608ad1f2e48bc868" providerId="LiveId" clId="{EBC69C63-07EB-4DF0-B0DB-257749B11308}" dt="2021-10-08T08:09:53.301" v="3160"/>
          <ac:spMkLst>
            <pc:docMk/>
            <pc:sldMk cId="3854558011" sldId="329"/>
            <ac:spMk id="61" creationId="{A5AF4642-724D-4636-A3B5-8E6CC30596F4}"/>
          </ac:spMkLst>
        </pc:spChg>
        <pc:spChg chg="mod">
          <ac:chgData name="sheikha juma" userId="608ad1f2e48bc868" providerId="LiveId" clId="{EBC69C63-07EB-4DF0-B0DB-257749B11308}" dt="2021-10-08T08:09:53.301" v="3160"/>
          <ac:spMkLst>
            <pc:docMk/>
            <pc:sldMk cId="3854558011" sldId="329"/>
            <ac:spMk id="62" creationId="{F500312F-87B0-4AB3-BC37-C7C39F00821D}"/>
          </ac:spMkLst>
        </pc:spChg>
        <pc:spChg chg="mod">
          <ac:chgData name="sheikha juma" userId="608ad1f2e48bc868" providerId="LiveId" clId="{EBC69C63-07EB-4DF0-B0DB-257749B11308}" dt="2021-10-08T08:09:53.301" v="3160"/>
          <ac:spMkLst>
            <pc:docMk/>
            <pc:sldMk cId="3854558011" sldId="329"/>
            <ac:spMk id="63" creationId="{04D8AEA1-D49E-4F9B-8135-105CAABE8BBC}"/>
          </ac:spMkLst>
        </pc:spChg>
        <pc:spChg chg="mod">
          <ac:chgData name="sheikha juma" userId="608ad1f2e48bc868" providerId="LiveId" clId="{EBC69C63-07EB-4DF0-B0DB-257749B11308}" dt="2021-10-08T08:09:53.301" v="3160"/>
          <ac:spMkLst>
            <pc:docMk/>
            <pc:sldMk cId="3854558011" sldId="329"/>
            <ac:spMk id="64" creationId="{1A0EC9F0-D072-4D2E-B8DD-07AA711AF2F6}"/>
          </ac:spMkLst>
        </pc:spChg>
        <pc:spChg chg="mod">
          <ac:chgData name="sheikha juma" userId="608ad1f2e48bc868" providerId="LiveId" clId="{EBC69C63-07EB-4DF0-B0DB-257749B11308}" dt="2021-10-08T08:09:53.301" v="3160"/>
          <ac:spMkLst>
            <pc:docMk/>
            <pc:sldMk cId="3854558011" sldId="329"/>
            <ac:spMk id="65" creationId="{0182D5E7-3CFF-4467-BF1A-B9B8720A1B9F}"/>
          </ac:spMkLst>
        </pc:spChg>
        <pc:spChg chg="mod">
          <ac:chgData name="sheikha juma" userId="608ad1f2e48bc868" providerId="LiveId" clId="{EBC69C63-07EB-4DF0-B0DB-257749B11308}" dt="2021-10-08T08:09:53.301" v="3160"/>
          <ac:spMkLst>
            <pc:docMk/>
            <pc:sldMk cId="3854558011" sldId="329"/>
            <ac:spMk id="66" creationId="{BFA8F688-E480-4341-9BD7-639537D6F484}"/>
          </ac:spMkLst>
        </pc:spChg>
        <pc:spChg chg="mod">
          <ac:chgData name="sheikha juma" userId="608ad1f2e48bc868" providerId="LiveId" clId="{EBC69C63-07EB-4DF0-B0DB-257749B11308}" dt="2021-10-08T08:09:53.301" v="3160"/>
          <ac:spMkLst>
            <pc:docMk/>
            <pc:sldMk cId="3854558011" sldId="329"/>
            <ac:spMk id="67" creationId="{1EFAF8F8-509F-426E-BAAF-1CB4268A15A8}"/>
          </ac:spMkLst>
        </pc:spChg>
        <pc:spChg chg="mod">
          <ac:chgData name="sheikha juma" userId="608ad1f2e48bc868" providerId="LiveId" clId="{EBC69C63-07EB-4DF0-B0DB-257749B11308}" dt="2021-10-08T08:09:53.301" v="3160"/>
          <ac:spMkLst>
            <pc:docMk/>
            <pc:sldMk cId="3854558011" sldId="329"/>
            <ac:spMk id="68" creationId="{7D76B587-4F52-4F53-A780-4DC671CB86D8}"/>
          </ac:spMkLst>
        </pc:spChg>
        <pc:spChg chg="mod">
          <ac:chgData name="sheikha juma" userId="608ad1f2e48bc868" providerId="LiveId" clId="{EBC69C63-07EB-4DF0-B0DB-257749B11308}" dt="2021-10-08T08:09:53.301" v="3160"/>
          <ac:spMkLst>
            <pc:docMk/>
            <pc:sldMk cId="3854558011" sldId="329"/>
            <ac:spMk id="69" creationId="{8BDC3368-BCD3-490D-995A-807CB7751EA0}"/>
          </ac:spMkLst>
        </pc:spChg>
        <pc:spChg chg="mod">
          <ac:chgData name="sheikha juma" userId="608ad1f2e48bc868" providerId="LiveId" clId="{EBC69C63-07EB-4DF0-B0DB-257749B11308}" dt="2021-10-08T08:09:53.301" v="3160"/>
          <ac:spMkLst>
            <pc:docMk/>
            <pc:sldMk cId="3854558011" sldId="329"/>
            <ac:spMk id="70" creationId="{D995EC87-0108-4E16-ABB6-50C26C33E8C7}"/>
          </ac:spMkLst>
        </pc:spChg>
        <pc:spChg chg="mod">
          <ac:chgData name="sheikha juma" userId="608ad1f2e48bc868" providerId="LiveId" clId="{EBC69C63-07EB-4DF0-B0DB-257749B11308}" dt="2021-10-08T08:09:53.301" v="3160"/>
          <ac:spMkLst>
            <pc:docMk/>
            <pc:sldMk cId="3854558011" sldId="329"/>
            <ac:spMk id="71" creationId="{F718890C-31C4-4DE6-B9BF-533ABC995F33}"/>
          </ac:spMkLst>
        </pc:spChg>
        <pc:spChg chg="mod">
          <ac:chgData name="sheikha juma" userId="608ad1f2e48bc868" providerId="LiveId" clId="{EBC69C63-07EB-4DF0-B0DB-257749B11308}" dt="2021-10-08T08:09:53.301" v="3160"/>
          <ac:spMkLst>
            <pc:docMk/>
            <pc:sldMk cId="3854558011" sldId="329"/>
            <ac:spMk id="72" creationId="{44149BDE-B3CB-43CE-B6E2-9DCE2E43D87D}"/>
          </ac:spMkLst>
        </pc:spChg>
        <pc:spChg chg="mod">
          <ac:chgData name="sheikha juma" userId="608ad1f2e48bc868" providerId="LiveId" clId="{EBC69C63-07EB-4DF0-B0DB-257749B11308}" dt="2021-10-08T08:09:53.301" v="3160"/>
          <ac:spMkLst>
            <pc:docMk/>
            <pc:sldMk cId="3854558011" sldId="329"/>
            <ac:spMk id="73" creationId="{52180690-D081-4B39-81B8-6D0C203A72CD}"/>
          </ac:spMkLst>
        </pc:spChg>
        <pc:spChg chg="mod">
          <ac:chgData name="sheikha juma" userId="608ad1f2e48bc868" providerId="LiveId" clId="{EBC69C63-07EB-4DF0-B0DB-257749B11308}" dt="2021-10-08T08:09:53.301" v="3160"/>
          <ac:spMkLst>
            <pc:docMk/>
            <pc:sldMk cId="3854558011" sldId="329"/>
            <ac:spMk id="74" creationId="{DE6A0014-DC88-498A-B471-095528FE3537}"/>
          </ac:spMkLst>
        </pc:spChg>
        <pc:spChg chg="mod">
          <ac:chgData name="sheikha juma" userId="608ad1f2e48bc868" providerId="LiveId" clId="{EBC69C63-07EB-4DF0-B0DB-257749B11308}" dt="2021-10-08T08:09:53.301" v="3160"/>
          <ac:spMkLst>
            <pc:docMk/>
            <pc:sldMk cId="3854558011" sldId="329"/>
            <ac:spMk id="75" creationId="{5D3E5CEC-8AD2-4245-A51C-6A4AC9C1E0C7}"/>
          </ac:spMkLst>
        </pc:spChg>
        <pc:spChg chg="mod">
          <ac:chgData name="sheikha juma" userId="608ad1f2e48bc868" providerId="LiveId" clId="{EBC69C63-07EB-4DF0-B0DB-257749B11308}" dt="2021-10-08T08:04:23.055" v="3013" actId="1076"/>
          <ac:spMkLst>
            <pc:docMk/>
            <pc:sldMk cId="3854558011" sldId="329"/>
            <ac:spMk id="76" creationId="{918CB381-A8EB-45FD-B5D6-0C1B081128BA}"/>
          </ac:spMkLst>
        </pc:spChg>
        <pc:spChg chg="mod">
          <ac:chgData name="sheikha juma" userId="608ad1f2e48bc868" providerId="LiveId" clId="{EBC69C63-07EB-4DF0-B0DB-257749B11308}" dt="2021-10-08T08:09:53.301" v="3160"/>
          <ac:spMkLst>
            <pc:docMk/>
            <pc:sldMk cId="3854558011" sldId="329"/>
            <ac:spMk id="77" creationId="{A71F52E8-DEE5-4639-83DF-DCB4F494412C}"/>
          </ac:spMkLst>
        </pc:spChg>
        <pc:spChg chg="mod">
          <ac:chgData name="sheikha juma" userId="608ad1f2e48bc868" providerId="LiveId" clId="{EBC69C63-07EB-4DF0-B0DB-257749B11308}" dt="2021-10-08T08:09:53.301" v="3160"/>
          <ac:spMkLst>
            <pc:docMk/>
            <pc:sldMk cId="3854558011" sldId="329"/>
            <ac:spMk id="78" creationId="{F3E7DD2B-3456-49F3-BAD6-ABF8B42C1153}"/>
          </ac:spMkLst>
        </pc:spChg>
        <pc:spChg chg="mod">
          <ac:chgData name="sheikha juma" userId="608ad1f2e48bc868" providerId="LiveId" clId="{EBC69C63-07EB-4DF0-B0DB-257749B11308}" dt="2021-10-08T08:11:32.771" v="3176" actId="1038"/>
          <ac:spMkLst>
            <pc:docMk/>
            <pc:sldMk cId="3854558011" sldId="329"/>
            <ac:spMk id="141" creationId="{00000000-0000-0000-0000-000000000000}"/>
          </ac:spMkLst>
        </pc:spChg>
        <pc:spChg chg="del">
          <ac:chgData name="sheikha juma" userId="608ad1f2e48bc868" providerId="LiveId" clId="{EBC69C63-07EB-4DF0-B0DB-257749B11308}" dt="2021-10-08T08:01:03.195" v="2888" actId="478"/>
          <ac:spMkLst>
            <pc:docMk/>
            <pc:sldMk cId="3854558011" sldId="329"/>
            <ac:spMk id="142" creationId="{720387C7-16FB-4CF0-96F4-F3D65A820933}"/>
          </ac:spMkLst>
        </pc:spChg>
        <pc:spChg chg="del">
          <ac:chgData name="sheikha juma" userId="608ad1f2e48bc868" providerId="LiveId" clId="{EBC69C63-07EB-4DF0-B0DB-257749B11308}" dt="2021-10-08T08:01:06.125" v="2889" actId="478"/>
          <ac:spMkLst>
            <pc:docMk/>
            <pc:sldMk cId="3854558011" sldId="329"/>
            <ac:spMk id="143" creationId="{720387C7-16FB-4CF0-96F4-F3D65A820933}"/>
          </ac:spMkLst>
        </pc:spChg>
        <pc:spChg chg="del">
          <ac:chgData name="sheikha juma" userId="608ad1f2e48bc868" providerId="LiveId" clId="{EBC69C63-07EB-4DF0-B0DB-257749B11308}" dt="2021-10-08T08:01:08.579" v="2890" actId="478"/>
          <ac:spMkLst>
            <pc:docMk/>
            <pc:sldMk cId="3854558011" sldId="329"/>
            <ac:spMk id="144" creationId="{720387C7-16FB-4CF0-96F4-F3D65A820933}"/>
          </ac:spMkLst>
        </pc:spChg>
        <pc:spChg chg="del">
          <ac:chgData name="sheikha juma" userId="608ad1f2e48bc868" providerId="LiveId" clId="{EBC69C63-07EB-4DF0-B0DB-257749B11308}" dt="2021-10-08T08:01:00.163" v="2887" actId="478"/>
          <ac:spMkLst>
            <pc:docMk/>
            <pc:sldMk cId="3854558011" sldId="329"/>
            <ac:spMk id="145" creationId="{720387C7-16FB-4CF0-96F4-F3D65A820933}"/>
          </ac:spMkLst>
        </pc:spChg>
        <pc:spChg chg="mod">
          <ac:chgData name="sheikha juma" userId="608ad1f2e48bc868" providerId="LiveId" clId="{EBC69C63-07EB-4DF0-B0DB-257749B11308}" dt="2021-10-08T08:11:32.771" v="3176" actId="1038"/>
          <ac:spMkLst>
            <pc:docMk/>
            <pc:sldMk cId="3854558011" sldId="329"/>
            <ac:spMk id="147" creationId="{00000000-0000-0000-0000-000000000000}"/>
          </ac:spMkLst>
        </pc:spChg>
        <pc:spChg chg="mod">
          <ac:chgData name="sheikha juma" userId="608ad1f2e48bc868" providerId="LiveId" clId="{EBC69C63-07EB-4DF0-B0DB-257749B11308}" dt="2021-10-08T08:11:32.771" v="3176" actId="1038"/>
          <ac:spMkLst>
            <pc:docMk/>
            <pc:sldMk cId="3854558011" sldId="329"/>
            <ac:spMk id="148" creationId="{00000000-0000-0000-0000-000000000000}"/>
          </ac:spMkLst>
        </pc:spChg>
        <pc:spChg chg="mod">
          <ac:chgData name="sheikha juma" userId="608ad1f2e48bc868" providerId="LiveId" clId="{EBC69C63-07EB-4DF0-B0DB-257749B11308}" dt="2021-10-08T08:11:32.771" v="3176" actId="1038"/>
          <ac:spMkLst>
            <pc:docMk/>
            <pc:sldMk cId="3854558011" sldId="329"/>
            <ac:spMk id="149" creationId="{00000000-0000-0000-0000-000000000000}"/>
          </ac:spMkLst>
        </pc:spChg>
        <pc:spChg chg="mod">
          <ac:chgData name="sheikha juma" userId="608ad1f2e48bc868" providerId="LiveId" clId="{EBC69C63-07EB-4DF0-B0DB-257749B11308}" dt="2021-10-08T08:11:32.771" v="3176" actId="1038"/>
          <ac:spMkLst>
            <pc:docMk/>
            <pc:sldMk cId="3854558011" sldId="329"/>
            <ac:spMk id="150" creationId="{00000000-0000-0000-0000-000000000000}"/>
          </ac:spMkLst>
        </pc:spChg>
        <pc:spChg chg="mod">
          <ac:chgData name="sheikha juma" userId="608ad1f2e48bc868" providerId="LiveId" clId="{EBC69C63-07EB-4DF0-B0DB-257749B11308}" dt="2021-10-08T08:11:50.201" v="3186" actId="1076"/>
          <ac:spMkLst>
            <pc:docMk/>
            <pc:sldMk cId="3854558011" sldId="329"/>
            <ac:spMk id="175" creationId="{00000000-0000-0000-0000-000000000000}"/>
          </ac:spMkLst>
        </pc:spChg>
        <pc:spChg chg="mod">
          <ac:chgData name="sheikha juma" userId="608ad1f2e48bc868" providerId="LiveId" clId="{EBC69C63-07EB-4DF0-B0DB-257749B11308}" dt="2021-10-08T08:11:45.376" v="3183" actId="1076"/>
          <ac:spMkLst>
            <pc:docMk/>
            <pc:sldMk cId="3854558011" sldId="329"/>
            <ac:spMk id="176" creationId="{00000000-0000-0000-0000-000000000000}"/>
          </ac:spMkLst>
        </pc:spChg>
        <pc:spChg chg="mod">
          <ac:chgData name="sheikha juma" userId="608ad1f2e48bc868" providerId="LiveId" clId="{EBC69C63-07EB-4DF0-B0DB-257749B11308}" dt="2021-10-08T08:11:52.057" v="3187" actId="1076"/>
          <ac:spMkLst>
            <pc:docMk/>
            <pc:sldMk cId="3854558011" sldId="329"/>
            <ac:spMk id="177" creationId="{00000000-0000-0000-0000-000000000000}"/>
          </ac:spMkLst>
        </pc:spChg>
        <pc:spChg chg="mod">
          <ac:chgData name="sheikha juma" userId="608ad1f2e48bc868" providerId="LiveId" clId="{EBC69C63-07EB-4DF0-B0DB-257749B11308}" dt="2021-10-08T08:11:46.883" v="3184" actId="1076"/>
          <ac:spMkLst>
            <pc:docMk/>
            <pc:sldMk cId="3854558011" sldId="329"/>
            <ac:spMk id="178" creationId="{00000000-0000-0000-0000-000000000000}"/>
          </ac:spMkLst>
        </pc:spChg>
        <pc:grpChg chg="mod">
          <ac:chgData name="sheikha juma" userId="608ad1f2e48bc868" providerId="LiveId" clId="{EBC69C63-07EB-4DF0-B0DB-257749B11308}" dt="2021-10-08T08:11:38.194" v="3181" actId="1037"/>
          <ac:grpSpMkLst>
            <pc:docMk/>
            <pc:sldMk cId="3854558011" sldId="329"/>
            <ac:grpSpMk id="45" creationId="{00000000-0000-0000-0000-000000000000}"/>
          </ac:grpSpMkLst>
        </pc:grpChg>
        <pc:grpChg chg="add del mod">
          <ac:chgData name="sheikha juma" userId="608ad1f2e48bc868" providerId="LiveId" clId="{EBC69C63-07EB-4DF0-B0DB-257749B11308}" dt="2021-10-08T08:09:58.815" v="3163" actId="478"/>
          <ac:grpSpMkLst>
            <pc:docMk/>
            <pc:sldMk cId="3854558011" sldId="329"/>
            <ac:grpSpMk id="47" creationId="{B74B5741-3AEF-4036-A4B1-41E3FA535E59}"/>
          </ac:grpSpMkLst>
        </pc:grpChg>
        <pc:grpChg chg="mod">
          <ac:chgData name="sheikha juma" userId="608ad1f2e48bc868" providerId="LiveId" clId="{EBC69C63-07EB-4DF0-B0DB-257749B11308}" dt="2021-10-08T08:11:38.194" v="3181" actId="1037"/>
          <ac:grpSpMkLst>
            <pc:docMk/>
            <pc:sldMk cId="3854558011" sldId="329"/>
            <ac:grpSpMk id="113" creationId="{00000000-0000-0000-0000-000000000000}"/>
          </ac:grpSpMkLst>
        </pc:grpChg>
        <pc:grpChg chg="mod">
          <ac:chgData name="sheikha juma" userId="608ad1f2e48bc868" providerId="LiveId" clId="{EBC69C63-07EB-4DF0-B0DB-257749B11308}" dt="2021-10-08T08:11:32.771" v="3176" actId="1038"/>
          <ac:grpSpMkLst>
            <pc:docMk/>
            <pc:sldMk cId="3854558011" sldId="329"/>
            <ac:grpSpMk id="116" creationId="{00000000-0000-0000-0000-000000000000}"/>
          </ac:grpSpMkLst>
        </pc:grpChg>
        <pc:grpChg chg="mod">
          <ac:chgData name="sheikha juma" userId="608ad1f2e48bc868" providerId="LiveId" clId="{EBC69C63-07EB-4DF0-B0DB-257749B11308}" dt="2021-10-08T08:11:32.771" v="3176" actId="1038"/>
          <ac:grpSpMkLst>
            <pc:docMk/>
            <pc:sldMk cId="3854558011" sldId="329"/>
            <ac:grpSpMk id="119" creationId="{00000000-0000-0000-0000-000000000000}"/>
          </ac:grpSpMkLst>
        </pc:grpChg>
        <pc:grpChg chg="del">
          <ac:chgData name="sheikha juma" userId="608ad1f2e48bc868" providerId="LiveId" clId="{EBC69C63-07EB-4DF0-B0DB-257749B11308}" dt="2021-10-08T08:00:57.013" v="2886" actId="478"/>
          <ac:grpSpMkLst>
            <pc:docMk/>
            <pc:sldMk cId="3854558011" sldId="329"/>
            <ac:grpSpMk id="122" creationId="{00000000-0000-0000-0000-000000000000}"/>
          </ac:grpSpMkLst>
        </pc:grpChg>
        <pc:picChg chg="add mod">
          <ac:chgData name="sheikha juma" userId="608ad1f2e48bc868" providerId="LiveId" clId="{EBC69C63-07EB-4DF0-B0DB-257749B11308}" dt="2021-10-08T08:10:03.367" v="3165" actId="1076"/>
          <ac:picMkLst>
            <pc:docMk/>
            <pc:sldMk cId="3854558011" sldId="329"/>
            <ac:picMk id="36" creationId="{81C31E47-8E2D-4CE7-8460-CE56ACF4A51A}"/>
          </ac:picMkLst>
        </pc:picChg>
        <pc:picChg chg="add mod">
          <ac:chgData name="sheikha juma" userId="608ad1f2e48bc868" providerId="LiveId" clId="{EBC69C63-07EB-4DF0-B0DB-257749B11308}" dt="2021-10-08T08:11:59.854" v="3190" actId="1076"/>
          <ac:picMkLst>
            <pc:docMk/>
            <pc:sldMk cId="3854558011" sldId="329"/>
            <ac:picMk id="79" creationId="{737C5852-719F-4930-A45D-1FBF09D0C2D9}"/>
          </ac:picMkLst>
        </pc:picChg>
      </pc:sldChg>
      <pc:sldChg chg="addSp delSp modSp mod ord">
        <pc:chgData name="sheikha juma" userId="608ad1f2e48bc868" providerId="LiveId" clId="{EBC69C63-07EB-4DF0-B0DB-257749B11308}" dt="2021-10-08T11:24:41.345" v="5012" actId="1076"/>
        <pc:sldMkLst>
          <pc:docMk/>
          <pc:sldMk cId="1461879515" sldId="330"/>
        </pc:sldMkLst>
        <pc:spChg chg="add mod">
          <ac:chgData name="sheikha juma" userId="608ad1f2e48bc868" providerId="LiveId" clId="{EBC69C63-07EB-4DF0-B0DB-257749B11308}" dt="2021-10-08T11:22:34.007" v="4999" actId="1076"/>
          <ac:spMkLst>
            <pc:docMk/>
            <pc:sldMk cId="1461879515" sldId="330"/>
            <ac:spMk id="2" creationId="{DA2ECBC2-8E1C-4BC5-8634-CE23E8911980}"/>
          </ac:spMkLst>
        </pc:spChg>
        <pc:spChg chg="add mod">
          <ac:chgData name="sheikha juma" userId="608ad1f2e48bc868" providerId="LiveId" clId="{EBC69C63-07EB-4DF0-B0DB-257749B11308}" dt="2021-10-08T11:22:55.992" v="5010" actId="20577"/>
          <ac:spMkLst>
            <pc:docMk/>
            <pc:sldMk cId="1461879515" sldId="330"/>
            <ac:spMk id="3" creationId="{2F37A0F4-96DE-4A74-8324-8B5167DB66DF}"/>
          </ac:spMkLst>
        </pc:spChg>
        <pc:spChg chg="del">
          <ac:chgData name="sheikha juma" userId="608ad1f2e48bc868" providerId="LiveId" clId="{EBC69C63-07EB-4DF0-B0DB-257749B11308}" dt="2021-10-08T10:47:26.974" v="4561" actId="478"/>
          <ac:spMkLst>
            <pc:docMk/>
            <pc:sldMk cId="1461879515" sldId="330"/>
            <ac:spMk id="69" creationId="{815F0D86-2642-499F-8BD0-2284D610DB6F}"/>
          </ac:spMkLst>
        </pc:spChg>
        <pc:spChg chg="del">
          <ac:chgData name="sheikha juma" userId="608ad1f2e48bc868" providerId="LiveId" clId="{EBC69C63-07EB-4DF0-B0DB-257749B11308}" dt="2021-10-08T11:17:38.779" v="4916" actId="478"/>
          <ac:spMkLst>
            <pc:docMk/>
            <pc:sldMk cId="1461879515" sldId="330"/>
            <ac:spMk id="71" creationId="{00000000-0000-0000-0000-000000000000}"/>
          </ac:spMkLst>
        </pc:spChg>
        <pc:spChg chg="del">
          <ac:chgData name="sheikha juma" userId="608ad1f2e48bc868" providerId="LiveId" clId="{EBC69C63-07EB-4DF0-B0DB-257749B11308}" dt="2021-10-08T11:17:40.123" v="4917" actId="478"/>
          <ac:spMkLst>
            <pc:docMk/>
            <pc:sldMk cId="1461879515" sldId="330"/>
            <ac:spMk id="72" creationId="{00000000-0000-0000-0000-000000000000}"/>
          </ac:spMkLst>
        </pc:spChg>
        <pc:grpChg chg="del">
          <ac:chgData name="sheikha juma" userId="608ad1f2e48bc868" providerId="LiveId" clId="{EBC69C63-07EB-4DF0-B0DB-257749B11308}" dt="2021-10-08T11:17:35.274" v="4915" actId="478"/>
          <ac:grpSpMkLst>
            <pc:docMk/>
            <pc:sldMk cId="1461879515" sldId="330"/>
            <ac:grpSpMk id="48" creationId="{00000000-0000-0000-0000-000000000000}"/>
          </ac:grpSpMkLst>
        </pc:grpChg>
        <pc:grpChg chg="del">
          <ac:chgData name="sheikha juma" userId="608ad1f2e48bc868" providerId="LiveId" clId="{EBC69C63-07EB-4DF0-B0DB-257749B11308}" dt="2021-10-08T11:17:34.293" v="4914" actId="478"/>
          <ac:grpSpMkLst>
            <pc:docMk/>
            <pc:sldMk cId="1461879515" sldId="330"/>
            <ac:grpSpMk id="50" creationId="{00000000-0000-0000-0000-000000000000}"/>
          </ac:grpSpMkLst>
        </pc:grpChg>
        <pc:picChg chg="add mod">
          <ac:chgData name="sheikha juma" userId="608ad1f2e48bc868" providerId="LiveId" clId="{EBC69C63-07EB-4DF0-B0DB-257749B11308}" dt="2021-10-08T11:24:41.345" v="5012" actId="1076"/>
          <ac:picMkLst>
            <pc:docMk/>
            <pc:sldMk cId="1461879515" sldId="330"/>
            <ac:picMk id="19" creationId="{61870133-C3A4-406B-A17A-7455F13BEEE2}"/>
          </ac:picMkLst>
        </pc:picChg>
        <pc:picChg chg="del">
          <ac:chgData name="sheikha juma" userId="608ad1f2e48bc868" providerId="LiveId" clId="{EBC69C63-07EB-4DF0-B0DB-257749B11308}" dt="2021-10-08T11:18:06.004" v="4925" actId="478"/>
          <ac:picMkLst>
            <pc:docMk/>
            <pc:sldMk cId="1461879515" sldId="330"/>
            <ac:picMk id="43" creationId="{00000000-0000-0000-0000-000000000000}"/>
          </ac:picMkLst>
        </pc:picChg>
        <pc:picChg chg="del">
          <ac:chgData name="sheikha juma" userId="608ad1f2e48bc868" providerId="LiveId" clId="{EBC69C63-07EB-4DF0-B0DB-257749B11308}" dt="2021-10-08T11:18:04.379" v="4924" actId="478"/>
          <ac:picMkLst>
            <pc:docMk/>
            <pc:sldMk cId="1461879515" sldId="330"/>
            <ac:picMk id="44" creationId="{00000000-0000-0000-0000-000000000000}"/>
          </ac:picMkLst>
        </pc:picChg>
      </pc:sldChg>
      <pc:sldChg chg="addSp delSp modSp mod ord delAnim">
        <pc:chgData name="sheikha juma" userId="608ad1f2e48bc868" providerId="LiveId" clId="{EBC69C63-07EB-4DF0-B0DB-257749B11308}" dt="2021-10-08T10:35:39.094" v="4388" actId="207"/>
        <pc:sldMkLst>
          <pc:docMk/>
          <pc:sldMk cId="414014163" sldId="332"/>
        </pc:sldMkLst>
        <pc:spChg chg="mod">
          <ac:chgData name="sheikha juma" userId="608ad1f2e48bc868" providerId="LiveId" clId="{EBC69C63-07EB-4DF0-B0DB-257749B11308}" dt="2021-10-08T06:48:24.623" v="1872" actId="1076"/>
          <ac:spMkLst>
            <pc:docMk/>
            <pc:sldMk cId="414014163" sldId="332"/>
            <ac:spMk id="2" creationId="{00000000-0000-0000-0000-000000000000}"/>
          </ac:spMkLst>
        </pc:spChg>
        <pc:spChg chg="add mod">
          <ac:chgData name="sheikha juma" userId="608ad1f2e48bc868" providerId="LiveId" clId="{EBC69C63-07EB-4DF0-B0DB-257749B11308}" dt="2021-10-08T07:33:07.733" v="2632" actId="115"/>
          <ac:spMkLst>
            <pc:docMk/>
            <pc:sldMk cId="414014163" sldId="332"/>
            <ac:spMk id="4" creationId="{F1ABB856-57CA-42E9-9374-8008617F533F}"/>
          </ac:spMkLst>
        </pc:spChg>
        <pc:spChg chg="add mod">
          <ac:chgData name="sheikha juma" userId="608ad1f2e48bc868" providerId="LiveId" clId="{EBC69C63-07EB-4DF0-B0DB-257749B11308}" dt="2021-10-08T06:49:14.371" v="1915" actId="403"/>
          <ac:spMkLst>
            <pc:docMk/>
            <pc:sldMk cId="414014163" sldId="332"/>
            <ac:spMk id="5" creationId="{27AFD9C3-3B4B-44D5-ADA2-5CAE6D29E6AE}"/>
          </ac:spMkLst>
        </pc:spChg>
        <pc:spChg chg="add mod">
          <ac:chgData name="sheikha juma" userId="608ad1f2e48bc868" providerId="LiveId" clId="{EBC69C63-07EB-4DF0-B0DB-257749B11308}" dt="2021-10-08T06:51:31.849" v="1955" actId="2711"/>
          <ac:spMkLst>
            <pc:docMk/>
            <pc:sldMk cId="414014163" sldId="332"/>
            <ac:spMk id="6" creationId="{BB6C22BF-840A-4313-9139-87448575F040}"/>
          </ac:spMkLst>
        </pc:spChg>
        <pc:spChg chg="add mod">
          <ac:chgData name="sheikha juma" userId="608ad1f2e48bc868" providerId="LiveId" clId="{EBC69C63-07EB-4DF0-B0DB-257749B11308}" dt="2021-10-08T07:05:20.543" v="2144" actId="207"/>
          <ac:spMkLst>
            <pc:docMk/>
            <pc:sldMk cId="414014163" sldId="332"/>
            <ac:spMk id="7" creationId="{DA3E6C16-C266-4F3D-B2B4-64D0A6D86AE4}"/>
          </ac:spMkLst>
        </pc:spChg>
        <pc:spChg chg="add mod">
          <ac:chgData name="sheikha juma" userId="608ad1f2e48bc868" providerId="LiveId" clId="{EBC69C63-07EB-4DF0-B0DB-257749B11308}" dt="2021-10-08T06:55:06.407" v="2016" actId="1076"/>
          <ac:spMkLst>
            <pc:docMk/>
            <pc:sldMk cId="414014163" sldId="332"/>
            <ac:spMk id="52" creationId="{537A1223-3370-480D-9BDA-109AFD878C74}"/>
          </ac:spMkLst>
        </pc:spChg>
        <pc:spChg chg="add del mod">
          <ac:chgData name="sheikha juma" userId="608ad1f2e48bc868" providerId="LiveId" clId="{EBC69C63-07EB-4DF0-B0DB-257749B11308}" dt="2021-10-08T06:55:15.024" v="2018" actId="21"/>
          <ac:spMkLst>
            <pc:docMk/>
            <pc:sldMk cId="414014163" sldId="332"/>
            <ac:spMk id="53" creationId="{639D0888-0F15-4B3D-B4F6-C2E9530DA25C}"/>
          </ac:spMkLst>
        </pc:spChg>
        <pc:spChg chg="add del mod">
          <ac:chgData name="sheikha juma" userId="608ad1f2e48bc868" providerId="LiveId" clId="{EBC69C63-07EB-4DF0-B0DB-257749B11308}" dt="2021-10-08T06:55:10.322" v="2017" actId="478"/>
          <ac:spMkLst>
            <pc:docMk/>
            <pc:sldMk cId="414014163" sldId="332"/>
            <ac:spMk id="54" creationId="{5A563FDD-8EE7-4F22-9C07-4C0D02E75980}"/>
          </ac:spMkLst>
        </pc:spChg>
        <pc:spChg chg="del mod">
          <ac:chgData name="sheikha juma" userId="608ad1f2e48bc868" providerId="LiveId" clId="{EBC69C63-07EB-4DF0-B0DB-257749B11308}" dt="2021-10-08T07:00:29.903" v="2113" actId="21"/>
          <ac:spMkLst>
            <pc:docMk/>
            <pc:sldMk cId="414014163" sldId="332"/>
            <ac:spMk id="56" creationId="{CDD65079-056B-4AAB-B85B-FE0C884D6A70}"/>
          </ac:spMkLst>
        </pc:spChg>
        <pc:spChg chg="mod">
          <ac:chgData name="sheikha juma" userId="608ad1f2e48bc868" providerId="LiveId" clId="{EBC69C63-07EB-4DF0-B0DB-257749B11308}" dt="2021-10-08T06:53:27.340" v="1994"/>
          <ac:spMkLst>
            <pc:docMk/>
            <pc:sldMk cId="414014163" sldId="332"/>
            <ac:spMk id="57" creationId="{E8981B8D-7ADF-4978-B56B-28C6C12B694A}"/>
          </ac:spMkLst>
        </pc:spChg>
        <pc:spChg chg="mod">
          <ac:chgData name="sheikha juma" userId="608ad1f2e48bc868" providerId="LiveId" clId="{EBC69C63-07EB-4DF0-B0DB-257749B11308}" dt="2021-10-08T06:53:27.340" v="1994"/>
          <ac:spMkLst>
            <pc:docMk/>
            <pc:sldMk cId="414014163" sldId="332"/>
            <ac:spMk id="58" creationId="{323EFB5A-ECFA-407F-A723-600A3D1EA902}"/>
          </ac:spMkLst>
        </pc:spChg>
        <pc:spChg chg="mod">
          <ac:chgData name="sheikha juma" userId="608ad1f2e48bc868" providerId="LiveId" clId="{EBC69C63-07EB-4DF0-B0DB-257749B11308}" dt="2021-10-08T06:53:27.340" v="1994"/>
          <ac:spMkLst>
            <pc:docMk/>
            <pc:sldMk cId="414014163" sldId="332"/>
            <ac:spMk id="59" creationId="{3B7A2388-01E2-4605-80DC-51EE1194DC5B}"/>
          </ac:spMkLst>
        </pc:spChg>
        <pc:spChg chg="add mod ord">
          <ac:chgData name="sheikha juma" userId="608ad1f2e48bc868" providerId="LiveId" clId="{EBC69C63-07EB-4DF0-B0DB-257749B11308}" dt="2021-10-08T10:35:39.094" v="4388" actId="207"/>
          <ac:spMkLst>
            <pc:docMk/>
            <pc:sldMk cId="414014163" sldId="332"/>
            <ac:spMk id="61" creationId="{78BC83D5-58AD-4CD8-8FAA-F541DFEB9AFF}"/>
          </ac:spMkLst>
        </pc:spChg>
        <pc:spChg chg="add mod ord">
          <ac:chgData name="sheikha juma" userId="608ad1f2e48bc868" providerId="LiveId" clId="{EBC69C63-07EB-4DF0-B0DB-257749B11308}" dt="2021-10-08T10:35:36.505" v="4387" actId="207"/>
          <ac:spMkLst>
            <pc:docMk/>
            <pc:sldMk cId="414014163" sldId="332"/>
            <ac:spMk id="62" creationId="{BAF11086-F362-45F3-92A6-1346DEE5C664}"/>
          </ac:spMkLst>
        </pc:spChg>
        <pc:spChg chg="add mod">
          <ac:chgData name="sheikha juma" userId="608ad1f2e48bc868" providerId="LiveId" clId="{EBC69C63-07EB-4DF0-B0DB-257749B11308}" dt="2021-10-08T07:00:33.890" v="2115" actId="1076"/>
          <ac:spMkLst>
            <pc:docMk/>
            <pc:sldMk cId="414014163" sldId="332"/>
            <ac:spMk id="63" creationId="{87E2BD32-F429-4351-A03B-20507BE31B7B}"/>
          </ac:spMkLst>
        </pc:spChg>
        <pc:spChg chg="del">
          <ac:chgData name="sheikha juma" userId="608ad1f2e48bc868" providerId="LiveId" clId="{EBC69C63-07EB-4DF0-B0DB-257749B11308}" dt="2021-10-08T06:54:58.708" v="2014" actId="478"/>
          <ac:spMkLst>
            <pc:docMk/>
            <pc:sldMk cId="414014163" sldId="332"/>
            <ac:spMk id="64" creationId="{15017B8D-3891-411C-A7A8-05724E2C895B}"/>
          </ac:spMkLst>
        </pc:spChg>
        <pc:spChg chg="del">
          <ac:chgData name="sheikha juma" userId="608ad1f2e48bc868" providerId="LiveId" clId="{EBC69C63-07EB-4DF0-B0DB-257749B11308}" dt="2021-10-08T06:49:47.944" v="1925" actId="478"/>
          <ac:spMkLst>
            <pc:docMk/>
            <pc:sldMk cId="414014163" sldId="332"/>
            <ac:spMk id="65" creationId="{14267D87-EB0B-47C9-8629-5D6C96AF99C6}"/>
          </ac:spMkLst>
        </pc:spChg>
        <pc:spChg chg="add del mod">
          <ac:chgData name="sheikha juma" userId="608ad1f2e48bc868" providerId="LiveId" clId="{EBC69C63-07EB-4DF0-B0DB-257749B11308}" dt="2021-10-08T06:51:01.164" v="1941" actId="478"/>
          <ac:spMkLst>
            <pc:docMk/>
            <pc:sldMk cId="414014163" sldId="332"/>
            <ac:spMk id="66" creationId="{32673091-BB07-4C46-9C59-F57B94EED6FF}"/>
          </ac:spMkLst>
        </pc:spChg>
        <pc:spChg chg="del">
          <ac:chgData name="sheikha juma" userId="608ad1f2e48bc868" providerId="LiveId" clId="{EBC69C63-07EB-4DF0-B0DB-257749B11308}" dt="2021-10-08T06:46:50.495" v="1845" actId="478"/>
          <ac:spMkLst>
            <pc:docMk/>
            <pc:sldMk cId="414014163" sldId="332"/>
            <ac:spMk id="67" creationId="{F55BADE6-B6B0-4A24-997E-03154B326D3F}"/>
          </ac:spMkLst>
        </pc:spChg>
        <pc:spChg chg="del">
          <ac:chgData name="sheikha juma" userId="608ad1f2e48bc868" providerId="LiveId" clId="{EBC69C63-07EB-4DF0-B0DB-257749B11308}" dt="2021-10-08T06:46:53.235" v="1846" actId="478"/>
          <ac:spMkLst>
            <pc:docMk/>
            <pc:sldMk cId="414014163" sldId="332"/>
            <ac:spMk id="68" creationId="{3153E533-12A4-4E87-A283-E73FDA2D03C2}"/>
          </ac:spMkLst>
        </pc:spChg>
        <pc:spChg chg="del">
          <ac:chgData name="sheikha juma" userId="608ad1f2e48bc868" providerId="LiveId" clId="{EBC69C63-07EB-4DF0-B0DB-257749B11308}" dt="2021-10-08T06:46:56.900" v="1847" actId="478"/>
          <ac:spMkLst>
            <pc:docMk/>
            <pc:sldMk cId="414014163" sldId="332"/>
            <ac:spMk id="69" creationId="{815F0D86-2642-499F-8BD0-2284D610DB6F}"/>
          </ac:spMkLst>
        </pc:spChg>
        <pc:spChg chg="add mod">
          <ac:chgData name="sheikha juma" userId="608ad1f2e48bc868" providerId="LiveId" clId="{EBC69C63-07EB-4DF0-B0DB-257749B11308}" dt="2021-10-08T07:00:39.318" v="2117" actId="1076"/>
          <ac:spMkLst>
            <pc:docMk/>
            <pc:sldMk cId="414014163" sldId="332"/>
            <ac:spMk id="70" creationId="{93EB950F-5BE1-4A00-A335-1D9553E58429}"/>
          </ac:spMkLst>
        </pc:spChg>
        <pc:spChg chg="del mod">
          <ac:chgData name="sheikha juma" userId="608ad1f2e48bc868" providerId="LiveId" clId="{EBC69C63-07EB-4DF0-B0DB-257749B11308}" dt="2021-10-08T07:33:11.599" v="2633" actId="21"/>
          <ac:spMkLst>
            <pc:docMk/>
            <pc:sldMk cId="414014163" sldId="332"/>
            <ac:spMk id="71" creationId="{00000000-0000-0000-0000-000000000000}"/>
          </ac:spMkLst>
        </pc:spChg>
        <pc:spChg chg="add del mod">
          <ac:chgData name="sheikha juma" userId="608ad1f2e48bc868" providerId="LiveId" clId="{EBC69C63-07EB-4DF0-B0DB-257749B11308}" dt="2021-10-08T10:35:21.146" v="4384" actId="478"/>
          <ac:spMkLst>
            <pc:docMk/>
            <pc:sldMk cId="414014163" sldId="332"/>
            <ac:spMk id="72" creationId="{00000000-0000-0000-0000-000000000000}"/>
          </ac:spMkLst>
        </pc:spChg>
        <pc:spChg chg="add mod">
          <ac:chgData name="sheikha juma" userId="608ad1f2e48bc868" providerId="LiveId" clId="{EBC69C63-07EB-4DF0-B0DB-257749B11308}" dt="2021-10-08T07:05:13.820" v="2143" actId="207"/>
          <ac:spMkLst>
            <pc:docMk/>
            <pc:sldMk cId="414014163" sldId="332"/>
            <ac:spMk id="73" creationId="{4BCA742E-4B2C-4BBF-9BAD-828C53CF2862}"/>
          </ac:spMkLst>
        </pc:spChg>
        <pc:spChg chg="mod">
          <ac:chgData name="sheikha juma" userId="608ad1f2e48bc868" providerId="LiveId" clId="{EBC69C63-07EB-4DF0-B0DB-257749B11308}" dt="2021-10-08T06:50:48.998" v="1939" actId="208"/>
          <ac:spMkLst>
            <pc:docMk/>
            <pc:sldMk cId="414014163" sldId="332"/>
            <ac:spMk id="79" creationId="{00000000-0000-0000-0000-000000000000}"/>
          </ac:spMkLst>
        </pc:spChg>
        <pc:spChg chg="del">
          <ac:chgData name="sheikha juma" userId="608ad1f2e48bc868" providerId="LiveId" clId="{EBC69C63-07EB-4DF0-B0DB-257749B11308}" dt="2021-10-08T06:50:19.554" v="1936" actId="478"/>
          <ac:spMkLst>
            <pc:docMk/>
            <pc:sldMk cId="414014163" sldId="332"/>
            <ac:spMk id="97" creationId="{00000000-0000-0000-0000-000000000000}"/>
          </ac:spMkLst>
        </pc:spChg>
        <pc:spChg chg="del">
          <ac:chgData name="sheikha juma" userId="608ad1f2e48bc868" providerId="LiveId" clId="{EBC69C63-07EB-4DF0-B0DB-257749B11308}" dt="2021-10-08T06:50:19.554" v="1936" actId="478"/>
          <ac:spMkLst>
            <pc:docMk/>
            <pc:sldMk cId="414014163" sldId="332"/>
            <ac:spMk id="98" creationId="{00000000-0000-0000-0000-000000000000}"/>
          </ac:spMkLst>
        </pc:spChg>
        <pc:spChg chg="del">
          <ac:chgData name="sheikha juma" userId="608ad1f2e48bc868" providerId="LiveId" clId="{EBC69C63-07EB-4DF0-B0DB-257749B11308}" dt="2021-10-08T06:50:19.554" v="1936" actId="478"/>
          <ac:spMkLst>
            <pc:docMk/>
            <pc:sldMk cId="414014163" sldId="332"/>
            <ac:spMk id="99" creationId="{00000000-0000-0000-0000-000000000000}"/>
          </ac:spMkLst>
        </pc:spChg>
        <pc:spChg chg="del">
          <ac:chgData name="sheikha juma" userId="608ad1f2e48bc868" providerId="LiveId" clId="{EBC69C63-07EB-4DF0-B0DB-257749B11308}" dt="2021-10-08T06:50:19.554" v="1936" actId="478"/>
          <ac:spMkLst>
            <pc:docMk/>
            <pc:sldMk cId="414014163" sldId="332"/>
            <ac:spMk id="100" creationId="{00000000-0000-0000-0000-000000000000}"/>
          </ac:spMkLst>
        </pc:spChg>
        <pc:spChg chg="del">
          <ac:chgData name="sheikha juma" userId="608ad1f2e48bc868" providerId="LiveId" clId="{EBC69C63-07EB-4DF0-B0DB-257749B11308}" dt="2021-10-08T06:50:15.978" v="1935" actId="478"/>
          <ac:spMkLst>
            <pc:docMk/>
            <pc:sldMk cId="414014163" sldId="332"/>
            <ac:spMk id="101" creationId="{00000000-0000-0000-0000-000000000000}"/>
          </ac:spMkLst>
        </pc:spChg>
        <pc:spChg chg="del">
          <ac:chgData name="sheikha juma" userId="608ad1f2e48bc868" providerId="LiveId" clId="{EBC69C63-07EB-4DF0-B0DB-257749B11308}" dt="2021-10-08T06:50:15.978" v="1935" actId="478"/>
          <ac:spMkLst>
            <pc:docMk/>
            <pc:sldMk cId="414014163" sldId="332"/>
            <ac:spMk id="102" creationId="{00000000-0000-0000-0000-000000000000}"/>
          </ac:spMkLst>
        </pc:spChg>
        <pc:spChg chg="del">
          <ac:chgData name="sheikha juma" userId="608ad1f2e48bc868" providerId="LiveId" clId="{EBC69C63-07EB-4DF0-B0DB-257749B11308}" dt="2021-10-08T06:50:15.978" v="1935" actId="478"/>
          <ac:spMkLst>
            <pc:docMk/>
            <pc:sldMk cId="414014163" sldId="332"/>
            <ac:spMk id="103" creationId="{00000000-0000-0000-0000-000000000000}"/>
          </ac:spMkLst>
        </pc:spChg>
        <pc:spChg chg="del">
          <ac:chgData name="sheikha juma" userId="608ad1f2e48bc868" providerId="LiveId" clId="{EBC69C63-07EB-4DF0-B0DB-257749B11308}" dt="2021-10-08T06:50:15.978" v="1935" actId="478"/>
          <ac:spMkLst>
            <pc:docMk/>
            <pc:sldMk cId="414014163" sldId="332"/>
            <ac:spMk id="104" creationId="{00000000-0000-0000-0000-000000000000}"/>
          </ac:spMkLst>
        </pc:spChg>
        <pc:spChg chg="del">
          <ac:chgData name="sheikha juma" userId="608ad1f2e48bc868" providerId="LiveId" clId="{EBC69C63-07EB-4DF0-B0DB-257749B11308}" dt="2021-10-08T06:49:40.125" v="1922" actId="478"/>
          <ac:spMkLst>
            <pc:docMk/>
            <pc:sldMk cId="414014163" sldId="332"/>
            <ac:spMk id="105" creationId="{00000000-0000-0000-0000-000000000000}"/>
          </ac:spMkLst>
        </pc:spChg>
        <pc:spChg chg="del">
          <ac:chgData name="sheikha juma" userId="608ad1f2e48bc868" providerId="LiveId" clId="{EBC69C63-07EB-4DF0-B0DB-257749B11308}" dt="2021-10-08T06:49:40.125" v="1922" actId="478"/>
          <ac:spMkLst>
            <pc:docMk/>
            <pc:sldMk cId="414014163" sldId="332"/>
            <ac:spMk id="106" creationId="{00000000-0000-0000-0000-000000000000}"/>
          </ac:spMkLst>
        </pc:spChg>
        <pc:spChg chg="del">
          <ac:chgData name="sheikha juma" userId="608ad1f2e48bc868" providerId="LiveId" clId="{EBC69C63-07EB-4DF0-B0DB-257749B11308}" dt="2021-10-08T06:49:40.125" v="1922" actId="478"/>
          <ac:spMkLst>
            <pc:docMk/>
            <pc:sldMk cId="414014163" sldId="332"/>
            <ac:spMk id="107" creationId="{00000000-0000-0000-0000-000000000000}"/>
          </ac:spMkLst>
        </pc:spChg>
        <pc:spChg chg="del">
          <ac:chgData name="sheikha juma" userId="608ad1f2e48bc868" providerId="LiveId" clId="{EBC69C63-07EB-4DF0-B0DB-257749B11308}" dt="2021-10-08T06:49:40.125" v="1922" actId="478"/>
          <ac:spMkLst>
            <pc:docMk/>
            <pc:sldMk cId="414014163" sldId="332"/>
            <ac:spMk id="108" creationId="{00000000-0000-0000-0000-000000000000}"/>
          </ac:spMkLst>
        </pc:spChg>
        <pc:grpChg chg="del">
          <ac:chgData name="sheikha juma" userId="608ad1f2e48bc868" providerId="LiveId" clId="{EBC69C63-07EB-4DF0-B0DB-257749B11308}" dt="2021-10-08T06:47:04.669" v="1848" actId="478"/>
          <ac:grpSpMkLst>
            <pc:docMk/>
            <pc:sldMk cId="414014163" sldId="332"/>
            <ac:grpSpMk id="3" creationId="{00000000-0000-0000-0000-000000000000}"/>
          </ac:grpSpMkLst>
        </pc:grpChg>
        <pc:grpChg chg="del mod">
          <ac:chgData name="sheikha juma" userId="608ad1f2e48bc868" providerId="LiveId" clId="{EBC69C63-07EB-4DF0-B0DB-257749B11308}" dt="2021-10-08T06:55:15.024" v="2018" actId="21"/>
          <ac:grpSpMkLst>
            <pc:docMk/>
            <pc:sldMk cId="414014163" sldId="332"/>
            <ac:grpSpMk id="46" creationId="{00000000-0000-0000-0000-000000000000}"/>
          </ac:grpSpMkLst>
        </pc:grpChg>
        <pc:grpChg chg="del mod">
          <ac:chgData name="sheikha juma" userId="608ad1f2e48bc868" providerId="LiveId" clId="{EBC69C63-07EB-4DF0-B0DB-257749B11308}" dt="2021-10-08T06:54:42.642" v="2008" actId="478"/>
          <ac:grpSpMkLst>
            <pc:docMk/>
            <pc:sldMk cId="414014163" sldId="332"/>
            <ac:grpSpMk id="48" creationId="{00000000-0000-0000-0000-000000000000}"/>
          </ac:grpSpMkLst>
        </pc:grpChg>
        <pc:grpChg chg="del mod">
          <ac:chgData name="sheikha juma" userId="608ad1f2e48bc868" providerId="LiveId" clId="{EBC69C63-07EB-4DF0-B0DB-257749B11308}" dt="2021-10-08T06:54:29.151" v="2002" actId="478"/>
          <ac:grpSpMkLst>
            <pc:docMk/>
            <pc:sldMk cId="414014163" sldId="332"/>
            <ac:grpSpMk id="51" creationId="{00000000-0000-0000-0000-000000000000}"/>
          </ac:grpSpMkLst>
        </pc:grpChg>
        <pc:grpChg chg="add del mod">
          <ac:chgData name="sheikha juma" userId="608ad1f2e48bc868" providerId="LiveId" clId="{EBC69C63-07EB-4DF0-B0DB-257749B11308}" dt="2021-10-08T07:01:15.970" v="2126" actId="478"/>
          <ac:grpSpMkLst>
            <pc:docMk/>
            <pc:sldMk cId="414014163" sldId="332"/>
            <ac:grpSpMk id="55" creationId="{3563D3D8-3606-4572-95E2-A882E4EDC233}"/>
          </ac:grpSpMkLst>
        </pc:grpChg>
        <pc:grpChg chg="del mod">
          <ac:chgData name="sheikha juma" userId="608ad1f2e48bc868" providerId="LiveId" clId="{EBC69C63-07EB-4DF0-B0DB-257749B11308}" dt="2021-10-08T07:00:17.313" v="2111" actId="478"/>
          <ac:grpSpMkLst>
            <pc:docMk/>
            <pc:sldMk cId="414014163" sldId="332"/>
            <ac:grpSpMk id="76" creationId="{00000000-0000-0000-0000-000000000000}"/>
          </ac:grpSpMkLst>
        </pc:grpChg>
        <pc:grpChg chg="add del mod">
          <ac:chgData name="sheikha juma" userId="608ad1f2e48bc868" providerId="LiveId" clId="{EBC69C63-07EB-4DF0-B0DB-257749B11308}" dt="2021-10-08T10:35:23.632" v="4385" actId="478"/>
          <ac:grpSpMkLst>
            <pc:docMk/>
            <pc:sldMk cId="414014163" sldId="332"/>
            <ac:grpSpMk id="86" creationId="{00000000-0000-0000-0000-000000000000}"/>
          </ac:grpSpMkLst>
        </pc:grpChg>
        <pc:grpChg chg="del mod">
          <ac:chgData name="sheikha juma" userId="608ad1f2e48bc868" providerId="LiveId" clId="{EBC69C63-07EB-4DF0-B0DB-257749B11308}" dt="2021-10-08T10:35:25.415" v="4386" actId="478"/>
          <ac:grpSpMkLst>
            <pc:docMk/>
            <pc:sldMk cId="414014163" sldId="332"/>
            <ac:grpSpMk id="89" creationId="{00000000-0000-0000-0000-000000000000}"/>
          </ac:grpSpMkLst>
        </pc:grpChg>
        <pc:picChg chg="add del">
          <ac:chgData name="sheikha juma" userId="608ad1f2e48bc868" providerId="LiveId" clId="{EBC69C63-07EB-4DF0-B0DB-257749B11308}" dt="2021-10-08T06:50:13.654" v="1934" actId="478"/>
          <ac:picMkLst>
            <pc:docMk/>
            <pc:sldMk cId="414014163" sldId="332"/>
            <ac:picMk id="43" creationId="{00000000-0000-0000-0000-000000000000}"/>
          </ac:picMkLst>
        </pc:picChg>
        <pc:picChg chg="del">
          <ac:chgData name="sheikha juma" userId="608ad1f2e48bc868" providerId="LiveId" clId="{EBC69C63-07EB-4DF0-B0DB-257749B11308}" dt="2021-10-08T06:50:10.111" v="1932" actId="478"/>
          <ac:picMkLst>
            <pc:docMk/>
            <pc:sldMk cId="414014163" sldId="332"/>
            <ac:picMk id="44" creationId="{00000000-0000-0000-0000-000000000000}"/>
          </ac:picMkLst>
        </pc:picChg>
        <pc:picChg chg="del">
          <ac:chgData name="sheikha juma" userId="608ad1f2e48bc868" providerId="LiveId" clId="{EBC69C63-07EB-4DF0-B0DB-257749B11308}" dt="2021-10-08T06:50:11.940" v="1933" actId="478"/>
          <ac:picMkLst>
            <pc:docMk/>
            <pc:sldMk cId="414014163" sldId="332"/>
            <ac:picMk id="50" creationId="{00000000-0000-0000-0000-000000000000}"/>
          </ac:picMkLst>
        </pc:picChg>
        <pc:picChg chg="del">
          <ac:chgData name="sheikha juma" userId="608ad1f2e48bc868" providerId="LiveId" clId="{EBC69C63-07EB-4DF0-B0DB-257749B11308}" dt="2021-10-08T07:01:15.970" v="2126" actId="478"/>
          <ac:picMkLst>
            <pc:docMk/>
            <pc:sldMk cId="414014163" sldId="332"/>
            <ac:picMk id="92" creationId="{00000000-0000-0000-0000-000000000000}"/>
          </ac:picMkLst>
        </pc:picChg>
      </pc:sldChg>
      <pc:sldChg chg="addSp delSp modSp mod ord">
        <pc:chgData name="sheikha juma" userId="608ad1f2e48bc868" providerId="LiveId" clId="{EBC69C63-07EB-4DF0-B0DB-257749B11308}" dt="2021-10-08T10:59:27.519" v="4655" actId="1076"/>
        <pc:sldMkLst>
          <pc:docMk/>
          <pc:sldMk cId="1588666738" sldId="333"/>
        </pc:sldMkLst>
        <pc:spChg chg="add mod">
          <ac:chgData name="sheikha juma" userId="608ad1f2e48bc868" providerId="LiveId" clId="{EBC69C63-07EB-4DF0-B0DB-257749B11308}" dt="2021-10-08T10:59:27.519" v="4655" actId="1076"/>
          <ac:spMkLst>
            <pc:docMk/>
            <pc:sldMk cId="1588666738" sldId="333"/>
            <ac:spMk id="2" creationId="{775CF7C4-E396-4670-9D77-A2AB3E388B8B}"/>
          </ac:spMkLst>
        </pc:spChg>
        <pc:spChg chg="add mod">
          <ac:chgData name="sheikha juma" userId="608ad1f2e48bc868" providerId="LiveId" clId="{EBC69C63-07EB-4DF0-B0DB-257749B11308}" dt="2021-10-08T10:05:58.670" v="4050" actId="164"/>
          <ac:spMkLst>
            <pc:docMk/>
            <pc:sldMk cId="1588666738" sldId="333"/>
            <ac:spMk id="3" creationId="{815EEBDB-09E7-4B02-A129-38C3A3C299DD}"/>
          </ac:spMkLst>
        </pc:spChg>
        <pc:spChg chg="add mod">
          <ac:chgData name="sheikha juma" userId="608ad1f2e48bc868" providerId="LiveId" clId="{EBC69C63-07EB-4DF0-B0DB-257749B11308}" dt="2021-10-08T10:08:06.558" v="4089" actId="1076"/>
          <ac:spMkLst>
            <pc:docMk/>
            <pc:sldMk cId="1588666738" sldId="333"/>
            <ac:spMk id="5" creationId="{AD49C758-56DF-432F-8724-08957B317996}"/>
          </ac:spMkLst>
        </pc:spChg>
        <pc:spChg chg="add mod">
          <ac:chgData name="sheikha juma" userId="608ad1f2e48bc868" providerId="LiveId" clId="{EBC69C63-07EB-4DF0-B0DB-257749B11308}" dt="2021-10-08T10:15:49.022" v="4228" actId="1076"/>
          <ac:spMkLst>
            <pc:docMk/>
            <pc:sldMk cId="1588666738" sldId="333"/>
            <ac:spMk id="6" creationId="{A0AB8AEB-D50F-4FE0-9144-AAC4F5C283DC}"/>
          </ac:spMkLst>
        </pc:spChg>
        <pc:spChg chg="add mod">
          <ac:chgData name="sheikha juma" userId="608ad1f2e48bc868" providerId="LiveId" clId="{EBC69C63-07EB-4DF0-B0DB-257749B11308}" dt="2021-10-08T10:20:33.687" v="4243" actId="1076"/>
          <ac:spMkLst>
            <pc:docMk/>
            <pc:sldMk cId="1588666738" sldId="333"/>
            <ac:spMk id="7" creationId="{08A13C47-6BBC-481F-A5E1-37502BB7518C}"/>
          </ac:spMkLst>
        </pc:spChg>
        <pc:spChg chg="add mod">
          <ac:chgData name="sheikha juma" userId="608ad1f2e48bc868" providerId="LiveId" clId="{EBC69C63-07EB-4DF0-B0DB-257749B11308}" dt="2021-10-08T10:08:15.601" v="4091" actId="1076"/>
          <ac:spMkLst>
            <pc:docMk/>
            <pc:sldMk cId="1588666738" sldId="333"/>
            <ac:spMk id="8" creationId="{E90EE0AB-6483-4BD6-928B-1478AFF5A64A}"/>
          </ac:spMkLst>
        </pc:spChg>
        <pc:spChg chg="mod">
          <ac:chgData name="sheikha juma" userId="608ad1f2e48bc868" providerId="LiveId" clId="{EBC69C63-07EB-4DF0-B0DB-257749B11308}" dt="2021-10-08T10:04:29.079" v="4022"/>
          <ac:spMkLst>
            <pc:docMk/>
            <pc:sldMk cId="1588666738" sldId="333"/>
            <ac:spMk id="10" creationId="{4D896496-E158-4154-84B4-F0D3E43DDF2E}"/>
          </ac:spMkLst>
        </pc:spChg>
        <pc:spChg chg="mod">
          <ac:chgData name="sheikha juma" userId="608ad1f2e48bc868" providerId="LiveId" clId="{EBC69C63-07EB-4DF0-B0DB-257749B11308}" dt="2021-10-08T10:04:29.079" v="4022"/>
          <ac:spMkLst>
            <pc:docMk/>
            <pc:sldMk cId="1588666738" sldId="333"/>
            <ac:spMk id="11" creationId="{72F662AA-7468-45FE-92DA-3FD939151793}"/>
          </ac:spMkLst>
        </pc:spChg>
        <pc:spChg chg="mod">
          <ac:chgData name="sheikha juma" userId="608ad1f2e48bc868" providerId="LiveId" clId="{EBC69C63-07EB-4DF0-B0DB-257749B11308}" dt="2021-10-08T10:05:25.984" v="4041" actId="14100"/>
          <ac:spMkLst>
            <pc:docMk/>
            <pc:sldMk cId="1588666738" sldId="333"/>
            <ac:spMk id="13" creationId="{0F437D49-6876-4110-9611-C5BFC405781D}"/>
          </ac:spMkLst>
        </pc:spChg>
        <pc:spChg chg="mod">
          <ac:chgData name="sheikha juma" userId="608ad1f2e48bc868" providerId="LiveId" clId="{EBC69C63-07EB-4DF0-B0DB-257749B11308}" dt="2021-10-08T10:05:30.158" v="4042" actId="14100"/>
          <ac:spMkLst>
            <pc:docMk/>
            <pc:sldMk cId="1588666738" sldId="333"/>
            <ac:spMk id="14" creationId="{C30BDC20-2744-46B8-BCB5-1394E275291C}"/>
          </ac:spMkLst>
        </pc:spChg>
        <pc:spChg chg="add del mod">
          <ac:chgData name="sheikha juma" userId="608ad1f2e48bc868" providerId="LiveId" clId="{EBC69C63-07EB-4DF0-B0DB-257749B11308}" dt="2021-10-08T10:06:06.719" v="4053" actId="478"/>
          <ac:spMkLst>
            <pc:docMk/>
            <pc:sldMk cId="1588666738" sldId="333"/>
            <ac:spMk id="17" creationId="{6A6EAE2C-F176-42B8-A4F7-E78319708F38}"/>
          </ac:spMkLst>
        </pc:spChg>
        <pc:spChg chg="mod">
          <ac:chgData name="sheikha juma" userId="608ad1f2e48bc868" providerId="LiveId" clId="{EBC69C63-07EB-4DF0-B0DB-257749B11308}" dt="2021-10-08T10:07:15.605" v="4073" actId="1037"/>
          <ac:spMkLst>
            <pc:docMk/>
            <pc:sldMk cId="1588666738" sldId="333"/>
            <ac:spMk id="21" creationId="{3D8998AC-8CC0-4544-AA3E-5A7744BDFC29}"/>
          </ac:spMkLst>
        </pc:spChg>
        <pc:spChg chg="mod">
          <ac:chgData name="sheikha juma" userId="608ad1f2e48bc868" providerId="LiveId" clId="{EBC69C63-07EB-4DF0-B0DB-257749B11308}" dt="2021-10-08T10:06:37.014" v="4063"/>
          <ac:spMkLst>
            <pc:docMk/>
            <pc:sldMk cId="1588666738" sldId="333"/>
            <ac:spMk id="22" creationId="{BAE3F4D1-E0E0-41C5-A812-AA2FFCF040D8}"/>
          </ac:spMkLst>
        </pc:spChg>
        <pc:spChg chg="mod">
          <ac:chgData name="sheikha juma" userId="608ad1f2e48bc868" providerId="LiveId" clId="{EBC69C63-07EB-4DF0-B0DB-257749B11308}" dt="2021-10-08T10:06:37.014" v="4063"/>
          <ac:spMkLst>
            <pc:docMk/>
            <pc:sldMk cId="1588666738" sldId="333"/>
            <ac:spMk id="23" creationId="{BA6F4215-9CD5-4297-A37C-7799DA055038}"/>
          </ac:spMkLst>
        </pc:spChg>
        <pc:spChg chg="add mod">
          <ac:chgData name="sheikha juma" userId="608ad1f2e48bc868" providerId="LiveId" clId="{EBC69C63-07EB-4DF0-B0DB-257749B11308}" dt="2021-10-08T10:08:06.558" v="4089" actId="1076"/>
          <ac:spMkLst>
            <pc:docMk/>
            <pc:sldMk cId="1588666738" sldId="333"/>
            <ac:spMk id="24" creationId="{C376B6C9-9CC4-491B-839C-B51CDB78879A}"/>
          </ac:spMkLst>
        </pc:spChg>
        <pc:spChg chg="mod">
          <ac:chgData name="sheikha juma" userId="608ad1f2e48bc868" providerId="LiveId" clId="{EBC69C63-07EB-4DF0-B0DB-257749B11308}" dt="2021-10-08T10:07:40.014" v="4083" actId="20577"/>
          <ac:spMkLst>
            <pc:docMk/>
            <pc:sldMk cId="1588666738" sldId="333"/>
            <ac:spMk id="27" creationId="{B4013511-A08B-4488-B708-D97AEC59BEDC}"/>
          </ac:spMkLst>
        </pc:spChg>
        <pc:spChg chg="mod">
          <ac:chgData name="sheikha juma" userId="608ad1f2e48bc868" providerId="LiveId" clId="{EBC69C63-07EB-4DF0-B0DB-257749B11308}" dt="2021-10-08T10:07:30.673" v="4078"/>
          <ac:spMkLst>
            <pc:docMk/>
            <pc:sldMk cId="1588666738" sldId="333"/>
            <ac:spMk id="28" creationId="{703038F8-1A31-4027-8EB2-50FE715ECFB4}"/>
          </ac:spMkLst>
        </pc:spChg>
        <pc:spChg chg="mod">
          <ac:chgData name="sheikha juma" userId="608ad1f2e48bc868" providerId="LiveId" clId="{EBC69C63-07EB-4DF0-B0DB-257749B11308}" dt="2021-10-08T10:07:30.673" v="4078"/>
          <ac:spMkLst>
            <pc:docMk/>
            <pc:sldMk cId="1588666738" sldId="333"/>
            <ac:spMk id="29" creationId="{D8FE7B07-83AD-476A-A105-504E28743B04}"/>
          </ac:spMkLst>
        </pc:spChg>
        <pc:spChg chg="add mod">
          <ac:chgData name="sheikha juma" userId="608ad1f2e48bc868" providerId="LiveId" clId="{EBC69C63-07EB-4DF0-B0DB-257749B11308}" dt="2021-10-08T10:08:12.841" v="4090" actId="1076"/>
          <ac:spMkLst>
            <pc:docMk/>
            <pc:sldMk cId="1588666738" sldId="333"/>
            <ac:spMk id="30" creationId="{D039FFE2-9CC3-4757-8542-D8B36A9324BD}"/>
          </ac:spMkLst>
        </pc:spChg>
        <pc:spChg chg="mod">
          <ac:chgData name="sheikha juma" userId="608ad1f2e48bc868" providerId="LiveId" clId="{EBC69C63-07EB-4DF0-B0DB-257749B11308}" dt="2021-10-08T10:07:55.265" v="4087"/>
          <ac:spMkLst>
            <pc:docMk/>
            <pc:sldMk cId="1588666738" sldId="333"/>
            <ac:spMk id="33" creationId="{C363337A-41B8-4C4B-A7B1-EC7B120B1983}"/>
          </ac:spMkLst>
        </pc:spChg>
        <pc:spChg chg="mod">
          <ac:chgData name="sheikha juma" userId="608ad1f2e48bc868" providerId="LiveId" clId="{EBC69C63-07EB-4DF0-B0DB-257749B11308}" dt="2021-10-08T10:07:55.265" v="4087"/>
          <ac:spMkLst>
            <pc:docMk/>
            <pc:sldMk cId="1588666738" sldId="333"/>
            <ac:spMk id="34" creationId="{5B67D505-83E8-4362-969D-7426C48B8DC4}"/>
          </ac:spMkLst>
        </pc:spChg>
        <pc:spChg chg="mod">
          <ac:chgData name="sheikha juma" userId="608ad1f2e48bc868" providerId="LiveId" clId="{EBC69C63-07EB-4DF0-B0DB-257749B11308}" dt="2021-10-08T10:07:55.265" v="4087"/>
          <ac:spMkLst>
            <pc:docMk/>
            <pc:sldMk cId="1588666738" sldId="333"/>
            <ac:spMk id="35" creationId="{A79DED1A-1073-4D6C-B52C-C0AFB2B06768}"/>
          </ac:spMkLst>
        </pc:spChg>
        <pc:spChg chg="add mod">
          <ac:chgData name="sheikha juma" userId="608ad1f2e48bc868" providerId="LiveId" clId="{EBC69C63-07EB-4DF0-B0DB-257749B11308}" dt="2021-10-08T10:08:27.800" v="4094" actId="2711"/>
          <ac:spMkLst>
            <pc:docMk/>
            <pc:sldMk cId="1588666738" sldId="333"/>
            <ac:spMk id="36" creationId="{597F22C6-540E-49D6-B9FC-13B38681EEAC}"/>
          </ac:spMkLst>
        </pc:spChg>
        <pc:spChg chg="add mod">
          <ac:chgData name="sheikha juma" userId="608ad1f2e48bc868" providerId="LiveId" clId="{EBC69C63-07EB-4DF0-B0DB-257749B11308}" dt="2021-10-08T10:10:20.598" v="4177" actId="1076"/>
          <ac:spMkLst>
            <pc:docMk/>
            <pc:sldMk cId="1588666738" sldId="333"/>
            <ac:spMk id="37" creationId="{A6025D63-03A9-49F1-B2D4-03B0D29AA301}"/>
          </ac:spMkLst>
        </pc:spChg>
        <pc:spChg chg="mod">
          <ac:chgData name="sheikha juma" userId="608ad1f2e48bc868" providerId="LiveId" clId="{EBC69C63-07EB-4DF0-B0DB-257749B11308}" dt="2021-10-08T10:10:45.094" v="4178"/>
          <ac:spMkLst>
            <pc:docMk/>
            <pc:sldMk cId="1588666738" sldId="333"/>
            <ac:spMk id="40" creationId="{3270A0AA-FB79-4414-90CF-222D42EF2450}"/>
          </ac:spMkLst>
        </pc:spChg>
        <pc:spChg chg="mod">
          <ac:chgData name="sheikha juma" userId="608ad1f2e48bc868" providerId="LiveId" clId="{EBC69C63-07EB-4DF0-B0DB-257749B11308}" dt="2021-10-08T10:10:45.094" v="4178"/>
          <ac:spMkLst>
            <pc:docMk/>
            <pc:sldMk cId="1588666738" sldId="333"/>
            <ac:spMk id="41" creationId="{F03E631B-7E99-4422-A17B-050D1817E26E}"/>
          </ac:spMkLst>
        </pc:spChg>
        <pc:spChg chg="mod">
          <ac:chgData name="sheikha juma" userId="608ad1f2e48bc868" providerId="LiveId" clId="{EBC69C63-07EB-4DF0-B0DB-257749B11308}" dt="2021-10-08T10:10:45.094" v="4178"/>
          <ac:spMkLst>
            <pc:docMk/>
            <pc:sldMk cId="1588666738" sldId="333"/>
            <ac:spMk id="42" creationId="{F80F87E7-34C9-438F-B38F-807C44B27E48}"/>
          </ac:spMkLst>
        </pc:spChg>
        <pc:spChg chg="add del mod">
          <ac:chgData name="sheikha juma" userId="608ad1f2e48bc868" providerId="LiveId" clId="{EBC69C63-07EB-4DF0-B0DB-257749B11308}" dt="2021-10-08T10:10:47.178" v="4179" actId="478"/>
          <ac:spMkLst>
            <pc:docMk/>
            <pc:sldMk cId="1588666738" sldId="333"/>
            <ac:spMk id="43" creationId="{202417A6-9AD5-4BF9-8DD0-A07651984FB5}"/>
          </ac:spMkLst>
        </pc:spChg>
        <pc:spChg chg="add mod">
          <ac:chgData name="sheikha juma" userId="608ad1f2e48bc868" providerId="LiveId" clId="{EBC69C63-07EB-4DF0-B0DB-257749B11308}" dt="2021-10-08T10:20:33.687" v="4243" actId="1076"/>
          <ac:spMkLst>
            <pc:docMk/>
            <pc:sldMk cId="1588666738" sldId="333"/>
            <ac:spMk id="45" creationId="{198A2D9A-A0A0-46AA-A653-E4BBE8B0B60B}"/>
          </ac:spMkLst>
        </pc:spChg>
        <pc:spChg chg="add mod">
          <ac:chgData name="sheikha juma" userId="608ad1f2e48bc868" providerId="LiveId" clId="{EBC69C63-07EB-4DF0-B0DB-257749B11308}" dt="2021-10-08T10:20:33.687" v="4243" actId="1076"/>
          <ac:spMkLst>
            <pc:docMk/>
            <pc:sldMk cId="1588666738" sldId="333"/>
            <ac:spMk id="46" creationId="{DD4F721D-ED79-49D0-905C-6EE0131C0744}"/>
          </ac:spMkLst>
        </pc:spChg>
        <pc:spChg chg="add mod">
          <ac:chgData name="sheikha juma" userId="608ad1f2e48bc868" providerId="LiveId" clId="{EBC69C63-07EB-4DF0-B0DB-257749B11308}" dt="2021-10-08T10:20:33.687" v="4243" actId="1076"/>
          <ac:spMkLst>
            <pc:docMk/>
            <pc:sldMk cId="1588666738" sldId="333"/>
            <ac:spMk id="47" creationId="{BC6728C0-E7D3-4E4C-818D-C651EDA20F12}"/>
          </ac:spMkLst>
        </pc:spChg>
        <pc:spChg chg="del">
          <ac:chgData name="sheikha juma" userId="608ad1f2e48bc868" providerId="LiveId" clId="{EBC69C63-07EB-4DF0-B0DB-257749B11308}" dt="2021-10-08T08:12:50.514" v="3202" actId="478"/>
          <ac:spMkLst>
            <pc:docMk/>
            <pc:sldMk cId="1588666738" sldId="333"/>
            <ac:spMk id="60" creationId="{00000000-0000-0000-0000-000000000000}"/>
          </ac:spMkLst>
        </pc:spChg>
        <pc:spChg chg="del mod">
          <ac:chgData name="sheikha juma" userId="608ad1f2e48bc868" providerId="LiveId" clId="{EBC69C63-07EB-4DF0-B0DB-257749B11308}" dt="2021-10-08T08:12:48.705" v="3201" actId="478"/>
          <ac:spMkLst>
            <pc:docMk/>
            <pc:sldMk cId="1588666738" sldId="333"/>
            <ac:spMk id="61" creationId="{00000000-0000-0000-0000-000000000000}"/>
          </ac:spMkLst>
        </pc:spChg>
        <pc:spChg chg="del">
          <ac:chgData name="sheikha juma" userId="608ad1f2e48bc868" providerId="LiveId" clId="{EBC69C63-07EB-4DF0-B0DB-257749B11308}" dt="2021-10-08T06:53:55.731" v="1996" actId="478"/>
          <ac:spMkLst>
            <pc:docMk/>
            <pc:sldMk cId="1588666738" sldId="333"/>
            <ac:spMk id="63" creationId="{3153E533-12A4-4E87-A283-E73FDA2D03C2}"/>
          </ac:spMkLst>
        </pc:spChg>
        <pc:spChg chg="del">
          <ac:chgData name="sheikha juma" userId="608ad1f2e48bc868" providerId="LiveId" clId="{EBC69C63-07EB-4DF0-B0DB-257749B11308}" dt="2021-10-08T06:53:55.731" v="1996" actId="478"/>
          <ac:spMkLst>
            <pc:docMk/>
            <pc:sldMk cId="1588666738" sldId="333"/>
            <ac:spMk id="68" creationId="{3153E533-12A4-4E87-A283-E73FDA2D03C2}"/>
          </ac:spMkLst>
        </pc:spChg>
        <pc:grpChg chg="add mod">
          <ac:chgData name="sheikha juma" userId="608ad1f2e48bc868" providerId="LiveId" clId="{EBC69C63-07EB-4DF0-B0DB-257749B11308}" dt="2021-10-08T10:08:06.558" v="4089" actId="1076"/>
          <ac:grpSpMkLst>
            <pc:docMk/>
            <pc:sldMk cId="1588666738" sldId="333"/>
            <ac:grpSpMk id="4" creationId="{80306881-6FBA-4FA6-A52A-140F6C7F8CBE}"/>
          </ac:grpSpMkLst>
        </pc:grpChg>
        <pc:grpChg chg="add del mod">
          <ac:chgData name="sheikha juma" userId="608ad1f2e48bc868" providerId="LiveId" clId="{EBC69C63-07EB-4DF0-B0DB-257749B11308}" dt="2021-10-08T10:04:53.207" v="4031" actId="478"/>
          <ac:grpSpMkLst>
            <pc:docMk/>
            <pc:sldMk cId="1588666738" sldId="333"/>
            <ac:grpSpMk id="9" creationId="{890D4E27-18A9-4934-8140-6D1D5B3A1CAC}"/>
          </ac:grpSpMkLst>
        </pc:grpChg>
        <pc:grpChg chg="add del mod">
          <ac:chgData name="sheikha juma" userId="608ad1f2e48bc868" providerId="LiveId" clId="{EBC69C63-07EB-4DF0-B0DB-257749B11308}" dt="2021-10-08T10:05:58.670" v="4050" actId="164"/>
          <ac:grpSpMkLst>
            <pc:docMk/>
            <pc:sldMk cId="1588666738" sldId="333"/>
            <ac:grpSpMk id="12" creationId="{5B75CE68-7316-4B0E-956F-9CE45FF3A85E}"/>
          </ac:grpSpMkLst>
        </pc:grpChg>
        <pc:grpChg chg="add mod">
          <ac:chgData name="sheikha juma" userId="608ad1f2e48bc868" providerId="LiveId" clId="{EBC69C63-07EB-4DF0-B0DB-257749B11308}" dt="2021-10-08T10:08:06.558" v="4089" actId="1076"/>
          <ac:grpSpMkLst>
            <pc:docMk/>
            <pc:sldMk cId="1588666738" sldId="333"/>
            <ac:grpSpMk id="19" creationId="{49B3F9EC-C0D5-474A-829C-9D1E5793BCAB}"/>
          </ac:grpSpMkLst>
        </pc:grpChg>
        <pc:grpChg chg="mod">
          <ac:chgData name="sheikha juma" userId="608ad1f2e48bc868" providerId="LiveId" clId="{EBC69C63-07EB-4DF0-B0DB-257749B11308}" dt="2021-10-08T10:06:37.014" v="4063"/>
          <ac:grpSpMkLst>
            <pc:docMk/>
            <pc:sldMk cId="1588666738" sldId="333"/>
            <ac:grpSpMk id="20" creationId="{AE6DCB0B-2BC2-4B90-B364-CE15D21CEDAB}"/>
          </ac:grpSpMkLst>
        </pc:grpChg>
        <pc:grpChg chg="add mod">
          <ac:chgData name="sheikha juma" userId="608ad1f2e48bc868" providerId="LiveId" clId="{EBC69C63-07EB-4DF0-B0DB-257749B11308}" dt="2021-10-08T10:08:12.841" v="4090" actId="1076"/>
          <ac:grpSpMkLst>
            <pc:docMk/>
            <pc:sldMk cId="1588666738" sldId="333"/>
            <ac:grpSpMk id="25" creationId="{A38D365B-EE2C-4F71-B571-8B573994CF8B}"/>
          </ac:grpSpMkLst>
        </pc:grpChg>
        <pc:grpChg chg="mod">
          <ac:chgData name="sheikha juma" userId="608ad1f2e48bc868" providerId="LiveId" clId="{EBC69C63-07EB-4DF0-B0DB-257749B11308}" dt="2021-10-08T10:07:30.673" v="4078"/>
          <ac:grpSpMkLst>
            <pc:docMk/>
            <pc:sldMk cId="1588666738" sldId="333"/>
            <ac:grpSpMk id="26" creationId="{892E76E0-737D-45B1-921D-9BB40E7B9ECB}"/>
          </ac:grpSpMkLst>
        </pc:grpChg>
        <pc:grpChg chg="add mod">
          <ac:chgData name="sheikha juma" userId="608ad1f2e48bc868" providerId="LiveId" clId="{EBC69C63-07EB-4DF0-B0DB-257749B11308}" dt="2021-10-08T10:08:12.841" v="4090" actId="1076"/>
          <ac:grpSpMkLst>
            <pc:docMk/>
            <pc:sldMk cId="1588666738" sldId="333"/>
            <ac:grpSpMk id="31" creationId="{65AE92DA-60D6-406B-AC4A-77D5271FCAEF}"/>
          </ac:grpSpMkLst>
        </pc:grpChg>
        <pc:grpChg chg="mod">
          <ac:chgData name="sheikha juma" userId="608ad1f2e48bc868" providerId="LiveId" clId="{EBC69C63-07EB-4DF0-B0DB-257749B11308}" dt="2021-10-08T10:07:55.265" v="4087"/>
          <ac:grpSpMkLst>
            <pc:docMk/>
            <pc:sldMk cId="1588666738" sldId="333"/>
            <ac:grpSpMk id="32" creationId="{B8A17F27-0BDD-4B8B-8AD4-AE58FA2600FE}"/>
          </ac:grpSpMkLst>
        </pc:grpChg>
        <pc:grpChg chg="add del mod">
          <ac:chgData name="sheikha juma" userId="608ad1f2e48bc868" providerId="LiveId" clId="{EBC69C63-07EB-4DF0-B0DB-257749B11308}" dt="2021-10-08T10:10:47.178" v="4179" actId="478"/>
          <ac:grpSpMkLst>
            <pc:docMk/>
            <pc:sldMk cId="1588666738" sldId="333"/>
            <ac:grpSpMk id="38" creationId="{F14F937A-4405-41F3-92D0-2F174DCDDAE1}"/>
          </ac:grpSpMkLst>
        </pc:grpChg>
        <pc:grpChg chg="mod">
          <ac:chgData name="sheikha juma" userId="608ad1f2e48bc868" providerId="LiveId" clId="{EBC69C63-07EB-4DF0-B0DB-257749B11308}" dt="2021-10-08T10:10:45.094" v="4178"/>
          <ac:grpSpMkLst>
            <pc:docMk/>
            <pc:sldMk cId="1588666738" sldId="333"/>
            <ac:grpSpMk id="39" creationId="{972D450F-B28C-4A0E-81B3-9C211F4A88A7}"/>
          </ac:grpSpMkLst>
        </pc:grpChg>
        <pc:picChg chg="add mod">
          <ac:chgData name="sheikha juma" userId="608ad1f2e48bc868" providerId="LiveId" clId="{EBC69C63-07EB-4DF0-B0DB-257749B11308}" dt="2021-10-08T10:59:08.177" v="4652" actId="1076"/>
          <ac:picMkLst>
            <pc:docMk/>
            <pc:sldMk cId="1588666738" sldId="333"/>
            <ac:picMk id="48" creationId="{A61E1824-584E-4994-85D9-BA7681E38ED7}"/>
          </ac:picMkLst>
        </pc:picChg>
        <pc:picChg chg="add mod">
          <ac:chgData name="sheikha juma" userId="608ad1f2e48bc868" providerId="LiveId" clId="{EBC69C63-07EB-4DF0-B0DB-257749B11308}" dt="2021-10-08T10:59:13.434" v="4654" actId="1076"/>
          <ac:picMkLst>
            <pc:docMk/>
            <pc:sldMk cId="1588666738" sldId="333"/>
            <ac:picMk id="49" creationId="{4552B4A0-BBB9-4F9E-88FD-A4B3882B7FAB}"/>
          </ac:picMkLst>
        </pc:picChg>
      </pc:sldChg>
      <pc:sldChg chg="addSp delSp modSp mod ord">
        <pc:chgData name="sheikha juma" userId="608ad1f2e48bc868" providerId="LiveId" clId="{EBC69C63-07EB-4DF0-B0DB-257749B11308}" dt="2021-10-08T10:31:10.837" v="4355" actId="403"/>
        <pc:sldMkLst>
          <pc:docMk/>
          <pc:sldMk cId="146864650" sldId="334"/>
        </pc:sldMkLst>
        <pc:spChg chg="add del mod">
          <ac:chgData name="sheikha juma" userId="608ad1f2e48bc868" providerId="LiveId" clId="{EBC69C63-07EB-4DF0-B0DB-257749B11308}" dt="2021-10-08T08:14:17.600" v="3224" actId="478"/>
          <ac:spMkLst>
            <pc:docMk/>
            <pc:sldMk cId="146864650" sldId="334"/>
            <ac:spMk id="5" creationId="{D6899A9D-6A1C-4295-8515-AF0ED023D1F8}"/>
          </ac:spMkLst>
        </pc:spChg>
        <pc:spChg chg="add mod">
          <ac:chgData name="sheikha juma" userId="608ad1f2e48bc868" providerId="LiveId" clId="{EBC69C63-07EB-4DF0-B0DB-257749B11308}" dt="2021-10-08T10:29:01.682" v="4332" actId="1076"/>
          <ac:spMkLst>
            <pc:docMk/>
            <pc:sldMk cId="146864650" sldId="334"/>
            <ac:spMk id="6" creationId="{C42AADB4-A3E9-4C0D-B25A-A51293A5CFD8}"/>
          </ac:spMkLst>
        </pc:spChg>
        <pc:spChg chg="add del mod">
          <ac:chgData name="sheikha juma" userId="608ad1f2e48bc868" providerId="LiveId" clId="{EBC69C63-07EB-4DF0-B0DB-257749B11308}" dt="2021-10-08T08:17:13.243" v="3344" actId="21"/>
          <ac:spMkLst>
            <pc:docMk/>
            <pc:sldMk cId="146864650" sldId="334"/>
            <ac:spMk id="7" creationId="{ECFCDA56-DD62-4A3B-8DA2-DCD419BA3942}"/>
          </ac:spMkLst>
        </pc:spChg>
        <pc:spChg chg="add mod">
          <ac:chgData name="sheikha juma" userId="608ad1f2e48bc868" providerId="LiveId" clId="{EBC69C63-07EB-4DF0-B0DB-257749B11308}" dt="2021-10-08T10:30:51.654" v="4350" actId="14100"/>
          <ac:spMkLst>
            <pc:docMk/>
            <pc:sldMk cId="146864650" sldId="334"/>
            <ac:spMk id="8" creationId="{34681D3C-1249-4E61-BAE1-C7D2F286EF7A}"/>
          </ac:spMkLst>
        </pc:spChg>
        <pc:spChg chg="mod">
          <ac:chgData name="sheikha juma" userId="608ad1f2e48bc868" providerId="LiveId" clId="{EBC69C63-07EB-4DF0-B0DB-257749B11308}" dt="2021-10-08T08:15:45.946" v="3264"/>
          <ac:spMkLst>
            <pc:docMk/>
            <pc:sldMk cId="146864650" sldId="334"/>
            <ac:spMk id="31" creationId="{13E3A38B-7412-4E1C-8829-46CF76004A94}"/>
          </ac:spMkLst>
        </pc:spChg>
        <pc:spChg chg="mod">
          <ac:chgData name="sheikha juma" userId="608ad1f2e48bc868" providerId="LiveId" clId="{EBC69C63-07EB-4DF0-B0DB-257749B11308}" dt="2021-10-08T08:15:45.946" v="3264"/>
          <ac:spMkLst>
            <pc:docMk/>
            <pc:sldMk cId="146864650" sldId="334"/>
            <ac:spMk id="32" creationId="{8C2AC4AB-7D00-46F3-A0CB-607A1FF440D4}"/>
          </ac:spMkLst>
        </pc:spChg>
        <pc:spChg chg="mod">
          <ac:chgData name="sheikha juma" userId="608ad1f2e48bc868" providerId="LiveId" clId="{EBC69C63-07EB-4DF0-B0DB-257749B11308}" dt="2021-10-08T08:16:59.945" v="3342"/>
          <ac:spMkLst>
            <pc:docMk/>
            <pc:sldMk cId="146864650" sldId="334"/>
            <ac:spMk id="35" creationId="{CBF63600-C739-4E6D-9911-F852CB4CA824}"/>
          </ac:spMkLst>
        </pc:spChg>
        <pc:spChg chg="mod">
          <ac:chgData name="sheikha juma" userId="608ad1f2e48bc868" providerId="LiveId" clId="{EBC69C63-07EB-4DF0-B0DB-257749B11308}" dt="2021-10-08T08:16:59.945" v="3342"/>
          <ac:spMkLst>
            <pc:docMk/>
            <pc:sldMk cId="146864650" sldId="334"/>
            <ac:spMk id="36" creationId="{24F2CE6F-8930-418A-B8F7-8C1EC1C91BC7}"/>
          </ac:spMkLst>
        </pc:spChg>
        <pc:spChg chg="add mod ord">
          <ac:chgData name="sheikha juma" userId="608ad1f2e48bc868" providerId="LiveId" clId="{EBC69C63-07EB-4DF0-B0DB-257749B11308}" dt="2021-10-08T08:34:01.556" v="3681" actId="166"/>
          <ac:spMkLst>
            <pc:docMk/>
            <pc:sldMk cId="146864650" sldId="334"/>
            <ac:spMk id="37" creationId="{A83D90A7-ECF8-4592-84AB-BCF198369001}"/>
          </ac:spMkLst>
        </pc:spChg>
        <pc:spChg chg="mod">
          <ac:chgData name="sheikha juma" userId="608ad1f2e48bc868" providerId="LiveId" clId="{EBC69C63-07EB-4DF0-B0DB-257749B11308}" dt="2021-10-08T10:31:10.837" v="4355" actId="403"/>
          <ac:spMkLst>
            <pc:docMk/>
            <pc:sldMk cId="146864650" sldId="334"/>
            <ac:spMk id="39" creationId="{80E59A3D-3FB8-4BB4-82D1-E1D704D96A6A}"/>
          </ac:spMkLst>
        </pc:spChg>
        <pc:spChg chg="mod">
          <ac:chgData name="sheikha juma" userId="608ad1f2e48bc868" providerId="LiveId" clId="{EBC69C63-07EB-4DF0-B0DB-257749B11308}" dt="2021-10-08T10:31:10.837" v="4355" actId="403"/>
          <ac:spMkLst>
            <pc:docMk/>
            <pc:sldMk cId="146864650" sldId="334"/>
            <ac:spMk id="40" creationId="{6C1B42DD-5BA3-4C15-9FEB-97AA4A0615AD}"/>
          </ac:spMkLst>
        </pc:spChg>
        <pc:spChg chg="mod">
          <ac:chgData name="sheikha juma" userId="608ad1f2e48bc868" providerId="LiveId" clId="{EBC69C63-07EB-4DF0-B0DB-257749B11308}" dt="2021-10-08T08:17:42.539" v="3352"/>
          <ac:spMkLst>
            <pc:docMk/>
            <pc:sldMk cId="146864650" sldId="334"/>
            <ac:spMk id="42" creationId="{79CC68AD-939F-409F-88B9-FC338B431419}"/>
          </ac:spMkLst>
        </pc:spChg>
        <pc:spChg chg="mod">
          <ac:chgData name="sheikha juma" userId="608ad1f2e48bc868" providerId="LiveId" clId="{EBC69C63-07EB-4DF0-B0DB-257749B11308}" dt="2021-10-08T10:31:10.837" v="4355" actId="403"/>
          <ac:spMkLst>
            <pc:docMk/>
            <pc:sldMk cId="146864650" sldId="334"/>
            <ac:spMk id="43" creationId="{00000000-0000-0000-0000-000000000000}"/>
          </ac:spMkLst>
        </pc:spChg>
        <pc:spChg chg="mod">
          <ac:chgData name="sheikha juma" userId="608ad1f2e48bc868" providerId="LiveId" clId="{EBC69C63-07EB-4DF0-B0DB-257749B11308}" dt="2021-10-08T08:17:42.539" v="3352"/>
          <ac:spMkLst>
            <pc:docMk/>
            <pc:sldMk cId="146864650" sldId="334"/>
            <ac:spMk id="44" creationId="{020F94AE-145F-4EDA-BC74-152E4BD333BB}"/>
          </ac:spMkLst>
        </pc:spChg>
        <pc:spChg chg="mod">
          <ac:chgData name="sheikha juma" userId="608ad1f2e48bc868" providerId="LiveId" clId="{EBC69C63-07EB-4DF0-B0DB-257749B11308}" dt="2021-10-08T10:31:10.837" v="4355" actId="403"/>
          <ac:spMkLst>
            <pc:docMk/>
            <pc:sldMk cId="146864650" sldId="334"/>
            <ac:spMk id="49" creationId="{780721AB-C7B0-4E0C-A72D-14EECBD2A597}"/>
          </ac:spMkLst>
        </pc:spChg>
        <pc:spChg chg="mod">
          <ac:chgData name="sheikha juma" userId="608ad1f2e48bc868" providerId="LiveId" clId="{EBC69C63-07EB-4DF0-B0DB-257749B11308}" dt="2021-10-08T10:31:10.837" v="4355" actId="403"/>
          <ac:spMkLst>
            <pc:docMk/>
            <pc:sldMk cId="146864650" sldId="334"/>
            <ac:spMk id="50" creationId="{C9A08DA6-43B5-40BD-BF88-8F176524D2A9}"/>
          </ac:spMkLst>
        </pc:spChg>
        <pc:spChg chg="add mod">
          <ac:chgData name="sheikha juma" userId="608ad1f2e48bc868" providerId="LiveId" clId="{EBC69C63-07EB-4DF0-B0DB-257749B11308}" dt="2021-10-08T08:21:37.668" v="3447" actId="1076"/>
          <ac:spMkLst>
            <pc:docMk/>
            <pc:sldMk cId="146864650" sldId="334"/>
            <ac:spMk id="51" creationId="{4CA16A15-28DF-4F2A-A19E-E2EAD8D7FE4F}"/>
          </ac:spMkLst>
        </pc:spChg>
        <pc:spChg chg="add mod">
          <ac:chgData name="sheikha juma" userId="608ad1f2e48bc868" providerId="LiveId" clId="{EBC69C63-07EB-4DF0-B0DB-257749B11308}" dt="2021-10-08T08:23:43.494" v="3502" actId="1076"/>
          <ac:spMkLst>
            <pc:docMk/>
            <pc:sldMk cId="146864650" sldId="334"/>
            <ac:spMk id="52" creationId="{33AAC4E8-AFE6-4431-8AED-D389750E7FB0}"/>
          </ac:spMkLst>
        </pc:spChg>
        <pc:spChg chg="del mod">
          <ac:chgData name="sheikha juma" userId="608ad1f2e48bc868" providerId="LiveId" clId="{EBC69C63-07EB-4DF0-B0DB-257749B11308}" dt="2021-10-08T08:18:31.624" v="3379" actId="478"/>
          <ac:spMkLst>
            <pc:docMk/>
            <pc:sldMk cId="146864650" sldId="334"/>
            <ac:spMk id="53" creationId="{14267D87-EB0B-47C9-8629-5D6C96AF99C6}"/>
          </ac:spMkLst>
        </pc:spChg>
        <pc:spChg chg="add mod">
          <ac:chgData name="sheikha juma" userId="608ad1f2e48bc868" providerId="LiveId" clId="{EBC69C63-07EB-4DF0-B0DB-257749B11308}" dt="2021-10-08T08:23:29.915" v="3499" actId="1076"/>
          <ac:spMkLst>
            <pc:docMk/>
            <pc:sldMk cId="146864650" sldId="334"/>
            <ac:spMk id="54" creationId="{24BF48FE-AD78-4E11-9C11-ADE75E196194}"/>
          </ac:spMkLst>
        </pc:spChg>
        <pc:spChg chg="add mod">
          <ac:chgData name="sheikha juma" userId="608ad1f2e48bc868" providerId="LiveId" clId="{EBC69C63-07EB-4DF0-B0DB-257749B11308}" dt="2021-10-08T10:29:10.325" v="4334" actId="1076"/>
          <ac:spMkLst>
            <pc:docMk/>
            <pc:sldMk cId="146864650" sldId="334"/>
            <ac:spMk id="55" creationId="{EE0C8F47-CF0B-41C4-93FA-8DD55528BB58}"/>
          </ac:spMkLst>
        </pc:spChg>
        <pc:spChg chg="mod">
          <ac:chgData name="sheikha juma" userId="608ad1f2e48bc868" providerId="LiveId" clId="{EBC69C63-07EB-4DF0-B0DB-257749B11308}" dt="2021-10-08T08:30:05.231" v="3557"/>
          <ac:spMkLst>
            <pc:docMk/>
            <pc:sldMk cId="146864650" sldId="334"/>
            <ac:spMk id="57" creationId="{C20844AF-B4C3-40BB-B4D2-E5C055D4F5B0}"/>
          </ac:spMkLst>
        </pc:spChg>
        <pc:spChg chg="mod">
          <ac:chgData name="sheikha juma" userId="608ad1f2e48bc868" providerId="LiveId" clId="{EBC69C63-07EB-4DF0-B0DB-257749B11308}" dt="2021-10-08T08:30:05.231" v="3557"/>
          <ac:spMkLst>
            <pc:docMk/>
            <pc:sldMk cId="146864650" sldId="334"/>
            <ac:spMk id="58" creationId="{03A6DA76-440A-49FD-ACF4-D68ECE54A203}"/>
          </ac:spMkLst>
        </pc:spChg>
        <pc:spChg chg="del">
          <ac:chgData name="sheikha juma" userId="608ad1f2e48bc868" providerId="LiveId" clId="{EBC69C63-07EB-4DF0-B0DB-257749B11308}" dt="2021-10-08T08:14:20.611" v="3225" actId="478"/>
          <ac:spMkLst>
            <pc:docMk/>
            <pc:sldMk cId="146864650" sldId="334"/>
            <ac:spMk id="60" creationId="{00000000-0000-0000-0000-000000000000}"/>
          </ac:spMkLst>
        </pc:spChg>
        <pc:spChg chg="del">
          <ac:chgData name="sheikha juma" userId="608ad1f2e48bc868" providerId="LiveId" clId="{EBC69C63-07EB-4DF0-B0DB-257749B11308}" dt="2021-10-08T08:14:22.044" v="3226" actId="478"/>
          <ac:spMkLst>
            <pc:docMk/>
            <pc:sldMk cId="146864650" sldId="334"/>
            <ac:spMk id="61" creationId="{00000000-0000-0000-0000-000000000000}"/>
          </ac:spMkLst>
        </pc:spChg>
        <pc:spChg chg="del">
          <ac:chgData name="sheikha juma" userId="608ad1f2e48bc868" providerId="LiveId" clId="{EBC69C63-07EB-4DF0-B0DB-257749B11308}" dt="2021-10-08T08:14:13.728" v="3222" actId="478"/>
          <ac:spMkLst>
            <pc:docMk/>
            <pc:sldMk cId="146864650" sldId="334"/>
            <ac:spMk id="62" creationId="{F55BADE6-B6B0-4A24-997E-03154B326D3F}"/>
          </ac:spMkLst>
        </pc:spChg>
        <pc:spChg chg="del">
          <ac:chgData name="sheikha juma" userId="608ad1f2e48bc868" providerId="LiveId" clId="{EBC69C63-07EB-4DF0-B0DB-257749B11308}" dt="2021-10-08T08:18:28.158" v="3377" actId="478"/>
          <ac:spMkLst>
            <pc:docMk/>
            <pc:sldMk cId="146864650" sldId="334"/>
            <ac:spMk id="63" creationId="{3153E533-12A4-4E87-A283-E73FDA2D03C2}"/>
          </ac:spMkLst>
        </pc:spChg>
        <pc:spChg chg="del">
          <ac:chgData name="sheikha juma" userId="608ad1f2e48bc868" providerId="LiveId" clId="{EBC69C63-07EB-4DF0-B0DB-257749B11308}" dt="2021-10-08T06:06:59.253" v="1198" actId="478"/>
          <ac:spMkLst>
            <pc:docMk/>
            <pc:sldMk cId="146864650" sldId="334"/>
            <ac:spMk id="64" creationId="{14267D87-EB0B-47C9-8629-5D6C96AF99C6}"/>
          </ac:spMkLst>
        </pc:spChg>
        <pc:spChg chg="mod">
          <ac:chgData name="sheikha juma" userId="608ad1f2e48bc868" providerId="LiveId" clId="{EBC69C63-07EB-4DF0-B0DB-257749B11308}" dt="2021-10-08T08:30:05.231" v="3557"/>
          <ac:spMkLst>
            <pc:docMk/>
            <pc:sldMk cId="146864650" sldId="334"/>
            <ac:spMk id="65" creationId="{C2300D28-6B0F-4D5D-8636-9B048064C8D8}"/>
          </ac:spMkLst>
        </pc:spChg>
        <pc:spChg chg="mod">
          <ac:chgData name="sheikha juma" userId="608ad1f2e48bc868" providerId="LiveId" clId="{EBC69C63-07EB-4DF0-B0DB-257749B11308}" dt="2021-10-08T08:30:05.231" v="3557"/>
          <ac:spMkLst>
            <pc:docMk/>
            <pc:sldMk cId="146864650" sldId="334"/>
            <ac:spMk id="66" creationId="{B22EA502-FE2A-4736-8A21-EE2B1343CB43}"/>
          </ac:spMkLst>
        </pc:spChg>
        <pc:spChg chg="mod">
          <ac:chgData name="sheikha juma" userId="608ad1f2e48bc868" providerId="LiveId" clId="{EBC69C63-07EB-4DF0-B0DB-257749B11308}" dt="2021-10-08T08:30:05.231" v="3557"/>
          <ac:spMkLst>
            <pc:docMk/>
            <pc:sldMk cId="146864650" sldId="334"/>
            <ac:spMk id="67" creationId="{32C582D1-7344-42F8-AC54-491094E45AED}"/>
          </ac:spMkLst>
        </pc:spChg>
        <pc:spChg chg="mod">
          <ac:chgData name="sheikha juma" userId="608ad1f2e48bc868" providerId="LiveId" clId="{EBC69C63-07EB-4DF0-B0DB-257749B11308}" dt="2021-10-08T08:30:05.231" v="3557"/>
          <ac:spMkLst>
            <pc:docMk/>
            <pc:sldMk cId="146864650" sldId="334"/>
            <ac:spMk id="68" creationId="{EAAB9EBF-408B-4AEB-A435-6A51300A969E}"/>
          </ac:spMkLst>
        </pc:spChg>
        <pc:spChg chg="mod">
          <ac:chgData name="sheikha juma" userId="608ad1f2e48bc868" providerId="LiveId" clId="{EBC69C63-07EB-4DF0-B0DB-257749B11308}" dt="2021-10-08T10:31:10.837" v="4355" actId="403"/>
          <ac:spMkLst>
            <pc:docMk/>
            <pc:sldMk cId="146864650" sldId="334"/>
            <ac:spMk id="71" creationId="{00000000-0000-0000-0000-000000000000}"/>
          </ac:spMkLst>
        </pc:spChg>
        <pc:spChg chg="del">
          <ac:chgData name="sheikha juma" userId="608ad1f2e48bc868" providerId="LiveId" clId="{EBC69C63-07EB-4DF0-B0DB-257749B11308}" dt="2021-10-08T08:18:38.666" v="3381" actId="478"/>
          <ac:spMkLst>
            <pc:docMk/>
            <pc:sldMk cId="146864650" sldId="334"/>
            <ac:spMk id="73" creationId="{00000000-0000-0000-0000-000000000000}"/>
          </ac:spMkLst>
        </pc:spChg>
        <pc:spChg chg="mod">
          <ac:chgData name="sheikha juma" userId="608ad1f2e48bc868" providerId="LiveId" clId="{EBC69C63-07EB-4DF0-B0DB-257749B11308}" dt="2021-10-08T10:31:10.837" v="4355" actId="403"/>
          <ac:spMkLst>
            <pc:docMk/>
            <pc:sldMk cId="146864650" sldId="334"/>
            <ac:spMk id="74" creationId="{00000000-0000-0000-0000-000000000000}"/>
          </ac:spMkLst>
        </pc:spChg>
        <pc:spChg chg="mod">
          <ac:chgData name="sheikha juma" userId="608ad1f2e48bc868" providerId="LiveId" clId="{EBC69C63-07EB-4DF0-B0DB-257749B11308}" dt="2021-10-08T10:31:10.837" v="4355" actId="403"/>
          <ac:spMkLst>
            <pc:docMk/>
            <pc:sldMk cId="146864650" sldId="334"/>
            <ac:spMk id="75" creationId="{00000000-0000-0000-0000-000000000000}"/>
          </ac:spMkLst>
        </pc:spChg>
        <pc:spChg chg="mod">
          <ac:chgData name="sheikha juma" userId="608ad1f2e48bc868" providerId="LiveId" clId="{EBC69C63-07EB-4DF0-B0DB-257749B11308}" dt="2021-10-08T08:33:54.938" v="3679"/>
          <ac:spMkLst>
            <pc:docMk/>
            <pc:sldMk cId="146864650" sldId="334"/>
            <ac:spMk id="79" creationId="{59A7840F-E0F9-46A6-88B3-A14E20EBC264}"/>
          </ac:spMkLst>
        </pc:spChg>
        <pc:spChg chg="mod">
          <ac:chgData name="sheikha juma" userId="608ad1f2e48bc868" providerId="LiveId" clId="{EBC69C63-07EB-4DF0-B0DB-257749B11308}" dt="2021-10-08T08:33:54.938" v="3679"/>
          <ac:spMkLst>
            <pc:docMk/>
            <pc:sldMk cId="146864650" sldId="334"/>
            <ac:spMk id="83" creationId="{158AB013-79D0-4084-973D-F2070DA296C5}"/>
          </ac:spMkLst>
        </pc:spChg>
        <pc:spChg chg="mod">
          <ac:chgData name="sheikha juma" userId="608ad1f2e48bc868" providerId="LiveId" clId="{EBC69C63-07EB-4DF0-B0DB-257749B11308}" dt="2021-10-08T08:33:54.938" v="3679"/>
          <ac:spMkLst>
            <pc:docMk/>
            <pc:sldMk cId="146864650" sldId="334"/>
            <ac:spMk id="84" creationId="{3A929A4F-DC26-4C15-B3E7-2F4AE3C6ABB5}"/>
          </ac:spMkLst>
        </pc:spChg>
        <pc:spChg chg="mod">
          <ac:chgData name="sheikha juma" userId="608ad1f2e48bc868" providerId="LiveId" clId="{EBC69C63-07EB-4DF0-B0DB-257749B11308}" dt="2021-10-08T08:33:54.938" v="3679"/>
          <ac:spMkLst>
            <pc:docMk/>
            <pc:sldMk cId="146864650" sldId="334"/>
            <ac:spMk id="85" creationId="{710355D4-AB1D-4EED-A050-76B4AD3D91B9}"/>
          </ac:spMkLst>
        </pc:spChg>
        <pc:spChg chg="mod">
          <ac:chgData name="sheikha juma" userId="608ad1f2e48bc868" providerId="LiveId" clId="{EBC69C63-07EB-4DF0-B0DB-257749B11308}" dt="2021-10-08T08:33:54.938" v="3679"/>
          <ac:spMkLst>
            <pc:docMk/>
            <pc:sldMk cId="146864650" sldId="334"/>
            <ac:spMk id="86" creationId="{09337B21-AAF5-43C3-B7FB-6CD618BE9538}"/>
          </ac:spMkLst>
        </pc:spChg>
        <pc:spChg chg="mod">
          <ac:chgData name="sheikha juma" userId="608ad1f2e48bc868" providerId="LiveId" clId="{EBC69C63-07EB-4DF0-B0DB-257749B11308}" dt="2021-10-08T08:33:54.938" v="3679"/>
          <ac:spMkLst>
            <pc:docMk/>
            <pc:sldMk cId="146864650" sldId="334"/>
            <ac:spMk id="87" creationId="{126AEE83-8D28-4A75-A318-BD938D6A9AA9}"/>
          </ac:spMkLst>
        </pc:spChg>
        <pc:grpChg chg="add mod">
          <ac:chgData name="sheikha juma" userId="608ad1f2e48bc868" providerId="LiveId" clId="{EBC69C63-07EB-4DF0-B0DB-257749B11308}" dt="2021-10-08T10:29:10.325" v="4334" actId="1076"/>
          <ac:grpSpMkLst>
            <pc:docMk/>
            <pc:sldMk cId="146864650" sldId="334"/>
            <ac:grpSpMk id="30" creationId="{F629BB5E-92C0-4CC6-8979-D362F7D28B56}"/>
          </ac:grpSpMkLst>
        </pc:grpChg>
        <pc:grpChg chg="add del mod">
          <ac:chgData name="sheikha juma" userId="608ad1f2e48bc868" providerId="LiveId" clId="{EBC69C63-07EB-4DF0-B0DB-257749B11308}" dt="2021-10-08T08:33:51.891" v="3676" actId="478"/>
          <ac:grpSpMkLst>
            <pc:docMk/>
            <pc:sldMk cId="146864650" sldId="334"/>
            <ac:grpSpMk id="34" creationId="{29C55E78-7AE5-4537-9908-66E860B75F68}"/>
          </ac:grpSpMkLst>
        </pc:grpChg>
        <pc:grpChg chg="add mod">
          <ac:chgData name="sheikha juma" userId="608ad1f2e48bc868" providerId="LiveId" clId="{EBC69C63-07EB-4DF0-B0DB-257749B11308}" dt="2021-10-08T10:31:07.783" v="4354" actId="1036"/>
          <ac:grpSpMkLst>
            <pc:docMk/>
            <pc:sldMk cId="146864650" sldId="334"/>
            <ac:grpSpMk id="38" creationId="{B3FE2D88-91F1-4CFA-8CAA-0CD762BE9352}"/>
          </ac:grpSpMkLst>
        </pc:grpChg>
        <pc:grpChg chg="add del mod">
          <ac:chgData name="sheikha juma" userId="608ad1f2e48bc868" providerId="LiveId" clId="{EBC69C63-07EB-4DF0-B0DB-257749B11308}" dt="2021-10-08T08:17:44.419" v="3353" actId="478"/>
          <ac:grpSpMkLst>
            <pc:docMk/>
            <pc:sldMk cId="146864650" sldId="334"/>
            <ac:grpSpMk id="41" creationId="{1E14EDCB-A977-4CB9-B91D-2884B25C0A12}"/>
          </ac:grpSpMkLst>
        </pc:grpChg>
        <pc:grpChg chg="mod">
          <ac:chgData name="sheikha juma" userId="608ad1f2e48bc868" providerId="LiveId" clId="{EBC69C63-07EB-4DF0-B0DB-257749B11308}" dt="2021-10-08T10:31:07.783" v="4354" actId="1036"/>
          <ac:grpSpMkLst>
            <pc:docMk/>
            <pc:sldMk cId="146864650" sldId="334"/>
            <ac:grpSpMk id="45" creationId="{00000000-0000-0000-0000-000000000000}"/>
          </ac:grpSpMkLst>
        </pc:grpChg>
        <pc:grpChg chg="mod">
          <ac:chgData name="sheikha juma" userId="608ad1f2e48bc868" providerId="LiveId" clId="{EBC69C63-07EB-4DF0-B0DB-257749B11308}" dt="2021-10-08T10:31:07.783" v="4354" actId="1036"/>
          <ac:grpSpMkLst>
            <pc:docMk/>
            <pc:sldMk cId="146864650" sldId="334"/>
            <ac:grpSpMk id="46" creationId="{00000000-0000-0000-0000-000000000000}"/>
          </ac:grpSpMkLst>
        </pc:grpChg>
        <pc:grpChg chg="del mod">
          <ac:chgData name="sheikha juma" userId="608ad1f2e48bc868" providerId="LiveId" clId="{EBC69C63-07EB-4DF0-B0DB-257749B11308}" dt="2021-10-08T08:33:54.468" v="3678" actId="478"/>
          <ac:grpSpMkLst>
            <pc:docMk/>
            <pc:sldMk cId="146864650" sldId="334"/>
            <ac:grpSpMk id="47" creationId="{00000000-0000-0000-0000-000000000000}"/>
          </ac:grpSpMkLst>
        </pc:grpChg>
        <pc:grpChg chg="add mod">
          <ac:chgData name="sheikha juma" userId="608ad1f2e48bc868" providerId="LiveId" clId="{EBC69C63-07EB-4DF0-B0DB-257749B11308}" dt="2021-10-08T10:31:07.783" v="4354" actId="1036"/>
          <ac:grpSpMkLst>
            <pc:docMk/>
            <pc:sldMk cId="146864650" sldId="334"/>
            <ac:grpSpMk id="48" creationId="{72E7F83F-8CB9-4BA3-B445-AE40E6629FCA}"/>
          </ac:grpSpMkLst>
        </pc:grpChg>
        <pc:grpChg chg="add mod">
          <ac:chgData name="sheikha juma" userId="608ad1f2e48bc868" providerId="LiveId" clId="{EBC69C63-07EB-4DF0-B0DB-257749B11308}" dt="2021-10-08T10:29:03.164" v="4333" actId="1076"/>
          <ac:grpSpMkLst>
            <pc:docMk/>
            <pc:sldMk cId="146864650" sldId="334"/>
            <ac:grpSpMk id="56" creationId="{85215120-82DA-4D88-83C5-F98F2C6569D6}"/>
          </ac:grpSpMkLst>
        </pc:grpChg>
        <pc:grpChg chg="add mod">
          <ac:chgData name="sheikha juma" userId="608ad1f2e48bc868" providerId="LiveId" clId="{EBC69C63-07EB-4DF0-B0DB-257749B11308}" dt="2021-10-08T08:34:10.564" v="3684" actId="1076"/>
          <ac:grpSpMkLst>
            <pc:docMk/>
            <pc:sldMk cId="146864650" sldId="334"/>
            <ac:grpSpMk id="69" creationId="{9E15054C-B4ED-478D-99C9-524DA8318F01}"/>
          </ac:grpSpMkLst>
        </pc:grpChg>
        <pc:grpChg chg="mod">
          <ac:chgData name="sheikha juma" userId="608ad1f2e48bc868" providerId="LiveId" clId="{EBC69C63-07EB-4DF0-B0DB-257749B11308}" dt="2021-10-08T08:33:54.938" v="3679"/>
          <ac:grpSpMkLst>
            <pc:docMk/>
            <pc:sldMk cId="146864650" sldId="334"/>
            <ac:grpSpMk id="70" creationId="{181C6D67-4AA3-404D-81B6-BE34BB466964}"/>
          </ac:grpSpMkLst>
        </pc:grpChg>
        <pc:grpChg chg="mod">
          <ac:chgData name="sheikha juma" userId="608ad1f2e48bc868" providerId="LiveId" clId="{EBC69C63-07EB-4DF0-B0DB-257749B11308}" dt="2021-10-08T08:33:54.938" v="3679"/>
          <ac:grpSpMkLst>
            <pc:docMk/>
            <pc:sldMk cId="146864650" sldId="334"/>
            <ac:grpSpMk id="72" creationId="{A41B4527-DC85-44DF-8E93-28FA71270C4D}"/>
          </ac:grpSpMkLst>
        </pc:grpChg>
        <pc:grpChg chg="mod">
          <ac:chgData name="sheikha juma" userId="608ad1f2e48bc868" providerId="LiveId" clId="{EBC69C63-07EB-4DF0-B0DB-257749B11308}" dt="2021-10-08T08:33:54.938" v="3679"/>
          <ac:grpSpMkLst>
            <pc:docMk/>
            <pc:sldMk cId="146864650" sldId="334"/>
            <ac:grpSpMk id="76" creationId="{3F1532E8-37B7-41A9-9562-94FDD965825C}"/>
          </ac:grpSpMkLst>
        </pc:grpChg>
        <pc:grpChg chg="del mod">
          <ac:chgData name="sheikha juma" userId="608ad1f2e48bc868" providerId="LiveId" clId="{EBC69C63-07EB-4DF0-B0DB-257749B11308}" dt="2021-10-08T08:33:52.996" v="3677" actId="478"/>
          <ac:grpSpMkLst>
            <pc:docMk/>
            <pc:sldMk cId="146864650" sldId="334"/>
            <ac:grpSpMk id="80" creationId="{00000000-0000-0000-0000-000000000000}"/>
          </ac:grpSpMkLst>
        </pc:grpChg>
        <pc:picChg chg="del">
          <ac:chgData name="sheikha juma" userId="608ad1f2e48bc868" providerId="LiveId" clId="{EBC69C63-07EB-4DF0-B0DB-257749B11308}" dt="2021-10-08T08:14:15.578" v="3223" actId="478"/>
          <ac:picMkLst>
            <pc:docMk/>
            <pc:sldMk cId="146864650" sldId="334"/>
            <ac:picMk id="59" creationId="{00000000-0000-0000-0000-000000000000}"/>
          </ac:picMkLst>
        </pc:picChg>
      </pc:sldChg>
      <pc:sldChg chg="addSp delSp modSp mod">
        <pc:chgData name="sheikha juma" userId="608ad1f2e48bc868" providerId="LiveId" clId="{EBC69C63-07EB-4DF0-B0DB-257749B11308}" dt="2021-10-08T11:31:58.543" v="5028" actId="1076"/>
        <pc:sldMkLst>
          <pc:docMk/>
          <pc:sldMk cId="1354131310" sldId="339"/>
        </pc:sldMkLst>
        <pc:spChg chg="add del mod">
          <ac:chgData name="sheikha juma" userId="608ad1f2e48bc868" providerId="LiveId" clId="{EBC69C63-07EB-4DF0-B0DB-257749B11308}" dt="2021-10-06T13:47:27.044" v="50" actId="478"/>
          <ac:spMkLst>
            <pc:docMk/>
            <pc:sldMk cId="1354131310" sldId="339"/>
            <ac:spMk id="3" creationId="{A8126DD0-6A24-4511-AAAF-0198C0D4584A}"/>
          </ac:spMkLst>
        </pc:spChg>
        <pc:spChg chg="add mod">
          <ac:chgData name="sheikha juma" userId="608ad1f2e48bc868" providerId="LiveId" clId="{EBC69C63-07EB-4DF0-B0DB-257749B11308}" dt="2021-10-08T11:31:58.543" v="5028" actId="1076"/>
          <ac:spMkLst>
            <pc:docMk/>
            <pc:sldMk cId="1354131310" sldId="339"/>
            <ac:spMk id="4" creationId="{C16E02C0-B12D-4C1A-828B-D96CD236DFEF}"/>
          </ac:spMkLst>
        </pc:spChg>
        <pc:spChg chg="add mod">
          <ac:chgData name="sheikha juma" userId="608ad1f2e48bc868" providerId="LiveId" clId="{EBC69C63-07EB-4DF0-B0DB-257749B11308}" dt="2021-10-08T10:33:23.089" v="4371" actId="1076"/>
          <ac:spMkLst>
            <pc:docMk/>
            <pc:sldMk cId="1354131310" sldId="339"/>
            <ac:spMk id="5" creationId="{9011BA41-8CA4-42BE-B739-537117499550}"/>
          </ac:spMkLst>
        </pc:spChg>
        <pc:spChg chg="mod">
          <ac:chgData name="sheikha juma" userId="608ad1f2e48bc868" providerId="LiveId" clId="{EBC69C63-07EB-4DF0-B0DB-257749B11308}" dt="2021-10-08T11:31:58.543" v="5028" actId="1076"/>
          <ac:spMkLst>
            <pc:docMk/>
            <pc:sldMk cId="1354131310" sldId="339"/>
            <ac:spMk id="42" creationId="{00000000-0000-0000-0000-000000000000}"/>
          </ac:spMkLst>
        </pc:spChg>
        <pc:spChg chg="add mod">
          <ac:chgData name="sheikha juma" userId="608ad1f2e48bc868" providerId="LiveId" clId="{EBC69C63-07EB-4DF0-B0DB-257749B11308}" dt="2021-10-08T10:33:23.089" v="4371" actId="1076"/>
          <ac:spMkLst>
            <pc:docMk/>
            <pc:sldMk cId="1354131310" sldId="339"/>
            <ac:spMk id="66" creationId="{FC088D4A-5FFF-45D4-AF27-52C28F3762A7}"/>
          </ac:spMkLst>
        </pc:spChg>
        <pc:spChg chg="del mod">
          <ac:chgData name="sheikha juma" userId="608ad1f2e48bc868" providerId="LiveId" clId="{EBC69C63-07EB-4DF0-B0DB-257749B11308}" dt="2021-10-06T13:47:00.407" v="35" actId="478"/>
          <ac:spMkLst>
            <pc:docMk/>
            <pc:sldMk cId="1354131310" sldId="339"/>
            <ac:spMk id="83" creationId="{00000000-0000-0000-0000-000000000000}"/>
          </ac:spMkLst>
        </pc:spChg>
        <pc:grpChg chg="del mod">
          <ac:chgData name="sheikha juma" userId="608ad1f2e48bc868" providerId="LiveId" clId="{EBC69C63-07EB-4DF0-B0DB-257749B11308}" dt="2021-10-06T13:44:59.307" v="3" actId="478"/>
          <ac:grpSpMkLst>
            <pc:docMk/>
            <pc:sldMk cId="1354131310" sldId="339"/>
            <ac:grpSpMk id="2" creationId="{00000000-0000-0000-0000-000000000000}"/>
          </ac:grpSpMkLst>
        </pc:grpChg>
        <pc:grpChg chg="add del">
          <ac:chgData name="sheikha juma" userId="608ad1f2e48bc868" providerId="LiveId" clId="{EBC69C63-07EB-4DF0-B0DB-257749B11308}" dt="2021-10-06T13:46:48.069" v="33" actId="478"/>
          <ac:grpSpMkLst>
            <pc:docMk/>
            <pc:sldMk cId="1354131310" sldId="339"/>
            <ac:grpSpMk id="40" creationId="{00000000-0000-0000-0000-000000000000}"/>
          </ac:grpSpMkLst>
        </pc:grpChg>
        <pc:grpChg chg="del">
          <ac:chgData name="sheikha juma" userId="608ad1f2e48bc868" providerId="LiveId" clId="{EBC69C63-07EB-4DF0-B0DB-257749B11308}" dt="2021-10-06T13:44:45.813" v="0" actId="478"/>
          <ac:grpSpMkLst>
            <pc:docMk/>
            <pc:sldMk cId="1354131310" sldId="339"/>
            <ac:grpSpMk id="43" creationId="{00000000-0000-0000-0000-000000000000}"/>
          </ac:grpSpMkLst>
        </pc:grpChg>
        <pc:grpChg chg="del mod">
          <ac:chgData name="sheikha juma" userId="608ad1f2e48bc868" providerId="LiveId" clId="{EBC69C63-07EB-4DF0-B0DB-257749B11308}" dt="2021-10-06T13:45:03.793" v="5" actId="478"/>
          <ac:grpSpMkLst>
            <pc:docMk/>
            <pc:sldMk cId="1354131310" sldId="339"/>
            <ac:grpSpMk id="46" creationId="{00000000-0000-0000-0000-000000000000}"/>
          </ac:grpSpMkLst>
        </pc:grpChg>
        <pc:grpChg chg="del">
          <ac:chgData name="sheikha juma" userId="608ad1f2e48bc868" providerId="LiveId" clId="{EBC69C63-07EB-4DF0-B0DB-257749B11308}" dt="2021-10-06T13:44:50.763" v="1" actId="478"/>
          <ac:grpSpMkLst>
            <pc:docMk/>
            <pc:sldMk cId="1354131310" sldId="339"/>
            <ac:grpSpMk id="58" creationId="{00000000-0000-0000-0000-000000000000}"/>
          </ac:grpSpMkLst>
        </pc:grpChg>
        <pc:grpChg chg="del">
          <ac:chgData name="sheikha juma" userId="608ad1f2e48bc868" providerId="LiveId" clId="{EBC69C63-07EB-4DF0-B0DB-257749B11308}" dt="2021-10-06T13:51:02.342" v="157" actId="478"/>
          <ac:grpSpMkLst>
            <pc:docMk/>
            <pc:sldMk cId="1354131310" sldId="339"/>
            <ac:grpSpMk id="108" creationId="{00000000-0000-0000-0000-000000000000}"/>
          </ac:grpSpMkLst>
        </pc:grpChg>
        <pc:picChg chg="add mod ord">
          <ac:chgData name="sheikha juma" userId="608ad1f2e48bc868" providerId="LiveId" clId="{EBC69C63-07EB-4DF0-B0DB-257749B11308}" dt="2021-10-08T11:31:54.946" v="5027" actId="1076"/>
          <ac:picMkLst>
            <pc:docMk/>
            <pc:sldMk cId="1354131310" sldId="339"/>
            <ac:picMk id="15" creationId="{9A0E2681-F2F5-4782-8CA5-0A6CEC6D6482}"/>
          </ac:picMkLst>
        </pc:picChg>
        <pc:picChg chg="mod">
          <ac:chgData name="sheikha juma" userId="608ad1f2e48bc868" providerId="LiveId" clId="{EBC69C63-07EB-4DF0-B0DB-257749B11308}" dt="2021-10-06T13:48:53.355" v="96" actId="1076"/>
          <ac:picMkLst>
            <pc:docMk/>
            <pc:sldMk cId="1354131310" sldId="339"/>
            <ac:picMk id="98" creationId="{00000000-0000-0000-0000-000000000000}"/>
          </ac:picMkLst>
        </pc:picChg>
      </pc:sldChg>
      <pc:sldChg chg="addSp delSp modSp new mod">
        <pc:chgData name="sheikha juma" userId="608ad1f2e48bc868" providerId="LiveId" clId="{EBC69C63-07EB-4DF0-B0DB-257749B11308}" dt="2021-10-08T10:35:49.761" v="4391" actId="207"/>
        <pc:sldMkLst>
          <pc:docMk/>
          <pc:sldMk cId="610965025" sldId="340"/>
        </pc:sldMkLst>
        <pc:spChg chg="del">
          <ac:chgData name="sheikha juma" userId="608ad1f2e48bc868" providerId="LiveId" clId="{EBC69C63-07EB-4DF0-B0DB-257749B11308}" dt="2021-10-08T06:55:23.670" v="2020" actId="478"/>
          <ac:spMkLst>
            <pc:docMk/>
            <pc:sldMk cId="610965025" sldId="340"/>
            <ac:spMk id="2" creationId="{B227F303-8D72-49D7-B799-563F3A04651C}"/>
          </ac:spMkLst>
        </pc:spChg>
        <pc:spChg chg="del">
          <ac:chgData name="sheikha juma" userId="608ad1f2e48bc868" providerId="LiveId" clId="{EBC69C63-07EB-4DF0-B0DB-257749B11308}" dt="2021-10-08T06:55:23.670" v="2020" actId="478"/>
          <ac:spMkLst>
            <pc:docMk/>
            <pc:sldMk cId="610965025" sldId="340"/>
            <ac:spMk id="3" creationId="{CAC5E562-A234-46DE-BADD-EDD181D09C62}"/>
          </ac:spMkLst>
        </pc:spChg>
        <pc:spChg chg="del">
          <ac:chgData name="sheikha juma" userId="608ad1f2e48bc868" providerId="LiveId" clId="{EBC69C63-07EB-4DF0-B0DB-257749B11308}" dt="2021-10-08T06:55:23.670" v="2020" actId="478"/>
          <ac:spMkLst>
            <pc:docMk/>
            <pc:sldMk cId="610965025" sldId="340"/>
            <ac:spMk id="4" creationId="{12B42BC8-4153-47E5-BD45-C8EB1F435D7F}"/>
          </ac:spMkLst>
        </pc:spChg>
        <pc:spChg chg="del">
          <ac:chgData name="sheikha juma" userId="608ad1f2e48bc868" providerId="LiveId" clId="{EBC69C63-07EB-4DF0-B0DB-257749B11308}" dt="2021-10-08T06:55:23.670" v="2020" actId="478"/>
          <ac:spMkLst>
            <pc:docMk/>
            <pc:sldMk cId="610965025" sldId="340"/>
            <ac:spMk id="5" creationId="{62E56E83-6366-4FB7-9DA2-07DCE3A60ABE}"/>
          </ac:spMkLst>
        </pc:spChg>
        <pc:spChg chg="mod">
          <ac:chgData name="sheikha juma" userId="608ad1f2e48bc868" providerId="LiveId" clId="{EBC69C63-07EB-4DF0-B0DB-257749B11308}" dt="2021-10-08T06:55:24.881" v="2021"/>
          <ac:spMkLst>
            <pc:docMk/>
            <pc:sldMk cId="610965025" sldId="340"/>
            <ac:spMk id="7" creationId="{ABB22762-9C07-4372-ABF4-C6AAFD520457}"/>
          </ac:spMkLst>
        </pc:spChg>
        <pc:spChg chg="mod">
          <ac:chgData name="sheikha juma" userId="608ad1f2e48bc868" providerId="LiveId" clId="{EBC69C63-07EB-4DF0-B0DB-257749B11308}" dt="2021-10-08T06:55:24.881" v="2021"/>
          <ac:spMkLst>
            <pc:docMk/>
            <pc:sldMk cId="610965025" sldId="340"/>
            <ac:spMk id="8" creationId="{D90C7E20-7D1B-4DE7-9C94-62F6B7FC4C16}"/>
          </ac:spMkLst>
        </pc:spChg>
        <pc:spChg chg="add mod ord">
          <ac:chgData name="sheikha juma" userId="608ad1f2e48bc868" providerId="LiveId" clId="{EBC69C63-07EB-4DF0-B0DB-257749B11308}" dt="2021-10-08T06:55:50.970" v="2028" actId="1076"/>
          <ac:spMkLst>
            <pc:docMk/>
            <pc:sldMk cId="610965025" sldId="340"/>
            <ac:spMk id="9" creationId="{2F2F605A-3213-4A0B-98B2-7E8CCCE7B11D}"/>
          </ac:spMkLst>
        </pc:spChg>
        <pc:spChg chg="add mod">
          <ac:chgData name="sheikha juma" userId="608ad1f2e48bc868" providerId="LiveId" clId="{EBC69C63-07EB-4DF0-B0DB-257749B11308}" dt="2021-10-08T10:35:47.038" v="4390" actId="207"/>
          <ac:spMkLst>
            <pc:docMk/>
            <pc:sldMk cId="610965025" sldId="340"/>
            <ac:spMk id="10" creationId="{C3E97E84-CF74-41B4-BF5A-262DE1F6947D}"/>
          </ac:spMkLst>
        </pc:spChg>
        <pc:spChg chg="add mod">
          <ac:chgData name="sheikha juma" userId="608ad1f2e48bc868" providerId="LiveId" clId="{EBC69C63-07EB-4DF0-B0DB-257749B11308}" dt="2021-10-08T10:35:44.444" v="4389" actId="207"/>
          <ac:spMkLst>
            <pc:docMk/>
            <pc:sldMk cId="610965025" sldId="340"/>
            <ac:spMk id="11" creationId="{91CCC6B1-3C94-4D07-ADE4-39D4CBFE6619}"/>
          </ac:spMkLst>
        </pc:spChg>
        <pc:spChg chg="add mod">
          <ac:chgData name="sheikha juma" userId="608ad1f2e48bc868" providerId="LiveId" clId="{EBC69C63-07EB-4DF0-B0DB-257749B11308}" dt="2021-10-08T06:57:42.496" v="2069" actId="20577"/>
          <ac:spMkLst>
            <pc:docMk/>
            <pc:sldMk cId="610965025" sldId="340"/>
            <ac:spMk id="12" creationId="{DC4D9416-3967-4B9C-A9ED-0DE9E041F975}"/>
          </ac:spMkLst>
        </pc:spChg>
        <pc:spChg chg="add mod">
          <ac:chgData name="sheikha juma" userId="608ad1f2e48bc868" providerId="LiveId" clId="{EBC69C63-07EB-4DF0-B0DB-257749B11308}" dt="2021-10-08T10:35:49.761" v="4391" actId="207"/>
          <ac:spMkLst>
            <pc:docMk/>
            <pc:sldMk cId="610965025" sldId="340"/>
            <ac:spMk id="24" creationId="{73AE387D-65A1-4EBA-91E7-5F191165C3CD}"/>
          </ac:spMkLst>
        </pc:spChg>
        <pc:spChg chg="add mod">
          <ac:chgData name="sheikha juma" userId="608ad1f2e48bc868" providerId="LiveId" clId="{EBC69C63-07EB-4DF0-B0DB-257749B11308}" dt="2021-10-08T06:59:13.310" v="2096" actId="164"/>
          <ac:spMkLst>
            <pc:docMk/>
            <pc:sldMk cId="610965025" sldId="340"/>
            <ac:spMk id="25" creationId="{056B1A2F-61A3-4C60-AF4F-4035242E1364}"/>
          </ac:spMkLst>
        </pc:spChg>
        <pc:spChg chg="add mod">
          <ac:chgData name="sheikha juma" userId="608ad1f2e48bc868" providerId="LiveId" clId="{EBC69C63-07EB-4DF0-B0DB-257749B11308}" dt="2021-10-08T06:59:13.310" v="2096" actId="164"/>
          <ac:spMkLst>
            <pc:docMk/>
            <pc:sldMk cId="610965025" sldId="340"/>
            <ac:spMk id="34" creationId="{A1201665-92BF-4231-9B64-98F93240E81E}"/>
          </ac:spMkLst>
        </pc:spChg>
        <pc:spChg chg="add mod">
          <ac:chgData name="sheikha juma" userId="608ad1f2e48bc868" providerId="LiveId" clId="{EBC69C63-07EB-4DF0-B0DB-257749B11308}" dt="2021-10-08T07:01:04.859" v="2123" actId="1076"/>
          <ac:spMkLst>
            <pc:docMk/>
            <pc:sldMk cId="610965025" sldId="340"/>
            <ac:spMk id="38" creationId="{54B529BC-C49F-4789-A1D3-A8EA762DCA55}"/>
          </ac:spMkLst>
        </pc:spChg>
        <pc:spChg chg="add mod">
          <ac:chgData name="sheikha juma" userId="608ad1f2e48bc868" providerId="LiveId" clId="{EBC69C63-07EB-4DF0-B0DB-257749B11308}" dt="2021-10-08T07:00:59.864" v="2122" actId="1076"/>
          <ac:spMkLst>
            <pc:docMk/>
            <pc:sldMk cId="610965025" sldId="340"/>
            <ac:spMk id="39" creationId="{BA36C21B-4E2C-4562-9E26-BF50912B162A}"/>
          </ac:spMkLst>
        </pc:spChg>
        <pc:spChg chg="add mod">
          <ac:chgData name="sheikha juma" userId="608ad1f2e48bc868" providerId="LiveId" clId="{EBC69C63-07EB-4DF0-B0DB-257749B11308}" dt="2021-10-08T07:00:56.122" v="2121" actId="1076"/>
          <ac:spMkLst>
            <pc:docMk/>
            <pc:sldMk cId="610965025" sldId="340"/>
            <ac:spMk id="40" creationId="{DCC7ABD9-6B9E-4E0B-A75A-2379403807A5}"/>
          </ac:spMkLst>
        </pc:spChg>
        <pc:spChg chg="add mod">
          <ac:chgData name="sheikha juma" userId="608ad1f2e48bc868" providerId="LiveId" clId="{EBC69C63-07EB-4DF0-B0DB-257749B11308}" dt="2021-10-08T07:05:35.419" v="2150" actId="1076"/>
          <ac:spMkLst>
            <pc:docMk/>
            <pc:sldMk cId="610965025" sldId="340"/>
            <ac:spMk id="41" creationId="{54F90F76-BF0F-477B-9BE6-0F92645154EA}"/>
          </ac:spMkLst>
        </pc:spChg>
        <pc:spChg chg="add mod">
          <ac:chgData name="sheikha juma" userId="608ad1f2e48bc868" providerId="LiveId" clId="{EBC69C63-07EB-4DF0-B0DB-257749B11308}" dt="2021-10-08T07:05:44.834" v="2153" actId="1076"/>
          <ac:spMkLst>
            <pc:docMk/>
            <pc:sldMk cId="610965025" sldId="340"/>
            <ac:spMk id="42" creationId="{DCC61427-F39D-4CD7-ADDA-72F81A533DE2}"/>
          </ac:spMkLst>
        </pc:spChg>
        <pc:spChg chg="add mod">
          <ac:chgData name="sheikha juma" userId="608ad1f2e48bc868" providerId="LiveId" clId="{EBC69C63-07EB-4DF0-B0DB-257749B11308}" dt="2021-10-08T07:05:55.304" v="2156" actId="20577"/>
          <ac:spMkLst>
            <pc:docMk/>
            <pc:sldMk cId="610965025" sldId="340"/>
            <ac:spMk id="43" creationId="{272725BC-0A83-47A2-A437-2ACA01271D90}"/>
          </ac:spMkLst>
        </pc:spChg>
        <pc:grpChg chg="add del mod">
          <ac:chgData name="sheikha juma" userId="608ad1f2e48bc868" providerId="LiveId" clId="{EBC69C63-07EB-4DF0-B0DB-257749B11308}" dt="2021-10-08T06:55:38.140" v="2025" actId="478"/>
          <ac:grpSpMkLst>
            <pc:docMk/>
            <pc:sldMk cId="610965025" sldId="340"/>
            <ac:grpSpMk id="6" creationId="{15EB0A93-9FB1-4718-9FE7-72622108BD90}"/>
          </ac:grpSpMkLst>
        </pc:grpChg>
        <pc:grpChg chg="add mod">
          <ac:chgData name="sheikha juma" userId="608ad1f2e48bc868" providerId="LiveId" clId="{EBC69C63-07EB-4DF0-B0DB-257749B11308}" dt="2021-10-08T06:57:55.541" v="2074" actId="1037"/>
          <ac:grpSpMkLst>
            <pc:docMk/>
            <pc:sldMk cId="610965025" sldId="340"/>
            <ac:grpSpMk id="19" creationId="{F9573743-1709-4E20-B8EB-AC14BBDDC957}"/>
          </ac:grpSpMkLst>
        </pc:grpChg>
        <pc:grpChg chg="add mod">
          <ac:chgData name="sheikha juma" userId="608ad1f2e48bc868" providerId="LiveId" clId="{EBC69C63-07EB-4DF0-B0DB-257749B11308}" dt="2021-10-08T06:57:49.414" v="2072" actId="1038"/>
          <ac:grpSpMkLst>
            <pc:docMk/>
            <pc:sldMk cId="610965025" sldId="340"/>
            <ac:grpSpMk id="20" creationId="{CBA9EFEF-F381-44DC-97D4-67A8B835B296}"/>
          </ac:grpSpMkLst>
        </pc:grpChg>
        <pc:grpChg chg="add del mod">
          <ac:chgData name="sheikha juma" userId="608ad1f2e48bc868" providerId="LiveId" clId="{EBC69C63-07EB-4DF0-B0DB-257749B11308}" dt="2021-10-08T06:58:36.744" v="2084" actId="478"/>
          <ac:grpSpMkLst>
            <pc:docMk/>
            <pc:sldMk cId="610965025" sldId="340"/>
            <ac:grpSpMk id="26" creationId="{96E519A8-254C-46B7-A71F-96B2FC74963B}"/>
          </ac:grpSpMkLst>
        </pc:grpChg>
        <pc:grpChg chg="add del mod">
          <ac:chgData name="sheikha juma" userId="608ad1f2e48bc868" providerId="LiveId" clId="{EBC69C63-07EB-4DF0-B0DB-257749B11308}" dt="2021-10-08T06:58:31.385" v="2082" actId="478"/>
          <ac:grpSpMkLst>
            <pc:docMk/>
            <pc:sldMk cId="610965025" sldId="340"/>
            <ac:grpSpMk id="30" creationId="{A614C832-E854-4188-A288-63AB54C95DF6}"/>
          </ac:grpSpMkLst>
        </pc:grpChg>
        <pc:grpChg chg="add mod">
          <ac:chgData name="sheikha juma" userId="608ad1f2e48bc868" providerId="LiveId" clId="{EBC69C63-07EB-4DF0-B0DB-257749B11308}" dt="2021-10-08T06:59:13.310" v="2096" actId="164"/>
          <ac:grpSpMkLst>
            <pc:docMk/>
            <pc:sldMk cId="610965025" sldId="340"/>
            <ac:grpSpMk id="37" creationId="{FE342C6F-B425-474E-B3CF-B7B1914F50CE}"/>
          </ac:grpSpMkLst>
        </pc:grpChg>
        <pc:cxnChg chg="add mod">
          <ac:chgData name="sheikha juma" userId="608ad1f2e48bc868" providerId="LiveId" clId="{EBC69C63-07EB-4DF0-B0DB-257749B11308}" dt="2021-10-08T06:57:26.014" v="2063" actId="1582"/>
          <ac:cxnSpMkLst>
            <pc:docMk/>
            <pc:sldMk cId="610965025" sldId="340"/>
            <ac:cxnSpMk id="14" creationId="{D5813B97-C388-47A0-93C1-73F5593A8C23}"/>
          </ac:cxnSpMkLst>
        </pc:cxnChg>
        <pc:cxnChg chg="add mod">
          <ac:chgData name="sheikha juma" userId="608ad1f2e48bc868" providerId="LiveId" clId="{EBC69C63-07EB-4DF0-B0DB-257749B11308}" dt="2021-10-08T06:57:26.014" v="2063" actId="1582"/>
          <ac:cxnSpMkLst>
            <pc:docMk/>
            <pc:sldMk cId="610965025" sldId="340"/>
            <ac:cxnSpMk id="16" creationId="{CCF5D924-D427-4171-8E15-964308631202}"/>
          </ac:cxnSpMkLst>
        </pc:cxnChg>
        <pc:cxnChg chg="add mod">
          <ac:chgData name="sheikha juma" userId="608ad1f2e48bc868" providerId="LiveId" clId="{EBC69C63-07EB-4DF0-B0DB-257749B11308}" dt="2021-10-08T06:57:26.014" v="2063" actId="1582"/>
          <ac:cxnSpMkLst>
            <pc:docMk/>
            <pc:sldMk cId="610965025" sldId="340"/>
            <ac:cxnSpMk id="18" creationId="{0DD4EA9C-FD8E-4002-9CAF-693A687B0FFB}"/>
          </ac:cxnSpMkLst>
        </pc:cxnChg>
        <pc:cxnChg chg="mod">
          <ac:chgData name="sheikha juma" userId="608ad1f2e48bc868" providerId="LiveId" clId="{EBC69C63-07EB-4DF0-B0DB-257749B11308}" dt="2021-10-08T06:57:35.046" v="2066"/>
          <ac:cxnSpMkLst>
            <pc:docMk/>
            <pc:sldMk cId="610965025" sldId="340"/>
            <ac:cxnSpMk id="21" creationId="{2CF02884-1C80-4475-A6E6-1D17119C8077}"/>
          </ac:cxnSpMkLst>
        </pc:cxnChg>
        <pc:cxnChg chg="mod">
          <ac:chgData name="sheikha juma" userId="608ad1f2e48bc868" providerId="LiveId" clId="{EBC69C63-07EB-4DF0-B0DB-257749B11308}" dt="2021-10-08T06:57:35.046" v="2066"/>
          <ac:cxnSpMkLst>
            <pc:docMk/>
            <pc:sldMk cId="610965025" sldId="340"/>
            <ac:cxnSpMk id="22" creationId="{E54F48D8-5325-40E1-B705-5E56B2D795E8}"/>
          </ac:cxnSpMkLst>
        </pc:cxnChg>
        <pc:cxnChg chg="mod">
          <ac:chgData name="sheikha juma" userId="608ad1f2e48bc868" providerId="LiveId" clId="{EBC69C63-07EB-4DF0-B0DB-257749B11308}" dt="2021-10-08T06:57:35.046" v="2066"/>
          <ac:cxnSpMkLst>
            <pc:docMk/>
            <pc:sldMk cId="610965025" sldId="340"/>
            <ac:cxnSpMk id="23" creationId="{15FC656D-FAA7-4640-B117-8AC46A8AD240}"/>
          </ac:cxnSpMkLst>
        </pc:cxnChg>
        <pc:cxnChg chg="mod">
          <ac:chgData name="sheikha juma" userId="608ad1f2e48bc868" providerId="LiveId" clId="{EBC69C63-07EB-4DF0-B0DB-257749B11308}" dt="2021-10-08T06:58:06.893" v="2075"/>
          <ac:cxnSpMkLst>
            <pc:docMk/>
            <pc:sldMk cId="610965025" sldId="340"/>
            <ac:cxnSpMk id="27" creationId="{65A91107-093D-4C3D-B4FB-E0DDA2FD65AD}"/>
          </ac:cxnSpMkLst>
        </pc:cxnChg>
        <pc:cxnChg chg="mod">
          <ac:chgData name="sheikha juma" userId="608ad1f2e48bc868" providerId="LiveId" clId="{EBC69C63-07EB-4DF0-B0DB-257749B11308}" dt="2021-10-08T06:58:06.893" v="2075"/>
          <ac:cxnSpMkLst>
            <pc:docMk/>
            <pc:sldMk cId="610965025" sldId="340"/>
            <ac:cxnSpMk id="28" creationId="{65112D75-C7A8-43FE-AA90-4E26AA1D3438}"/>
          </ac:cxnSpMkLst>
        </pc:cxnChg>
        <pc:cxnChg chg="mod">
          <ac:chgData name="sheikha juma" userId="608ad1f2e48bc868" providerId="LiveId" clId="{EBC69C63-07EB-4DF0-B0DB-257749B11308}" dt="2021-10-08T06:58:06.893" v="2075"/>
          <ac:cxnSpMkLst>
            <pc:docMk/>
            <pc:sldMk cId="610965025" sldId="340"/>
            <ac:cxnSpMk id="29" creationId="{5CF397F4-BE79-491E-8590-3A3D84FF5408}"/>
          </ac:cxnSpMkLst>
        </pc:cxnChg>
        <pc:cxnChg chg="mod">
          <ac:chgData name="sheikha juma" userId="608ad1f2e48bc868" providerId="LiveId" clId="{EBC69C63-07EB-4DF0-B0DB-257749B11308}" dt="2021-10-08T06:58:06.893" v="2075"/>
          <ac:cxnSpMkLst>
            <pc:docMk/>
            <pc:sldMk cId="610965025" sldId="340"/>
            <ac:cxnSpMk id="31" creationId="{28F078D4-2F76-4138-8198-214322CB0799}"/>
          </ac:cxnSpMkLst>
        </pc:cxnChg>
        <pc:cxnChg chg="mod">
          <ac:chgData name="sheikha juma" userId="608ad1f2e48bc868" providerId="LiveId" clId="{EBC69C63-07EB-4DF0-B0DB-257749B11308}" dt="2021-10-08T06:58:06.893" v="2075"/>
          <ac:cxnSpMkLst>
            <pc:docMk/>
            <pc:sldMk cId="610965025" sldId="340"/>
            <ac:cxnSpMk id="32" creationId="{1F2C4E20-F5BD-4DD2-8726-9F7B7E6FB2FA}"/>
          </ac:cxnSpMkLst>
        </pc:cxnChg>
        <pc:cxnChg chg="mod">
          <ac:chgData name="sheikha juma" userId="608ad1f2e48bc868" providerId="LiveId" clId="{EBC69C63-07EB-4DF0-B0DB-257749B11308}" dt="2021-10-08T06:58:06.893" v="2075"/>
          <ac:cxnSpMkLst>
            <pc:docMk/>
            <pc:sldMk cId="610965025" sldId="340"/>
            <ac:cxnSpMk id="33" creationId="{EB7FC14D-1E73-42AA-A923-F9F06BC71994}"/>
          </ac:cxnSpMkLst>
        </pc:cxnChg>
        <pc:cxnChg chg="add mod">
          <ac:chgData name="sheikha juma" userId="608ad1f2e48bc868" providerId="LiveId" clId="{EBC69C63-07EB-4DF0-B0DB-257749B11308}" dt="2021-10-08T06:59:13.310" v="2096" actId="164"/>
          <ac:cxnSpMkLst>
            <pc:docMk/>
            <pc:sldMk cId="610965025" sldId="340"/>
            <ac:cxnSpMk id="36" creationId="{1DE634C2-6F9B-4F9E-9788-D2A95A1F243E}"/>
          </ac:cxnSpMkLst>
        </pc:cxnChg>
      </pc:sldChg>
      <pc:sldChg chg="modSp add mod ord">
        <pc:chgData name="sheikha juma" userId="608ad1f2e48bc868" providerId="LiveId" clId="{EBC69C63-07EB-4DF0-B0DB-257749B11308}" dt="2021-10-08T07:38:02.976" v="2697" actId="1076"/>
        <pc:sldMkLst>
          <pc:docMk/>
          <pc:sldMk cId="3370404894" sldId="341"/>
        </pc:sldMkLst>
        <pc:spChg chg="mod">
          <ac:chgData name="sheikha juma" userId="608ad1f2e48bc868" providerId="LiveId" clId="{EBC69C63-07EB-4DF0-B0DB-257749B11308}" dt="2021-10-08T07:38:02.976" v="2697" actId="1076"/>
          <ac:spMkLst>
            <pc:docMk/>
            <pc:sldMk cId="3370404894" sldId="341"/>
            <ac:spMk id="3" creationId="{A6450152-A8E5-484E-9788-4477C0B3F5E0}"/>
          </ac:spMkLst>
        </pc:spChg>
        <pc:grpChg chg="mod">
          <ac:chgData name="sheikha juma" userId="608ad1f2e48bc868" providerId="LiveId" clId="{EBC69C63-07EB-4DF0-B0DB-257749B11308}" dt="2021-10-08T07:37:46.405" v="2693" actId="14100"/>
          <ac:grpSpMkLst>
            <pc:docMk/>
            <pc:sldMk cId="3370404894" sldId="341"/>
            <ac:grpSpMk id="42" creationId="{00000000-0000-0000-0000-000000000000}"/>
          </ac:grpSpMkLst>
        </pc:grpChg>
      </pc:sldChg>
      <pc:sldChg chg="addSp delSp modSp new mod">
        <pc:chgData name="sheikha juma" userId="608ad1f2e48bc868" providerId="LiveId" clId="{EBC69C63-07EB-4DF0-B0DB-257749B11308}" dt="2021-10-09T06:08:12.857" v="5476" actId="1076"/>
        <pc:sldMkLst>
          <pc:docMk/>
          <pc:sldMk cId="96692894" sldId="342"/>
        </pc:sldMkLst>
        <pc:spChg chg="del">
          <ac:chgData name="sheikha juma" userId="608ad1f2e48bc868" providerId="LiveId" clId="{EBC69C63-07EB-4DF0-B0DB-257749B11308}" dt="2021-10-08T10:21:42.555" v="4250" actId="478"/>
          <ac:spMkLst>
            <pc:docMk/>
            <pc:sldMk cId="96692894" sldId="342"/>
            <ac:spMk id="2" creationId="{0F0A8419-2981-4490-A977-05E14B48C581}"/>
          </ac:spMkLst>
        </pc:spChg>
        <pc:spChg chg="add mod">
          <ac:chgData name="sheikha juma" userId="608ad1f2e48bc868" providerId="LiveId" clId="{EBC69C63-07EB-4DF0-B0DB-257749B11308}" dt="2021-10-09T06:08:12.857" v="5476" actId="1076"/>
          <ac:spMkLst>
            <pc:docMk/>
            <pc:sldMk cId="96692894" sldId="342"/>
            <ac:spMk id="2" creationId="{7B5E6891-8804-40DA-B229-BC67B88B802F}"/>
          </ac:spMkLst>
        </pc:spChg>
        <pc:spChg chg="del">
          <ac:chgData name="sheikha juma" userId="608ad1f2e48bc868" providerId="LiveId" clId="{EBC69C63-07EB-4DF0-B0DB-257749B11308}" dt="2021-10-08T10:21:42.555" v="4250" actId="478"/>
          <ac:spMkLst>
            <pc:docMk/>
            <pc:sldMk cId="96692894" sldId="342"/>
            <ac:spMk id="3" creationId="{500BF194-DA24-4AD6-92E5-72A4A2E63A7B}"/>
          </ac:spMkLst>
        </pc:spChg>
        <pc:spChg chg="del">
          <ac:chgData name="sheikha juma" userId="608ad1f2e48bc868" providerId="LiveId" clId="{EBC69C63-07EB-4DF0-B0DB-257749B11308}" dt="2021-10-08T10:21:42.555" v="4250" actId="478"/>
          <ac:spMkLst>
            <pc:docMk/>
            <pc:sldMk cId="96692894" sldId="342"/>
            <ac:spMk id="4" creationId="{F7E220C9-C201-4D6A-A357-A3591A906843}"/>
          </ac:spMkLst>
        </pc:spChg>
        <pc:spChg chg="del">
          <ac:chgData name="sheikha juma" userId="608ad1f2e48bc868" providerId="LiveId" clId="{EBC69C63-07EB-4DF0-B0DB-257749B11308}" dt="2021-10-08T10:21:42.555" v="4250" actId="478"/>
          <ac:spMkLst>
            <pc:docMk/>
            <pc:sldMk cId="96692894" sldId="342"/>
            <ac:spMk id="5" creationId="{BFB2D54A-9371-4604-8B73-D85E20D6F7AA}"/>
          </ac:spMkLst>
        </pc:spChg>
        <pc:spChg chg="del">
          <ac:chgData name="sheikha juma" userId="608ad1f2e48bc868" providerId="LiveId" clId="{EBC69C63-07EB-4DF0-B0DB-257749B11308}" dt="2021-10-08T10:21:42.555" v="4250" actId="478"/>
          <ac:spMkLst>
            <pc:docMk/>
            <pc:sldMk cId="96692894" sldId="342"/>
            <ac:spMk id="6" creationId="{B5C391EE-0490-482B-83FB-5491BD18A986}"/>
          </ac:spMkLst>
        </pc:spChg>
        <pc:spChg chg="del">
          <ac:chgData name="sheikha juma" userId="608ad1f2e48bc868" providerId="LiveId" clId="{EBC69C63-07EB-4DF0-B0DB-257749B11308}" dt="2021-10-08T10:21:42.555" v="4250" actId="478"/>
          <ac:spMkLst>
            <pc:docMk/>
            <pc:sldMk cId="96692894" sldId="342"/>
            <ac:spMk id="7" creationId="{66ABA8E5-9150-4120-8FD2-8405ACE28148}"/>
          </ac:spMkLst>
        </pc:spChg>
        <pc:spChg chg="del">
          <ac:chgData name="sheikha juma" userId="608ad1f2e48bc868" providerId="LiveId" clId="{EBC69C63-07EB-4DF0-B0DB-257749B11308}" dt="2021-10-08T10:21:42.555" v="4250" actId="478"/>
          <ac:spMkLst>
            <pc:docMk/>
            <pc:sldMk cId="96692894" sldId="342"/>
            <ac:spMk id="8" creationId="{17B05A57-A53F-4A86-9ED0-F5B2263984E8}"/>
          </ac:spMkLst>
        </pc:spChg>
        <pc:spChg chg="del">
          <ac:chgData name="sheikha juma" userId="608ad1f2e48bc868" providerId="LiveId" clId="{EBC69C63-07EB-4DF0-B0DB-257749B11308}" dt="2021-10-08T10:21:42.555" v="4250" actId="478"/>
          <ac:spMkLst>
            <pc:docMk/>
            <pc:sldMk cId="96692894" sldId="342"/>
            <ac:spMk id="9" creationId="{8A6124FB-1DA9-4BEA-9EB7-CF9B2781647D}"/>
          </ac:spMkLst>
        </pc:spChg>
        <pc:spChg chg="add mod">
          <ac:chgData name="sheikha juma" userId="608ad1f2e48bc868" providerId="LiveId" clId="{EBC69C63-07EB-4DF0-B0DB-257749B11308}" dt="2021-10-08T10:21:52.954" v="4252" actId="1076"/>
          <ac:spMkLst>
            <pc:docMk/>
            <pc:sldMk cId="96692894" sldId="342"/>
            <ac:spMk id="10" creationId="{A0A6C428-5AC6-45F3-B1A7-9D3F6442DD81}"/>
          </ac:spMkLst>
        </pc:spChg>
        <pc:spChg chg="add mod">
          <ac:chgData name="sheikha juma" userId="608ad1f2e48bc868" providerId="LiveId" clId="{EBC69C63-07EB-4DF0-B0DB-257749B11308}" dt="2021-10-08T10:24:59.738" v="4290" actId="164"/>
          <ac:spMkLst>
            <pc:docMk/>
            <pc:sldMk cId="96692894" sldId="342"/>
            <ac:spMk id="11" creationId="{5C1CE8EF-05E8-4C9F-A6F6-4FFD84F60547}"/>
          </ac:spMkLst>
        </pc:spChg>
        <pc:spChg chg="add mod">
          <ac:chgData name="sheikha juma" userId="608ad1f2e48bc868" providerId="LiveId" clId="{EBC69C63-07EB-4DF0-B0DB-257749B11308}" dt="2021-10-08T10:24:59.738" v="4290" actId="164"/>
          <ac:spMkLst>
            <pc:docMk/>
            <pc:sldMk cId="96692894" sldId="342"/>
            <ac:spMk id="13" creationId="{2A623B8A-0010-4BB2-AD8C-21C517AFBF06}"/>
          </ac:spMkLst>
        </pc:spChg>
        <pc:spChg chg="mod">
          <ac:chgData name="sheikha juma" userId="608ad1f2e48bc868" providerId="LiveId" clId="{EBC69C63-07EB-4DF0-B0DB-257749B11308}" dt="2021-10-08T10:26:32.193" v="4305" actId="20577"/>
          <ac:spMkLst>
            <pc:docMk/>
            <pc:sldMk cId="96692894" sldId="342"/>
            <ac:spMk id="23" creationId="{CFAF90F3-3FB6-421A-AE6D-5A3CF875D147}"/>
          </ac:spMkLst>
        </pc:spChg>
        <pc:spChg chg="mod">
          <ac:chgData name="sheikha juma" userId="608ad1f2e48bc868" providerId="LiveId" clId="{EBC69C63-07EB-4DF0-B0DB-257749B11308}" dt="2021-10-08T10:27:06.636" v="4319" actId="1076"/>
          <ac:spMkLst>
            <pc:docMk/>
            <pc:sldMk cId="96692894" sldId="342"/>
            <ac:spMk id="24" creationId="{64D55D2F-00FA-42C9-A351-D0D2A49222A6}"/>
          </ac:spMkLst>
        </pc:spChg>
        <pc:spChg chg="add mod">
          <ac:chgData name="sheikha juma" userId="608ad1f2e48bc868" providerId="LiveId" clId="{EBC69C63-07EB-4DF0-B0DB-257749B11308}" dt="2021-10-09T06:08:06.963" v="5475" actId="20577"/>
          <ac:spMkLst>
            <pc:docMk/>
            <pc:sldMk cId="96692894" sldId="342"/>
            <ac:spMk id="30" creationId="{454DB26C-3AA5-4FED-B864-7DFDA8A16037}"/>
          </ac:spMkLst>
        </pc:spChg>
        <pc:grpChg chg="add mod">
          <ac:chgData name="sheikha juma" userId="608ad1f2e48bc868" providerId="LiveId" clId="{EBC69C63-07EB-4DF0-B0DB-257749B11308}" dt="2021-10-08T10:24:59.738" v="4290" actId="164"/>
          <ac:grpSpMkLst>
            <pc:docMk/>
            <pc:sldMk cId="96692894" sldId="342"/>
            <ac:grpSpMk id="14" creationId="{53F4BAFB-085E-4FD5-9819-017F54DB305E}"/>
          </ac:grpSpMkLst>
        </pc:grpChg>
        <pc:grpChg chg="add mod">
          <ac:chgData name="sheikha juma" userId="608ad1f2e48bc868" providerId="LiveId" clId="{EBC69C63-07EB-4DF0-B0DB-257749B11308}" dt="2021-10-08T10:25:18.681" v="4291" actId="1076"/>
          <ac:grpSpMkLst>
            <pc:docMk/>
            <pc:sldMk cId="96692894" sldId="342"/>
            <ac:grpSpMk id="20" creationId="{E729980B-94CB-4E52-AE47-D970AAB47C74}"/>
          </ac:grpSpMkLst>
        </pc:grpChg>
        <pc:grpChg chg="add mod">
          <ac:chgData name="sheikha juma" userId="608ad1f2e48bc868" providerId="LiveId" clId="{EBC69C63-07EB-4DF0-B0DB-257749B11308}" dt="2021-10-08T10:25:56.025" v="4297" actId="1076"/>
          <ac:grpSpMkLst>
            <pc:docMk/>
            <pc:sldMk cId="96692894" sldId="342"/>
            <ac:grpSpMk id="22" creationId="{3460DD15-7078-4D18-909E-D3903888FA97}"/>
          </ac:grpSpMkLst>
        </pc:grpChg>
        <pc:grpChg chg="mod">
          <ac:chgData name="sheikha juma" userId="608ad1f2e48bc868" providerId="LiveId" clId="{EBC69C63-07EB-4DF0-B0DB-257749B11308}" dt="2021-10-08T10:25:30.912" v="4294"/>
          <ac:grpSpMkLst>
            <pc:docMk/>
            <pc:sldMk cId="96692894" sldId="342"/>
            <ac:grpSpMk id="25" creationId="{69BA9F7F-B82E-479B-B1AA-EBBE17D700A0}"/>
          </ac:grpSpMkLst>
        </pc:grpChg>
        <pc:picChg chg="add mod">
          <ac:chgData name="sheikha juma" userId="608ad1f2e48bc868" providerId="LiveId" clId="{EBC69C63-07EB-4DF0-B0DB-257749B11308}" dt="2021-10-08T10:22:27.063" v="4254" actId="1076"/>
          <ac:picMkLst>
            <pc:docMk/>
            <pc:sldMk cId="96692894" sldId="342"/>
            <ac:picMk id="12" creationId="{6B8C8520-3702-47C9-A892-4466D236D176}"/>
          </ac:picMkLst>
        </pc:picChg>
        <pc:picChg chg="add mod">
          <ac:chgData name="sheikha juma" userId="608ad1f2e48bc868" providerId="LiveId" clId="{EBC69C63-07EB-4DF0-B0DB-257749B11308}" dt="2021-10-08T10:25:25.900" v="4293" actId="1076"/>
          <ac:picMkLst>
            <pc:docMk/>
            <pc:sldMk cId="96692894" sldId="342"/>
            <ac:picMk id="21" creationId="{FCC2FB1A-9B68-407F-8D6D-2E1BD8808CA7}"/>
          </ac:picMkLst>
        </pc:picChg>
        <pc:cxnChg chg="mod">
          <ac:chgData name="sheikha juma" userId="608ad1f2e48bc868" providerId="LiveId" clId="{EBC69C63-07EB-4DF0-B0DB-257749B11308}" dt="2021-10-08T10:24:10.489" v="4278" actId="208"/>
          <ac:cxnSpMkLst>
            <pc:docMk/>
            <pc:sldMk cId="96692894" sldId="342"/>
            <ac:cxnSpMk id="15" creationId="{71346B6C-9EE8-45BD-A63D-8B4F2B4FCCE0}"/>
          </ac:cxnSpMkLst>
        </pc:cxnChg>
        <pc:cxnChg chg="mod">
          <ac:chgData name="sheikha juma" userId="608ad1f2e48bc868" providerId="LiveId" clId="{EBC69C63-07EB-4DF0-B0DB-257749B11308}" dt="2021-10-08T10:24:10.489" v="4278" actId="208"/>
          <ac:cxnSpMkLst>
            <pc:docMk/>
            <pc:sldMk cId="96692894" sldId="342"/>
            <ac:cxnSpMk id="16" creationId="{68EEE812-6A12-44A9-B9D7-E231B8914E42}"/>
          </ac:cxnSpMkLst>
        </pc:cxnChg>
        <pc:cxnChg chg="mod">
          <ac:chgData name="sheikha juma" userId="608ad1f2e48bc868" providerId="LiveId" clId="{EBC69C63-07EB-4DF0-B0DB-257749B11308}" dt="2021-10-08T10:24:10.489" v="4278" actId="208"/>
          <ac:cxnSpMkLst>
            <pc:docMk/>
            <pc:sldMk cId="96692894" sldId="342"/>
            <ac:cxnSpMk id="17" creationId="{5D4D56B8-EAFA-487B-B8A5-65E72B4ED33F}"/>
          </ac:cxnSpMkLst>
        </pc:cxnChg>
        <pc:cxnChg chg="add mod">
          <ac:chgData name="sheikha juma" userId="608ad1f2e48bc868" providerId="LiveId" clId="{EBC69C63-07EB-4DF0-B0DB-257749B11308}" dt="2021-10-08T10:24:59.738" v="4290" actId="164"/>
          <ac:cxnSpMkLst>
            <pc:docMk/>
            <pc:sldMk cId="96692894" sldId="342"/>
            <ac:cxnSpMk id="19" creationId="{9C9AE723-686E-49A5-AEB4-AFE8CCFFF63E}"/>
          </ac:cxnSpMkLst>
        </pc:cxnChg>
        <pc:cxnChg chg="mod">
          <ac:chgData name="sheikha juma" userId="608ad1f2e48bc868" providerId="LiveId" clId="{EBC69C63-07EB-4DF0-B0DB-257749B11308}" dt="2021-10-08T10:25:30.912" v="4294"/>
          <ac:cxnSpMkLst>
            <pc:docMk/>
            <pc:sldMk cId="96692894" sldId="342"/>
            <ac:cxnSpMk id="26" creationId="{D1C143F0-F119-4B74-AA4F-C7A68B5AD106}"/>
          </ac:cxnSpMkLst>
        </pc:cxnChg>
        <pc:cxnChg chg="mod">
          <ac:chgData name="sheikha juma" userId="608ad1f2e48bc868" providerId="LiveId" clId="{EBC69C63-07EB-4DF0-B0DB-257749B11308}" dt="2021-10-08T10:25:30.912" v="4294"/>
          <ac:cxnSpMkLst>
            <pc:docMk/>
            <pc:sldMk cId="96692894" sldId="342"/>
            <ac:cxnSpMk id="27" creationId="{9CA0919A-D1E7-4614-8BB6-AA747828A567}"/>
          </ac:cxnSpMkLst>
        </pc:cxnChg>
        <pc:cxnChg chg="mod">
          <ac:chgData name="sheikha juma" userId="608ad1f2e48bc868" providerId="LiveId" clId="{EBC69C63-07EB-4DF0-B0DB-257749B11308}" dt="2021-10-08T10:25:30.912" v="4294"/>
          <ac:cxnSpMkLst>
            <pc:docMk/>
            <pc:sldMk cId="96692894" sldId="342"/>
            <ac:cxnSpMk id="28" creationId="{7E279D8D-0628-45E4-9811-7A403278694E}"/>
          </ac:cxnSpMkLst>
        </pc:cxnChg>
        <pc:cxnChg chg="mod">
          <ac:chgData name="sheikha juma" userId="608ad1f2e48bc868" providerId="LiveId" clId="{EBC69C63-07EB-4DF0-B0DB-257749B11308}" dt="2021-10-08T10:25:30.912" v="4294"/>
          <ac:cxnSpMkLst>
            <pc:docMk/>
            <pc:sldMk cId="96692894" sldId="342"/>
            <ac:cxnSpMk id="29" creationId="{98AB3B07-7FFB-4770-8ABF-2FCFE0E01AE6}"/>
          </ac:cxnSpMkLst>
        </pc:cxnChg>
      </pc:sldChg>
      <pc:sldChg chg="addSp delSp modSp new del mod">
        <pc:chgData name="sheikha juma" userId="608ad1f2e48bc868" providerId="LiveId" clId="{EBC69C63-07EB-4DF0-B0DB-257749B11308}" dt="2021-10-08T10:21:12.171" v="4248" actId="47"/>
        <pc:sldMkLst>
          <pc:docMk/>
          <pc:sldMk cId="2664205993" sldId="342"/>
        </pc:sldMkLst>
        <pc:spChg chg="del">
          <ac:chgData name="sheikha juma" userId="608ad1f2e48bc868" providerId="LiveId" clId="{EBC69C63-07EB-4DF0-B0DB-257749B11308}" dt="2021-10-08T10:20:56.486" v="4245" actId="478"/>
          <ac:spMkLst>
            <pc:docMk/>
            <pc:sldMk cId="2664205993" sldId="342"/>
            <ac:spMk id="2" creationId="{A3DB5777-F83E-4D6B-B40D-5A6633F491A8}"/>
          </ac:spMkLst>
        </pc:spChg>
        <pc:spChg chg="add del mod">
          <ac:chgData name="sheikha juma" userId="608ad1f2e48bc868" providerId="LiveId" clId="{EBC69C63-07EB-4DF0-B0DB-257749B11308}" dt="2021-10-08T10:21:08.337" v="4247" actId="478"/>
          <ac:spMkLst>
            <pc:docMk/>
            <pc:sldMk cId="2664205993" sldId="342"/>
            <ac:spMk id="4" creationId="{6951E09F-17AD-4017-820A-51895942B6C7}"/>
          </ac:spMkLst>
        </pc:spChg>
      </pc:sldChg>
      <pc:sldChg chg="addSp delSp modSp new mod">
        <pc:chgData name="sheikha juma" userId="608ad1f2e48bc868" providerId="LiveId" clId="{EBC69C63-07EB-4DF0-B0DB-257749B11308}" dt="2021-10-08T11:09:30.766" v="4821" actId="1076"/>
        <pc:sldMkLst>
          <pc:docMk/>
          <pc:sldMk cId="2750813035" sldId="343"/>
        </pc:sldMkLst>
        <pc:spChg chg="del">
          <ac:chgData name="sheikha juma" userId="608ad1f2e48bc868" providerId="LiveId" clId="{EBC69C63-07EB-4DF0-B0DB-257749B11308}" dt="2021-10-08T11:01:51.877" v="4682" actId="478"/>
          <ac:spMkLst>
            <pc:docMk/>
            <pc:sldMk cId="2750813035" sldId="343"/>
            <ac:spMk id="2" creationId="{B27583C8-9DF5-49FB-BD36-CD1476713C25}"/>
          </ac:spMkLst>
        </pc:spChg>
        <pc:spChg chg="add mod">
          <ac:chgData name="sheikha juma" userId="608ad1f2e48bc868" providerId="LiveId" clId="{EBC69C63-07EB-4DF0-B0DB-257749B11308}" dt="2021-10-08T11:09:28.651" v="4820" actId="1076"/>
          <ac:spMkLst>
            <pc:docMk/>
            <pc:sldMk cId="2750813035" sldId="343"/>
            <ac:spMk id="5" creationId="{A8938B2A-32DA-41E9-BECD-38DC564962F6}"/>
          </ac:spMkLst>
        </pc:spChg>
        <pc:spChg chg="add mod">
          <ac:chgData name="sheikha juma" userId="608ad1f2e48bc868" providerId="LiveId" clId="{EBC69C63-07EB-4DF0-B0DB-257749B11308}" dt="2021-10-08T11:09:21.263" v="4817" actId="1076"/>
          <ac:spMkLst>
            <pc:docMk/>
            <pc:sldMk cId="2750813035" sldId="343"/>
            <ac:spMk id="6" creationId="{68B13181-4DC8-4AB8-B345-8F6FCC2F0582}"/>
          </ac:spMkLst>
        </pc:spChg>
        <pc:picChg chg="add mod modCrop">
          <ac:chgData name="sheikha juma" userId="608ad1f2e48bc868" providerId="LiveId" clId="{EBC69C63-07EB-4DF0-B0DB-257749B11308}" dt="2021-10-08T11:06:33.248" v="4695" actId="14100"/>
          <ac:picMkLst>
            <pc:docMk/>
            <pc:sldMk cId="2750813035" sldId="343"/>
            <ac:picMk id="4" creationId="{80595A71-0EA2-4C8A-8D45-5FDC5AC1EC28}"/>
          </ac:picMkLst>
        </pc:picChg>
        <pc:picChg chg="add mod">
          <ac:chgData name="sheikha juma" userId="608ad1f2e48bc868" providerId="LiveId" clId="{EBC69C63-07EB-4DF0-B0DB-257749B11308}" dt="2021-10-08T11:09:30.766" v="4821" actId="1076"/>
          <ac:picMkLst>
            <pc:docMk/>
            <pc:sldMk cId="2750813035" sldId="343"/>
            <ac:picMk id="7" creationId="{38C8BF63-1FC6-43F8-9CF9-EF0CE575FF6B}"/>
          </ac:picMkLst>
        </pc:picChg>
      </pc:sldChg>
      <pc:sldChg chg="addSp delSp modSp new mod">
        <pc:chgData name="sheikha juma" userId="608ad1f2e48bc868" providerId="LiveId" clId="{EBC69C63-07EB-4DF0-B0DB-257749B11308}" dt="2021-10-09T06:14:21.652" v="5570" actId="1076"/>
        <pc:sldMkLst>
          <pc:docMk/>
          <pc:sldMk cId="4070725802" sldId="344"/>
        </pc:sldMkLst>
        <pc:spChg chg="del">
          <ac:chgData name="sheikha juma" userId="608ad1f2e48bc868" providerId="LiveId" clId="{EBC69C63-07EB-4DF0-B0DB-257749B11308}" dt="2021-10-08T11:33:06.771" v="5030" actId="478"/>
          <ac:spMkLst>
            <pc:docMk/>
            <pc:sldMk cId="4070725802" sldId="344"/>
            <ac:spMk id="2" creationId="{CDFCB5BB-E063-4A94-8CA8-EADDFB46D134}"/>
          </ac:spMkLst>
        </pc:spChg>
        <pc:spChg chg="del">
          <ac:chgData name="sheikha juma" userId="608ad1f2e48bc868" providerId="LiveId" clId="{EBC69C63-07EB-4DF0-B0DB-257749B11308}" dt="2021-10-08T11:33:06.771" v="5030" actId="478"/>
          <ac:spMkLst>
            <pc:docMk/>
            <pc:sldMk cId="4070725802" sldId="344"/>
            <ac:spMk id="3" creationId="{ACEF48AA-6716-4288-9BE6-D64612A82E80}"/>
          </ac:spMkLst>
        </pc:spChg>
        <pc:spChg chg="add mod">
          <ac:chgData name="sheikha juma" userId="608ad1f2e48bc868" providerId="LiveId" clId="{EBC69C63-07EB-4DF0-B0DB-257749B11308}" dt="2021-10-08T11:58:07.781" v="5365" actId="1076"/>
          <ac:spMkLst>
            <pc:docMk/>
            <pc:sldMk cId="4070725802" sldId="344"/>
            <ac:spMk id="6" creationId="{07929B1C-CB1A-4BCF-B1A6-E97B7C4D7EA8}"/>
          </ac:spMkLst>
        </pc:spChg>
        <pc:spChg chg="add mod">
          <ac:chgData name="sheikha juma" userId="608ad1f2e48bc868" providerId="LiveId" clId="{EBC69C63-07EB-4DF0-B0DB-257749B11308}" dt="2021-10-08T11:58:07.781" v="5365" actId="1076"/>
          <ac:spMkLst>
            <pc:docMk/>
            <pc:sldMk cId="4070725802" sldId="344"/>
            <ac:spMk id="7" creationId="{E6941B4A-390F-4F0C-B065-A2BAF97331F8}"/>
          </ac:spMkLst>
        </pc:spChg>
        <pc:spChg chg="add del mod">
          <ac:chgData name="sheikha juma" userId="608ad1f2e48bc868" providerId="LiveId" clId="{EBC69C63-07EB-4DF0-B0DB-257749B11308}" dt="2021-10-08T11:39:51.861" v="5118" actId="478"/>
          <ac:spMkLst>
            <pc:docMk/>
            <pc:sldMk cId="4070725802" sldId="344"/>
            <ac:spMk id="8" creationId="{5E53D117-5115-4040-BE4C-77BD9EADCC6E}"/>
          </ac:spMkLst>
        </pc:spChg>
        <pc:spChg chg="add del mod">
          <ac:chgData name="sheikha juma" userId="608ad1f2e48bc868" providerId="LiveId" clId="{EBC69C63-07EB-4DF0-B0DB-257749B11308}" dt="2021-10-08T11:39:49.105" v="5117" actId="478"/>
          <ac:spMkLst>
            <pc:docMk/>
            <pc:sldMk cId="4070725802" sldId="344"/>
            <ac:spMk id="9" creationId="{3D232AF1-830C-41B3-891A-3C663EE47041}"/>
          </ac:spMkLst>
        </pc:spChg>
        <pc:spChg chg="add mod">
          <ac:chgData name="sheikha juma" userId="608ad1f2e48bc868" providerId="LiveId" clId="{EBC69C63-07EB-4DF0-B0DB-257749B11308}" dt="2021-10-08T11:58:07.781" v="5365" actId="1076"/>
          <ac:spMkLst>
            <pc:docMk/>
            <pc:sldMk cId="4070725802" sldId="344"/>
            <ac:spMk id="10" creationId="{43ACA266-2476-49F1-9ED3-F9858FF44991}"/>
          </ac:spMkLst>
        </pc:spChg>
        <pc:spChg chg="add del mod">
          <ac:chgData name="sheikha juma" userId="608ad1f2e48bc868" providerId="LiveId" clId="{EBC69C63-07EB-4DF0-B0DB-257749B11308}" dt="2021-10-08T11:40:48.256" v="5127" actId="478"/>
          <ac:spMkLst>
            <pc:docMk/>
            <pc:sldMk cId="4070725802" sldId="344"/>
            <ac:spMk id="11" creationId="{13E775D6-7843-40F2-B316-27C9EB198DE8}"/>
          </ac:spMkLst>
        </pc:spChg>
        <pc:spChg chg="add mod">
          <ac:chgData name="sheikha juma" userId="608ad1f2e48bc868" providerId="LiveId" clId="{EBC69C63-07EB-4DF0-B0DB-257749B11308}" dt="2021-10-08T11:58:07.781" v="5365" actId="1076"/>
          <ac:spMkLst>
            <pc:docMk/>
            <pc:sldMk cId="4070725802" sldId="344"/>
            <ac:spMk id="12" creationId="{6B2396DE-26AD-4F7D-A114-305C4CF3A4EB}"/>
          </ac:spMkLst>
        </pc:spChg>
        <pc:spChg chg="add del mod">
          <ac:chgData name="sheikha juma" userId="608ad1f2e48bc868" providerId="LiveId" clId="{EBC69C63-07EB-4DF0-B0DB-257749B11308}" dt="2021-10-08T11:41:20.412" v="5151" actId="478"/>
          <ac:spMkLst>
            <pc:docMk/>
            <pc:sldMk cId="4070725802" sldId="344"/>
            <ac:spMk id="13" creationId="{84C6BBA9-9923-46D7-B786-85904F8DEBBF}"/>
          </ac:spMkLst>
        </pc:spChg>
        <pc:spChg chg="add mod">
          <ac:chgData name="sheikha juma" userId="608ad1f2e48bc868" providerId="LiveId" clId="{EBC69C63-07EB-4DF0-B0DB-257749B11308}" dt="2021-10-08T11:58:07.781" v="5365" actId="1076"/>
          <ac:spMkLst>
            <pc:docMk/>
            <pc:sldMk cId="4070725802" sldId="344"/>
            <ac:spMk id="19" creationId="{937418D6-3DF9-4BCD-B9E2-885A64C941A9}"/>
          </ac:spMkLst>
        </pc:spChg>
        <pc:spChg chg="add mod">
          <ac:chgData name="sheikha juma" userId="608ad1f2e48bc868" providerId="LiveId" clId="{EBC69C63-07EB-4DF0-B0DB-257749B11308}" dt="2021-10-08T11:58:07.781" v="5365" actId="1076"/>
          <ac:spMkLst>
            <pc:docMk/>
            <pc:sldMk cId="4070725802" sldId="344"/>
            <ac:spMk id="21" creationId="{88AC695F-B9B9-4546-B4A4-0AFA0AAAD9CE}"/>
          </ac:spMkLst>
        </pc:spChg>
        <pc:spChg chg="add mod">
          <ac:chgData name="sheikha juma" userId="608ad1f2e48bc868" providerId="LiveId" clId="{EBC69C63-07EB-4DF0-B0DB-257749B11308}" dt="2021-10-09T06:09:24.326" v="5520" actId="1035"/>
          <ac:spMkLst>
            <pc:docMk/>
            <pc:sldMk cId="4070725802" sldId="344"/>
            <ac:spMk id="28" creationId="{00637955-2E6A-4429-B389-6D38793E999E}"/>
          </ac:spMkLst>
        </pc:spChg>
        <pc:spChg chg="add del mod">
          <ac:chgData name="sheikha juma" userId="608ad1f2e48bc868" providerId="LiveId" clId="{EBC69C63-07EB-4DF0-B0DB-257749B11308}" dt="2021-10-09T06:14:18.706" v="5569" actId="1076"/>
          <ac:spMkLst>
            <pc:docMk/>
            <pc:sldMk cId="4070725802" sldId="344"/>
            <ac:spMk id="33" creationId="{C8B65A89-D408-40A7-AB35-555D2EF830F7}"/>
          </ac:spMkLst>
        </pc:spChg>
        <pc:spChg chg="add mod">
          <ac:chgData name="sheikha juma" userId="608ad1f2e48bc868" providerId="LiveId" clId="{EBC69C63-07EB-4DF0-B0DB-257749B11308}" dt="2021-10-08T11:58:29.052" v="5368" actId="1076"/>
          <ac:spMkLst>
            <pc:docMk/>
            <pc:sldMk cId="4070725802" sldId="344"/>
            <ac:spMk id="35" creationId="{8C6A05C4-6775-41DE-AE9F-9A89A5AF2A11}"/>
          </ac:spMkLst>
        </pc:spChg>
        <pc:picChg chg="add mod">
          <ac:chgData name="sheikha juma" userId="608ad1f2e48bc868" providerId="LiveId" clId="{EBC69C63-07EB-4DF0-B0DB-257749B11308}" dt="2021-10-08T11:58:07.781" v="5365" actId="1076"/>
          <ac:picMkLst>
            <pc:docMk/>
            <pc:sldMk cId="4070725802" sldId="344"/>
            <ac:picMk id="4" creationId="{339CFD70-2F90-455E-9EBC-5D7F10E05803}"/>
          </ac:picMkLst>
        </pc:picChg>
        <pc:picChg chg="add del mod">
          <ac:chgData name="sheikha juma" userId="608ad1f2e48bc868" providerId="LiveId" clId="{EBC69C63-07EB-4DF0-B0DB-257749B11308}" dt="2021-10-08T11:45:11.448" v="5214" actId="21"/>
          <ac:picMkLst>
            <pc:docMk/>
            <pc:sldMk cId="4070725802" sldId="344"/>
            <ac:picMk id="5" creationId="{84F6E1B4-1089-44FC-8D0C-16F7EAFCA7E5}"/>
          </ac:picMkLst>
        </pc:picChg>
        <pc:picChg chg="add del mod">
          <ac:chgData name="sheikha juma" userId="608ad1f2e48bc868" providerId="LiveId" clId="{EBC69C63-07EB-4DF0-B0DB-257749B11308}" dt="2021-10-08T11:45:03.138" v="5210" actId="21"/>
          <ac:picMkLst>
            <pc:docMk/>
            <pc:sldMk cId="4070725802" sldId="344"/>
            <ac:picMk id="14" creationId="{9E114414-2595-44B3-8DEE-955941DD59A6}"/>
          </ac:picMkLst>
        </pc:picChg>
        <pc:picChg chg="add mod">
          <ac:chgData name="sheikha juma" userId="608ad1f2e48bc868" providerId="LiveId" clId="{EBC69C63-07EB-4DF0-B0DB-257749B11308}" dt="2021-10-08T11:58:07.781" v="5365" actId="1076"/>
          <ac:picMkLst>
            <pc:docMk/>
            <pc:sldMk cId="4070725802" sldId="344"/>
            <ac:picMk id="22" creationId="{43054A41-7A25-4300-BB90-E3D7A79B9AAF}"/>
          </ac:picMkLst>
        </pc:picChg>
        <pc:picChg chg="add mod">
          <ac:chgData name="sheikha juma" userId="608ad1f2e48bc868" providerId="LiveId" clId="{EBC69C63-07EB-4DF0-B0DB-257749B11308}" dt="2021-10-08T11:58:07.781" v="5365" actId="1076"/>
          <ac:picMkLst>
            <pc:docMk/>
            <pc:sldMk cId="4070725802" sldId="344"/>
            <ac:picMk id="25" creationId="{1940BD76-CFC2-42A3-A609-FD97E1FC4BEF}"/>
          </ac:picMkLst>
        </pc:picChg>
        <pc:picChg chg="add mod">
          <ac:chgData name="sheikha juma" userId="608ad1f2e48bc868" providerId="LiveId" clId="{EBC69C63-07EB-4DF0-B0DB-257749B11308}" dt="2021-10-08T11:58:07.781" v="5365" actId="1076"/>
          <ac:picMkLst>
            <pc:docMk/>
            <pc:sldMk cId="4070725802" sldId="344"/>
            <ac:picMk id="26" creationId="{B28A91A5-9D79-47CC-92B5-9A758DB781BA}"/>
          </ac:picMkLst>
        </pc:picChg>
        <pc:picChg chg="add mod">
          <ac:chgData name="sheikha juma" userId="608ad1f2e48bc868" providerId="LiveId" clId="{EBC69C63-07EB-4DF0-B0DB-257749B11308}" dt="2021-10-09T06:14:21.652" v="5570" actId="1076"/>
          <ac:picMkLst>
            <pc:docMk/>
            <pc:sldMk cId="4070725802" sldId="344"/>
            <ac:picMk id="34" creationId="{98ED8259-07A7-4647-AF1D-C9147EA6C172}"/>
          </ac:picMkLst>
        </pc:picChg>
        <pc:cxnChg chg="add mod">
          <ac:chgData name="sheikha juma" userId="608ad1f2e48bc868" providerId="LiveId" clId="{EBC69C63-07EB-4DF0-B0DB-257749B11308}" dt="2021-10-08T11:58:07.781" v="5365" actId="1076"/>
          <ac:cxnSpMkLst>
            <pc:docMk/>
            <pc:sldMk cId="4070725802" sldId="344"/>
            <ac:cxnSpMk id="16" creationId="{0D5636C0-CC08-4F67-8E0F-D1B97AB5CA00}"/>
          </ac:cxnSpMkLst>
        </pc:cxnChg>
        <pc:cxnChg chg="add mod">
          <ac:chgData name="sheikha juma" userId="608ad1f2e48bc868" providerId="LiveId" clId="{EBC69C63-07EB-4DF0-B0DB-257749B11308}" dt="2021-10-08T11:58:07.781" v="5365" actId="1076"/>
          <ac:cxnSpMkLst>
            <pc:docMk/>
            <pc:sldMk cId="4070725802" sldId="344"/>
            <ac:cxnSpMk id="18" creationId="{CDEBA8B7-B66D-46B2-A64F-03DAC8858D15}"/>
          </ac:cxnSpMkLst>
        </pc:cxnChg>
        <pc:cxnChg chg="add mod">
          <ac:chgData name="sheikha juma" userId="608ad1f2e48bc868" providerId="LiveId" clId="{EBC69C63-07EB-4DF0-B0DB-257749B11308}" dt="2021-10-08T11:58:07.781" v="5365" actId="1076"/>
          <ac:cxnSpMkLst>
            <pc:docMk/>
            <pc:sldMk cId="4070725802" sldId="344"/>
            <ac:cxnSpMk id="20" creationId="{ECBFF30F-E8F2-4461-A8CB-F88095BBB048}"/>
          </ac:cxnSpMkLst>
        </pc:cxnChg>
        <pc:cxnChg chg="add del mod">
          <ac:chgData name="sheikha juma" userId="608ad1f2e48bc868" providerId="LiveId" clId="{EBC69C63-07EB-4DF0-B0DB-257749B11308}" dt="2021-10-08T11:55:22.621" v="5259" actId="11529"/>
          <ac:cxnSpMkLst>
            <pc:docMk/>
            <pc:sldMk cId="4070725802" sldId="344"/>
            <ac:cxnSpMk id="30" creationId="{B4689BA4-D573-4AF9-B941-347804639007}"/>
          </ac:cxnSpMkLst>
        </pc:cxnChg>
        <pc:cxnChg chg="add mod">
          <ac:chgData name="sheikha juma" userId="608ad1f2e48bc868" providerId="LiveId" clId="{EBC69C63-07EB-4DF0-B0DB-257749B11308}" dt="2021-10-08T11:58:07.781" v="5365" actId="1076"/>
          <ac:cxnSpMkLst>
            <pc:docMk/>
            <pc:sldMk cId="4070725802" sldId="344"/>
            <ac:cxnSpMk id="32" creationId="{FD078C88-B366-481B-BBEF-CB9BBFEC05D9}"/>
          </ac:cxnSpMkLst>
        </pc:cxnChg>
      </pc:sldChg>
      <pc:sldMasterChg chg="modSldLayout">
        <pc:chgData name="sheikha juma" userId="608ad1f2e48bc868" providerId="LiveId" clId="{EBC69C63-07EB-4DF0-B0DB-257749B11308}" dt="2021-10-08T14:07:06.468" v="5391" actId="478"/>
        <pc:sldMasterMkLst>
          <pc:docMk/>
          <pc:sldMasterMk cId="1459909400" sldId="2147483648"/>
        </pc:sldMasterMkLst>
        <pc:sldLayoutChg chg="addSp delSp mod">
          <pc:chgData name="sheikha juma" userId="608ad1f2e48bc868" providerId="LiveId" clId="{EBC69C63-07EB-4DF0-B0DB-257749B11308}" dt="2021-10-06T13:51:11.697" v="158" actId="478"/>
          <pc:sldLayoutMkLst>
            <pc:docMk/>
            <pc:sldMasterMk cId="1459909400" sldId="2147483648"/>
            <pc:sldLayoutMk cId="2352312128" sldId="2147483649"/>
          </pc:sldLayoutMkLst>
          <pc:spChg chg="add del">
            <ac:chgData name="sheikha juma" userId="608ad1f2e48bc868" providerId="LiveId" clId="{EBC69C63-07EB-4DF0-B0DB-257749B11308}" dt="2021-10-06T13:46:22.855" v="26" actId="478"/>
            <ac:spMkLst>
              <pc:docMk/>
              <pc:sldMasterMk cId="1459909400" sldId="2147483648"/>
              <pc:sldLayoutMk cId="2352312128" sldId="2147483649"/>
              <ac:spMk id="2" creationId="{00000000-0000-0000-0000-000000000000}"/>
            </ac:spMkLst>
          </pc:spChg>
          <pc:spChg chg="add del">
            <ac:chgData name="sheikha juma" userId="608ad1f2e48bc868" providerId="LiveId" clId="{EBC69C63-07EB-4DF0-B0DB-257749B11308}" dt="2021-10-06T13:46:25.359" v="27" actId="478"/>
            <ac:spMkLst>
              <pc:docMk/>
              <pc:sldMasterMk cId="1459909400" sldId="2147483648"/>
              <pc:sldLayoutMk cId="2352312128" sldId="2147483649"/>
              <ac:spMk id="3" creationId="{00000000-0000-0000-0000-000000000000}"/>
            </ac:spMkLst>
          </pc:spChg>
          <pc:spChg chg="add del">
            <ac:chgData name="sheikha juma" userId="608ad1f2e48bc868" providerId="LiveId" clId="{EBC69C63-07EB-4DF0-B0DB-257749B11308}" dt="2021-10-06T13:46:41.594" v="32" actId="478"/>
            <ac:spMkLst>
              <pc:docMk/>
              <pc:sldMasterMk cId="1459909400" sldId="2147483648"/>
              <pc:sldLayoutMk cId="2352312128" sldId="2147483649"/>
              <ac:spMk id="4" creationId="{00000000-0000-0000-0000-000000000000}"/>
            </ac:spMkLst>
          </pc:spChg>
          <pc:spChg chg="add del">
            <ac:chgData name="sheikha juma" userId="608ad1f2e48bc868" providerId="LiveId" clId="{EBC69C63-07EB-4DF0-B0DB-257749B11308}" dt="2021-10-06T13:46:36.731" v="30" actId="478"/>
            <ac:spMkLst>
              <pc:docMk/>
              <pc:sldMasterMk cId="1459909400" sldId="2147483648"/>
              <pc:sldLayoutMk cId="2352312128" sldId="2147483649"/>
              <ac:spMk id="5" creationId="{00000000-0000-0000-0000-000000000000}"/>
            </ac:spMkLst>
          </pc:spChg>
          <pc:spChg chg="del">
            <ac:chgData name="sheikha juma" userId="608ad1f2e48bc868" providerId="LiveId" clId="{EBC69C63-07EB-4DF0-B0DB-257749B11308}" dt="2021-10-06T13:46:39.200" v="31" actId="478"/>
            <ac:spMkLst>
              <pc:docMk/>
              <pc:sldMasterMk cId="1459909400" sldId="2147483648"/>
              <pc:sldLayoutMk cId="2352312128" sldId="2147483649"/>
              <ac:spMk id="6" creationId="{00000000-0000-0000-0000-000000000000}"/>
            </ac:spMkLst>
          </pc:spChg>
          <pc:spChg chg="add del">
            <ac:chgData name="sheikha juma" userId="608ad1f2e48bc868" providerId="LiveId" clId="{EBC69C63-07EB-4DF0-B0DB-257749B11308}" dt="2021-10-06T13:45:42.491" v="14" actId="478"/>
            <ac:spMkLst>
              <pc:docMk/>
              <pc:sldMasterMk cId="1459909400" sldId="2147483648"/>
              <pc:sldLayoutMk cId="2352312128" sldId="2147483649"/>
              <ac:spMk id="7" creationId="{00000000-0000-0000-0000-000000000000}"/>
            </ac:spMkLst>
          </pc:spChg>
          <pc:spChg chg="del">
            <ac:chgData name="sheikha juma" userId="608ad1f2e48bc868" providerId="LiveId" clId="{EBC69C63-07EB-4DF0-B0DB-257749B11308}" dt="2021-10-06T13:46:18.603" v="25" actId="478"/>
            <ac:spMkLst>
              <pc:docMk/>
              <pc:sldMasterMk cId="1459909400" sldId="2147483648"/>
              <pc:sldLayoutMk cId="2352312128" sldId="2147483649"/>
              <ac:spMk id="50" creationId="{00000000-0000-0000-0000-000000000000}"/>
            </ac:spMkLst>
          </pc:spChg>
          <pc:spChg chg="del">
            <ac:chgData name="sheikha juma" userId="608ad1f2e48bc868" providerId="LiveId" clId="{EBC69C63-07EB-4DF0-B0DB-257749B11308}" dt="2021-10-06T13:46:14.298" v="24" actId="478"/>
            <ac:spMkLst>
              <pc:docMk/>
              <pc:sldMasterMk cId="1459909400" sldId="2147483648"/>
              <pc:sldLayoutMk cId="2352312128" sldId="2147483649"/>
              <ac:spMk id="55" creationId="{00000000-0000-0000-0000-000000000000}"/>
            </ac:spMkLst>
          </pc:spChg>
          <pc:grpChg chg="add del">
            <ac:chgData name="sheikha juma" userId="608ad1f2e48bc868" providerId="LiveId" clId="{EBC69C63-07EB-4DF0-B0DB-257749B11308}" dt="2021-10-06T13:46:33.032" v="29" actId="478"/>
            <ac:grpSpMkLst>
              <pc:docMk/>
              <pc:sldMasterMk cId="1459909400" sldId="2147483648"/>
              <pc:sldLayoutMk cId="2352312128" sldId="2147483649"/>
              <ac:grpSpMk id="44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6T13:51:11.697" v="158" actId="478"/>
            <ac:grpSpMkLst>
              <pc:docMk/>
              <pc:sldMasterMk cId="1459909400" sldId="2147483648"/>
              <pc:sldLayoutMk cId="2352312128" sldId="2147483649"/>
              <ac:grpSpMk id="61" creationId="{00000000-0000-0000-0000-000000000000}"/>
            </ac:grpSpMkLst>
          </pc:grpChg>
          <pc:grpChg chg="add del">
            <ac:chgData name="sheikha juma" userId="608ad1f2e48bc868" providerId="LiveId" clId="{EBC69C63-07EB-4DF0-B0DB-257749B11308}" dt="2021-10-06T13:46:27.653" v="28" actId="478"/>
            <ac:grpSpMkLst>
              <pc:docMk/>
              <pc:sldMasterMk cId="1459909400" sldId="2147483648"/>
              <pc:sldLayoutMk cId="2352312128" sldId="2147483649"/>
              <ac:grpSpMk id="66" creationId="{00000000-0000-0000-0000-000000000000}"/>
            </ac:grpSpMkLst>
          </pc:grpChg>
        </pc:sldLayoutChg>
        <pc:sldLayoutChg chg="delSp modSp mod">
          <pc:chgData name="sheikha juma" userId="608ad1f2e48bc868" providerId="LiveId" clId="{EBC69C63-07EB-4DF0-B0DB-257749B11308}" dt="2021-10-06T13:58:29.808" v="431" actId="14100"/>
          <pc:sldLayoutMkLst>
            <pc:docMk/>
            <pc:sldMasterMk cId="1459909400" sldId="2147483648"/>
            <pc:sldLayoutMk cId="2680593500" sldId="2147483650"/>
          </pc:sldLayoutMkLst>
          <pc:spChg chg="del mod">
            <ac:chgData name="sheikha juma" userId="608ad1f2e48bc868" providerId="LiveId" clId="{EBC69C63-07EB-4DF0-B0DB-257749B11308}" dt="2021-10-06T13:58:11.060" v="427" actId="478"/>
            <ac:spMkLst>
              <pc:docMk/>
              <pc:sldMasterMk cId="1459909400" sldId="2147483648"/>
              <pc:sldLayoutMk cId="2680593500" sldId="2147483650"/>
              <ac:spMk id="3" creationId="{00000000-0000-0000-0000-000000000000}"/>
            </ac:spMkLst>
          </pc:spChg>
          <pc:spChg chg="del">
            <ac:chgData name="sheikha juma" userId="608ad1f2e48bc868" providerId="LiveId" clId="{EBC69C63-07EB-4DF0-B0DB-257749B11308}" dt="2021-10-06T13:53:09.024" v="218" actId="478"/>
            <ac:spMkLst>
              <pc:docMk/>
              <pc:sldMasterMk cId="1459909400" sldId="2147483648"/>
              <pc:sldLayoutMk cId="2680593500" sldId="2147483650"/>
              <ac:spMk id="4" creationId="{00000000-0000-0000-0000-000000000000}"/>
            </ac:spMkLst>
          </pc:spChg>
          <pc:spChg chg="del">
            <ac:chgData name="sheikha juma" userId="608ad1f2e48bc868" providerId="LiveId" clId="{EBC69C63-07EB-4DF0-B0DB-257749B11308}" dt="2021-10-06T13:53:06.594" v="217" actId="478"/>
            <ac:spMkLst>
              <pc:docMk/>
              <pc:sldMasterMk cId="1459909400" sldId="2147483648"/>
              <pc:sldLayoutMk cId="2680593500" sldId="2147483650"/>
              <ac:spMk id="5" creationId="{00000000-0000-0000-0000-000000000000}"/>
            </ac:spMkLst>
          </pc:spChg>
          <pc:spChg chg="del">
            <ac:chgData name="sheikha juma" userId="608ad1f2e48bc868" providerId="LiveId" clId="{EBC69C63-07EB-4DF0-B0DB-257749B11308}" dt="2021-10-06T13:53:01.226" v="216" actId="478"/>
            <ac:spMkLst>
              <pc:docMk/>
              <pc:sldMasterMk cId="1459909400" sldId="2147483648"/>
              <pc:sldLayoutMk cId="2680593500" sldId="2147483650"/>
              <ac:spMk id="6" creationId="{00000000-0000-0000-0000-000000000000}"/>
            </ac:spMkLst>
          </pc:spChg>
          <pc:spChg chg="del">
            <ac:chgData name="sheikha juma" userId="608ad1f2e48bc868" providerId="LiveId" clId="{EBC69C63-07EB-4DF0-B0DB-257749B11308}" dt="2021-10-06T13:53:17.753" v="219" actId="478"/>
            <ac:spMkLst>
              <pc:docMk/>
              <pc:sldMasterMk cId="1459909400" sldId="2147483648"/>
              <pc:sldLayoutMk cId="2680593500" sldId="2147483650"/>
              <ac:spMk id="45" creationId="{00000000-0000-0000-0000-000000000000}"/>
            </ac:spMkLst>
          </pc:spChg>
          <pc:spChg chg="mod">
            <ac:chgData name="sheikha juma" userId="608ad1f2e48bc868" providerId="LiveId" clId="{EBC69C63-07EB-4DF0-B0DB-257749B11308}" dt="2021-10-06T13:58:29.808" v="431" actId="14100"/>
            <ac:spMkLst>
              <pc:docMk/>
              <pc:sldMasterMk cId="1459909400" sldId="2147483648"/>
              <pc:sldLayoutMk cId="2680593500" sldId="2147483650"/>
              <ac:spMk id="46" creationId="{00000000-0000-0000-0000-000000000000}"/>
            </ac:spMkLst>
          </pc:spChg>
          <pc:grpChg chg="del">
            <ac:chgData name="sheikha juma" userId="608ad1f2e48bc868" providerId="LiveId" clId="{EBC69C63-07EB-4DF0-B0DB-257749B11308}" dt="2021-10-06T13:58:13.317" v="428" actId="478"/>
            <ac:grpSpMkLst>
              <pc:docMk/>
              <pc:sldMasterMk cId="1459909400" sldId="2147483648"/>
              <pc:sldLayoutMk cId="2680593500" sldId="2147483650"/>
              <ac:grpSpMk id="47" creationId="{00000000-0000-0000-0000-000000000000}"/>
            </ac:grpSpMkLst>
          </pc:grpChg>
          <pc:grpChg chg="mod">
            <ac:chgData name="sheikha juma" userId="608ad1f2e48bc868" providerId="LiveId" clId="{EBC69C63-07EB-4DF0-B0DB-257749B11308}" dt="2021-10-06T13:58:24.812" v="430" actId="1076"/>
            <ac:grpSpMkLst>
              <pc:docMk/>
              <pc:sldMasterMk cId="1459909400" sldId="2147483648"/>
              <pc:sldLayoutMk cId="2680593500" sldId="2147483650"/>
              <ac:grpSpMk id="52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6T13:52:58.120" v="215" actId="478"/>
            <ac:grpSpMkLst>
              <pc:docMk/>
              <pc:sldMasterMk cId="1459909400" sldId="2147483648"/>
              <pc:sldLayoutMk cId="2680593500" sldId="2147483650"/>
              <ac:grpSpMk id="65" creationId="{00000000-0000-0000-0000-000000000000}"/>
            </ac:grpSpMkLst>
          </pc:grpChg>
          <pc:picChg chg="del">
            <ac:chgData name="sheikha juma" userId="608ad1f2e48bc868" providerId="LiveId" clId="{EBC69C63-07EB-4DF0-B0DB-257749B11308}" dt="2021-10-06T13:53:22.922" v="220" actId="21"/>
            <ac:picMkLst>
              <pc:docMk/>
              <pc:sldMasterMk cId="1459909400" sldId="2147483648"/>
              <pc:sldLayoutMk cId="2680593500" sldId="2147483650"/>
              <ac:picMk id="64" creationId="{00000000-0000-0000-0000-000000000000}"/>
            </ac:picMkLst>
          </pc:picChg>
        </pc:sldLayoutChg>
        <pc:sldLayoutChg chg="addSp delSp modSp mod">
          <pc:chgData name="sheikha juma" userId="608ad1f2e48bc868" providerId="LiveId" clId="{EBC69C63-07EB-4DF0-B0DB-257749B11308}" dt="2021-10-06T14:00:16.738" v="457" actId="478"/>
          <pc:sldLayoutMkLst>
            <pc:docMk/>
            <pc:sldMasterMk cId="1459909400" sldId="2147483648"/>
            <pc:sldLayoutMk cId="4200798217" sldId="2147483651"/>
          </pc:sldLayoutMkLst>
          <pc:spChg chg="add del">
            <ac:chgData name="sheikha juma" userId="608ad1f2e48bc868" providerId="LiveId" clId="{EBC69C63-07EB-4DF0-B0DB-257749B11308}" dt="2021-10-06T14:00:16.738" v="457" actId="478"/>
            <ac:spMkLst>
              <pc:docMk/>
              <pc:sldMasterMk cId="1459909400" sldId="2147483648"/>
              <pc:sldLayoutMk cId="4200798217" sldId="2147483651"/>
              <ac:spMk id="7" creationId="{00000000-0000-0000-0000-000000000000}"/>
            </ac:spMkLst>
          </pc:spChg>
          <pc:spChg chg="del">
            <ac:chgData name="sheikha juma" userId="608ad1f2e48bc868" providerId="LiveId" clId="{EBC69C63-07EB-4DF0-B0DB-257749B11308}" dt="2021-10-06T13:59:58.569" v="450" actId="478"/>
            <ac:spMkLst>
              <pc:docMk/>
              <pc:sldMasterMk cId="1459909400" sldId="2147483648"/>
              <pc:sldLayoutMk cId="4200798217" sldId="2147483651"/>
              <ac:spMk id="62" creationId="{00000000-0000-0000-0000-000000000000}"/>
            </ac:spMkLst>
          </pc:spChg>
          <pc:grpChg chg="del">
            <ac:chgData name="sheikha juma" userId="608ad1f2e48bc868" providerId="LiveId" clId="{EBC69C63-07EB-4DF0-B0DB-257749B11308}" dt="2021-10-06T13:59:54.509" v="448" actId="478"/>
            <ac:grpSpMkLst>
              <pc:docMk/>
              <pc:sldMasterMk cId="1459909400" sldId="2147483648"/>
              <pc:sldLayoutMk cId="4200798217" sldId="2147483651"/>
              <ac:grpSpMk id="44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6T13:59:56.488" v="449" actId="478"/>
            <ac:grpSpMkLst>
              <pc:docMk/>
              <pc:sldMasterMk cId="1459909400" sldId="2147483648"/>
              <pc:sldLayoutMk cId="4200798217" sldId="2147483651"/>
              <ac:grpSpMk id="52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6T13:59:52.573" v="447" actId="478"/>
            <ac:grpSpMkLst>
              <pc:docMk/>
              <pc:sldMasterMk cId="1459909400" sldId="2147483648"/>
              <pc:sldLayoutMk cId="4200798217" sldId="2147483651"/>
              <ac:grpSpMk id="57" creationId="{00000000-0000-0000-0000-000000000000}"/>
            </ac:grpSpMkLst>
          </pc:grpChg>
          <pc:picChg chg="mod">
            <ac:chgData name="sheikha juma" userId="608ad1f2e48bc868" providerId="LiveId" clId="{EBC69C63-07EB-4DF0-B0DB-257749B11308}" dt="2021-10-06T14:00:08.873" v="454" actId="1076"/>
            <ac:picMkLst>
              <pc:docMk/>
              <pc:sldMasterMk cId="1459909400" sldId="2147483648"/>
              <pc:sldLayoutMk cId="4200798217" sldId="2147483651"/>
              <ac:picMk id="50" creationId="{00000000-0000-0000-0000-000000000000}"/>
            </ac:picMkLst>
          </pc:picChg>
          <pc:picChg chg="mod">
            <ac:chgData name="sheikha juma" userId="608ad1f2e48bc868" providerId="LiveId" clId="{EBC69C63-07EB-4DF0-B0DB-257749B11308}" dt="2021-10-06T14:00:04.349" v="452" actId="1076"/>
            <ac:picMkLst>
              <pc:docMk/>
              <pc:sldMasterMk cId="1459909400" sldId="2147483648"/>
              <pc:sldLayoutMk cId="4200798217" sldId="2147483651"/>
              <ac:picMk id="51" creationId="{00000000-0000-0000-0000-000000000000}"/>
            </ac:picMkLst>
          </pc:picChg>
          <pc:picChg chg="mod">
            <ac:chgData name="sheikha juma" userId="608ad1f2e48bc868" providerId="LiveId" clId="{EBC69C63-07EB-4DF0-B0DB-257749B11308}" dt="2021-10-06T14:00:11.790" v="455" actId="1076"/>
            <ac:picMkLst>
              <pc:docMk/>
              <pc:sldMasterMk cId="1459909400" sldId="2147483648"/>
              <pc:sldLayoutMk cId="4200798217" sldId="2147483651"/>
              <ac:picMk id="61" creationId="{00000000-0000-0000-0000-000000000000}"/>
            </ac:picMkLst>
          </pc:picChg>
          <pc:picChg chg="mod">
            <ac:chgData name="sheikha juma" userId="608ad1f2e48bc868" providerId="LiveId" clId="{EBC69C63-07EB-4DF0-B0DB-257749B11308}" dt="2021-10-06T14:00:01.956" v="451" actId="1076"/>
            <ac:picMkLst>
              <pc:docMk/>
              <pc:sldMasterMk cId="1459909400" sldId="2147483648"/>
              <pc:sldLayoutMk cId="4200798217" sldId="2147483651"/>
              <ac:picMk id="63" creationId="{00000000-0000-0000-0000-000000000000}"/>
            </ac:picMkLst>
          </pc:picChg>
          <pc:picChg chg="mod">
            <ac:chgData name="sheikha juma" userId="608ad1f2e48bc868" providerId="LiveId" clId="{EBC69C63-07EB-4DF0-B0DB-257749B11308}" dt="2021-10-06T14:00:06.524" v="453" actId="1076"/>
            <ac:picMkLst>
              <pc:docMk/>
              <pc:sldMasterMk cId="1459909400" sldId="2147483648"/>
              <pc:sldLayoutMk cId="4200798217" sldId="2147483651"/>
              <ac:picMk id="64" creationId="{00000000-0000-0000-0000-000000000000}"/>
            </ac:picMkLst>
          </pc:picChg>
        </pc:sldLayoutChg>
        <pc:sldLayoutChg chg="delSp modSp mod">
          <pc:chgData name="sheikha juma" userId="608ad1f2e48bc868" providerId="LiveId" clId="{EBC69C63-07EB-4DF0-B0DB-257749B11308}" dt="2021-10-08T10:49:20.743" v="4565" actId="478"/>
          <pc:sldLayoutMkLst>
            <pc:docMk/>
            <pc:sldMasterMk cId="1459909400" sldId="2147483648"/>
            <pc:sldLayoutMk cId="1934182740" sldId="2147483652"/>
          </pc:sldLayoutMkLst>
          <pc:spChg chg="del">
            <ac:chgData name="sheikha juma" userId="608ad1f2e48bc868" providerId="LiveId" clId="{EBC69C63-07EB-4DF0-B0DB-257749B11308}" dt="2021-10-08T10:49:13.787" v="4563" actId="478"/>
            <ac:spMkLst>
              <pc:docMk/>
              <pc:sldMasterMk cId="1459909400" sldId="2147483648"/>
              <pc:sldLayoutMk cId="1934182740" sldId="2147483652"/>
              <ac:spMk id="3" creationId="{00000000-0000-0000-0000-000000000000}"/>
            </ac:spMkLst>
          </pc:spChg>
          <pc:spChg chg="del">
            <ac:chgData name="sheikha juma" userId="608ad1f2e48bc868" providerId="LiveId" clId="{EBC69C63-07EB-4DF0-B0DB-257749B11308}" dt="2021-10-08T10:49:20.743" v="4565" actId="478"/>
            <ac:spMkLst>
              <pc:docMk/>
              <pc:sldMasterMk cId="1459909400" sldId="2147483648"/>
              <pc:sldLayoutMk cId="1934182740" sldId="2147483652"/>
              <ac:spMk id="4" creationId="{00000000-0000-0000-0000-000000000000}"/>
            </ac:spMkLst>
          </pc:spChg>
          <pc:spChg chg="del">
            <ac:chgData name="sheikha juma" userId="608ad1f2e48bc868" providerId="LiveId" clId="{EBC69C63-07EB-4DF0-B0DB-257749B11308}" dt="2021-10-08T05:44:35.249" v="927" actId="478"/>
            <ac:spMkLst>
              <pc:docMk/>
              <pc:sldMasterMk cId="1459909400" sldId="2147483648"/>
              <pc:sldLayoutMk cId="1934182740" sldId="2147483652"/>
              <ac:spMk id="7" creationId="{00000000-0000-0000-0000-000000000000}"/>
            </ac:spMkLst>
          </pc:spChg>
          <pc:spChg chg="del">
            <ac:chgData name="sheikha juma" userId="608ad1f2e48bc868" providerId="LiveId" clId="{EBC69C63-07EB-4DF0-B0DB-257749B11308}" dt="2021-10-08T05:44:23.545" v="923" actId="478"/>
            <ac:spMkLst>
              <pc:docMk/>
              <pc:sldMasterMk cId="1459909400" sldId="2147483648"/>
              <pc:sldLayoutMk cId="1934182740" sldId="2147483652"/>
              <ac:spMk id="58" creationId="{00000000-0000-0000-0000-000000000000}"/>
            </ac:spMkLst>
          </pc:spChg>
          <pc:grpChg chg="del">
            <ac:chgData name="sheikha juma" userId="608ad1f2e48bc868" providerId="LiveId" clId="{EBC69C63-07EB-4DF0-B0DB-257749B11308}" dt="2021-10-08T10:49:16.753" v="4564" actId="478"/>
            <ac:grpSpMkLst>
              <pc:docMk/>
              <pc:sldMasterMk cId="1459909400" sldId="2147483648"/>
              <pc:sldLayoutMk cId="1934182740" sldId="2147483652"/>
              <ac:grpSpMk id="45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8T05:44:35.249" v="927" actId="478"/>
            <ac:grpSpMkLst>
              <pc:docMk/>
              <pc:sldMasterMk cId="1459909400" sldId="2147483648"/>
              <pc:sldLayoutMk cId="1934182740" sldId="2147483652"/>
              <ac:grpSpMk id="59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8T05:44:27.674" v="925" actId="478"/>
            <ac:grpSpMkLst>
              <pc:docMk/>
              <pc:sldMasterMk cId="1459909400" sldId="2147483648"/>
              <pc:sldLayoutMk cId="1934182740" sldId="2147483652"/>
              <ac:grpSpMk id="64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8T05:44:25.582" v="924" actId="478"/>
            <ac:grpSpMkLst>
              <pc:docMk/>
              <pc:sldMasterMk cId="1459909400" sldId="2147483648"/>
              <pc:sldLayoutMk cId="1934182740" sldId="2147483652"/>
              <ac:grpSpMk id="69" creationId="{00000000-0000-0000-0000-000000000000}"/>
            </ac:grpSpMkLst>
          </pc:grpChg>
          <pc:picChg chg="del mod">
            <ac:chgData name="sheikha juma" userId="608ad1f2e48bc868" providerId="LiveId" clId="{EBC69C63-07EB-4DF0-B0DB-257749B11308}" dt="2021-10-08T05:44:54.760" v="930" actId="21"/>
            <ac:picMkLst>
              <pc:docMk/>
              <pc:sldMasterMk cId="1459909400" sldId="2147483648"/>
              <pc:sldLayoutMk cId="1934182740" sldId="2147483652"/>
              <ac:picMk id="68" creationId="{00000000-0000-0000-0000-000000000000}"/>
            </ac:picMkLst>
          </pc:picChg>
        </pc:sldLayoutChg>
        <pc:sldLayoutChg chg="addSp delSp modSp mod">
          <pc:chgData name="sheikha juma" userId="608ad1f2e48bc868" providerId="LiveId" clId="{EBC69C63-07EB-4DF0-B0DB-257749B11308}" dt="2021-10-08T06:53:21.870" v="1993" actId="21"/>
          <pc:sldLayoutMkLst>
            <pc:docMk/>
            <pc:sldMasterMk cId="1459909400" sldId="2147483648"/>
            <pc:sldLayoutMk cId="3835861607" sldId="2147483653"/>
          </pc:sldLayoutMkLst>
          <pc:spChg chg="add del">
            <ac:chgData name="sheikha juma" userId="608ad1f2e48bc868" providerId="LiveId" clId="{EBC69C63-07EB-4DF0-B0DB-257749B11308}" dt="2021-10-08T06:47:30.673" v="1855" actId="478"/>
            <ac:spMkLst>
              <pc:docMk/>
              <pc:sldMasterMk cId="1459909400" sldId="2147483648"/>
              <pc:sldLayoutMk cId="3835861607" sldId="2147483653"/>
              <ac:spMk id="2" creationId="{00000000-0000-0000-0000-000000000000}"/>
            </ac:spMkLst>
          </pc:spChg>
          <pc:spChg chg="add del">
            <ac:chgData name="sheikha juma" userId="608ad1f2e48bc868" providerId="LiveId" clId="{EBC69C63-07EB-4DF0-B0DB-257749B11308}" dt="2021-10-08T06:47:30.673" v="1855" actId="478"/>
            <ac:spMkLst>
              <pc:docMk/>
              <pc:sldMasterMk cId="1459909400" sldId="2147483648"/>
              <pc:sldLayoutMk cId="3835861607" sldId="2147483653"/>
              <ac:spMk id="3" creationId="{00000000-0000-0000-0000-000000000000}"/>
            </ac:spMkLst>
          </pc:spChg>
          <pc:spChg chg="add del">
            <ac:chgData name="sheikha juma" userId="608ad1f2e48bc868" providerId="LiveId" clId="{EBC69C63-07EB-4DF0-B0DB-257749B11308}" dt="2021-10-08T06:53:19.231" v="1992" actId="478"/>
            <ac:spMkLst>
              <pc:docMk/>
              <pc:sldMasterMk cId="1459909400" sldId="2147483648"/>
              <pc:sldLayoutMk cId="3835861607" sldId="2147483653"/>
              <ac:spMk id="4" creationId="{00000000-0000-0000-0000-000000000000}"/>
            </ac:spMkLst>
          </pc:spChg>
          <pc:spChg chg="add del">
            <ac:chgData name="sheikha juma" userId="608ad1f2e48bc868" providerId="LiveId" clId="{EBC69C63-07EB-4DF0-B0DB-257749B11308}" dt="2021-10-08T06:47:30.673" v="1855" actId="478"/>
            <ac:spMkLst>
              <pc:docMk/>
              <pc:sldMasterMk cId="1459909400" sldId="2147483648"/>
              <pc:sldLayoutMk cId="3835861607" sldId="2147483653"/>
              <ac:spMk id="5" creationId="{00000000-0000-0000-0000-000000000000}"/>
            </ac:spMkLst>
          </pc:spChg>
          <pc:spChg chg="add del">
            <ac:chgData name="sheikha juma" userId="608ad1f2e48bc868" providerId="LiveId" clId="{EBC69C63-07EB-4DF0-B0DB-257749B11308}" dt="2021-10-08T06:47:30.673" v="1855" actId="478"/>
            <ac:spMkLst>
              <pc:docMk/>
              <pc:sldMasterMk cId="1459909400" sldId="2147483648"/>
              <pc:sldLayoutMk cId="3835861607" sldId="2147483653"/>
              <ac:spMk id="6" creationId="{00000000-0000-0000-0000-000000000000}"/>
            </ac:spMkLst>
          </pc:spChg>
          <pc:spChg chg="del">
            <ac:chgData name="sheikha juma" userId="608ad1f2e48bc868" providerId="LiveId" clId="{EBC69C63-07EB-4DF0-B0DB-257749B11308}" dt="2021-10-08T06:47:24.321" v="1853" actId="478"/>
            <ac:spMkLst>
              <pc:docMk/>
              <pc:sldMasterMk cId="1459909400" sldId="2147483648"/>
              <pc:sldLayoutMk cId="3835861607" sldId="2147483653"/>
              <ac:spMk id="7" creationId="{00000000-0000-0000-0000-000000000000}"/>
            </ac:spMkLst>
          </pc:spChg>
          <pc:spChg chg="add del">
            <ac:chgData name="sheikha juma" userId="608ad1f2e48bc868" providerId="LiveId" clId="{EBC69C63-07EB-4DF0-B0DB-257749B11308}" dt="2021-10-08T06:47:30.673" v="1855" actId="478"/>
            <ac:spMkLst>
              <pc:docMk/>
              <pc:sldMasterMk cId="1459909400" sldId="2147483648"/>
              <pc:sldLayoutMk cId="3835861607" sldId="2147483653"/>
              <ac:spMk id="8" creationId="{00000000-0000-0000-0000-000000000000}"/>
            </ac:spMkLst>
          </pc:spChg>
          <pc:spChg chg="add del">
            <ac:chgData name="sheikha juma" userId="608ad1f2e48bc868" providerId="LiveId" clId="{EBC69C63-07EB-4DF0-B0DB-257749B11308}" dt="2021-10-08T06:47:30.673" v="1855" actId="478"/>
            <ac:spMkLst>
              <pc:docMk/>
              <pc:sldMasterMk cId="1459909400" sldId="2147483648"/>
              <pc:sldLayoutMk cId="3835861607" sldId="2147483653"/>
              <ac:spMk id="9" creationId="{00000000-0000-0000-0000-000000000000}"/>
            </ac:spMkLst>
          </pc:spChg>
          <pc:spChg chg="add del">
            <ac:chgData name="sheikha juma" userId="608ad1f2e48bc868" providerId="LiveId" clId="{EBC69C63-07EB-4DF0-B0DB-257749B11308}" dt="2021-10-08T06:47:30.673" v="1855" actId="478"/>
            <ac:spMkLst>
              <pc:docMk/>
              <pc:sldMasterMk cId="1459909400" sldId="2147483648"/>
              <pc:sldLayoutMk cId="3835861607" sldId="2147483653"/>
              <ac:spMk id="10" creationId="{00000000-0000-0000-0000-000000000000}"/>
            </ac:spMkLst>
          </pc:spChg>
          <pc:spChg chg="del">
            <ac:chgData name="sheikha juma" userId="608ad1f2e48bc868" providerId="LiveId" clId="{EBC69C63-07EB-4DF0-B0DB-257749B11308}" dt="2021-10-08T06:47:34.241" v="1856" actId="478"/>
            <ac:spMkLst>
              <pc:docMk/>
              <pc:sldMasterMk cId="1459909400" sldId="2147483648"/>
              <pc:sldLayoutMk cId="3835861607" sldId="2147483653"/>
              <ac:spMk id="65" creationId="{00000000-0000-0000-0000-000000000000}"/>
            </ac:spMkLst>
          </pc:spChg>
          <pc:grpChg chg="add del">
            <ac:chgData name="sheikha juma" userId="608ad1f2e48bc868" providerId="LiveId" clId="{EBC69C63-07EB-4DF0-B0DB-257749B11308}" dt="2021-10-08T06:47:30.673" v="1855" actId="478"/>
            <ac:grpSpMkLst>
              <pc:docMk/>
              <pc:sldMasterMk cId="1459909400" sldId="2147483648"/>
              <pc:sldLayoutMk cId="3835861607" sldId="2147483653"/>
              <ac:grpSpMk id="11" creationId="{00000000-0000-0000-0000-000000000000}"/>
            </ac:grpSpMkLst>
          </pc:grpChg>
          <pc:grpChg chg="add del">
            <ac:chgData name="sheikha juma" userId="608ad1f2e48bc868" providerId="LiveId" clId="{EBC69C63-07EB-4DF0-B0DB-257749B11308}" dt="2021-10-08T06:47:30.673" v="1855" actId="478"/>
            <ac:grpSpMkLst>
              <pc:docMk/>
              <pc:sldMasterMk cId="1459909400" sldId="2147483648"/>
              <pc:sldLayoutMk cId="3835861607" sldId="2147483653"/>
              <ac:grpSpMk id="47" creationId="{00000000-0000-0000-0000-000000000000}"/>
            </ac:grpSpMkLst>
          </pc:grpChg>
          <pc:grpChg chg="add del mod">
            <ac:chgData name="sheikha juma" userId="608ad1f2e48bc868" providerId="LiveId" clId="{EBC69C63-07EB-4DF0-B0DB-257749B11308}" dt="2021-10-08T06:53:21.870" v="1993" actId="21"/>
            <ac:grpSpMkLst>
              <pc:docMk/>
              <pc:sldMasterMk cId="1459909400" sldId="2147483648"/>
              <pc:sldLayoutMk cId="3835861607" sldId="2147483653"/>
              <ac:grpSpMk id="60" creationId="{00000000-0000-0000-0000-000000000000}"/>
            </ac:grpSpMkLst>
          </pc:grpChg>
          <pc:grpChg chg="del mod">
            <ac:chgData name="sheikha juma" userId="608ad1f2e48bc868" providerId="LiveId" clId="{EBC69C63-07EB-4DF0-B0DB-257749B11308}" dt="2021-10-08T06:47:16.940" v="1851" actId="478"/>
            <ac:grpSpMkLst>
              <pc:docMk/>
              <pc:sldMasterMk cId="1459909400" sldId="2147483648"/>
              <pc:sldLayoutMk cId="3835861607" sldId="2147483653"/>
              <ac:grpSpMk id="67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8T06:47:24.321" v="1853" actId="478"/>
            <ac:grpSpMkLst>
              <pc:docMk/>
              <pc:sldMasterMk cId="1459909400" sldId="2147483648"/>
              <pc:sldLayoutMk cId="3835861607" sldId="2147483653"/>
              <ac:grpSpMk id="71" creationId="{00000000-0000-0000-0000-000000000000}"/>
            </ac:grpSpMkLst>
          </pc:grpChg>
          <pc:picChg chg="del">
            <ac:chgData name="sheikha juma" userId="608ad1f2e48bc868" providerId="LiveId" clId="{EBC69C63-07EB-4DF0-B0DB-257749B11308}" dt="2021-10-08T06:47:13.108" v="1849" actId="478"/>
            <ac:picMkLst>
              <pc:docMk/>
              <pc:sldMasterMk cId="1459909400" sldId="2147483648"/>
              <pc:sldLayoutMk cId="3835861607" sldId="2147483653"/>
              <ac:picMk id="66" creationId="{00000000-0000-0000-0000-000000000000}"/>
            </ac:picMkLst>
          </pc:picChg>
        </pc:sldLayoutChg>
        <pc:sldLayoutChg chg="delSp modSp mod">
          <pc:chgData name="sheikha juma" userId="608ad1f2e48bc868" providerId="LiveId" clId="{EBC69C63-07EB-4DF0-B0DB-257749B11308}" dt="2021-10-08T06:44:25.862" v="1827" actId="478"/>
          <pc:sldLayoutMkLst>
            <pc:docMk/>
            <pc:sldMasterMk cId="1459909400" sldId="2147483648"/>
            <pc:sldLayoutMk cId="4033379816" sldId="2147483654"/>
          </pc:sldLayoutMkLst>
          <pc:spChg chg="del">
            <ac:chgData name="sheikha juma" userId="608ad1f2e48bc868" providerId="LiveId" clId="{EBC69C63-07EB-4DF0-B0DB-257749B11308}" dt="2021-10-08T06:25:52.273" v="1480" actId="478"/>
            <ac:spMkLst>
              <pc:docMk/>
              <pc:sldMasterMk cId="1459909400" sldId="2147483648"/>
              <pc:sldLayoutMk cId="4033379816" sldId="2147483654"/>
              <ac:spMk id="2" creationId="{00000000-0000-0000-0000-000000000000}"/>
            </ac:spMkLst>
          </pc:spChg>
          <pc:spChg chg="mod">
            <ac:chgData name="sheikha juma" userId="608ad1f2e48bc868" providerId="LiveId" clId="{EBC69C63-07EB-4DF0-B0DB-257749B11308}" dt="2021-10-08T06:26:13.229" v="1484" actId="1076"/>
            <ac:spMkLst>
              <pc:docMk/>
              <pc:sldMasterMk cId="1459909400" sldId="2147483648"/>
              <pc:sldLayoutMk cId="4033379816" sldId="2147483654"/>
              <ac:spMk id="89" creationId="{00000000-0000-0000-0000-000000000000}"/>
            </ac:spMkLst>
          </pc:spChg>
          <pc:grpChg chg="mod">
            <ac:chgData name="sheikha juma" userId="608ad1f2e48bc868" providerId="LiveId" clId="{EBC69C63-07EB-4DF0-B0DB-257749B11308}" dt="2021-10-08T06:26:13.229" v="1484" actId="1076"/>
            <ac:grpSpMkLst>
              <pc:docMk/>
              <pc:sldMasterMk cId="1459909400" sldId="2147483648"/>
              <pc:sldLayoutMk cId="4033379816" sldId="2147483654"/>
              <ac:grpSpMk id="44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8T06:25:47.506" v="1478" actId="478"/>
            <ac:grpSpMkLst>
              <pc:docMk/>
              <pc:sldMasterMk cId="1459909400" sldId="2147483648"/>
              <pc:sldLayoutMk cId="4033379816" sldId="2147483654"/>
              <ac:grpSpMk id="57" creationId="{00000000-0000-0000-0000-000000000000}"/>
            </ac:grpSpMkLst>
          </pc:grpChg>
          <pc:grpChg chg="del mod">
            <ac:chgData name="sheikha juma" userId="608ad1f2e48bc868" providerId="LiveId" clId="{EBC69C63-07EB-4DF0-B0DB-257749B11308}" dt="2021-10-08T06:42:28.109" v="1809" actId="478"/>
            <ac:grpSpMkLst>
              <pc:docMk/>
              <pc:sldMasterMk cId="1459909400" sldId="2147483648"/>
              <pc:sldLayoutMk cId="4033379816" sldId="2147483654"/>
              <ac:grpSpMk id="62" creationId="{00000000-0000-0000-0000-000000000000}"/>
            </ac:grpSpMkLst>
          </pc:grpChg>
          <pc:grpChg chg="del mod">
            <ac:chgData name="sheikha juma" userId="608ad1f2e48bc868" providerId="LiveId" clId="{EBC69C63-07EB-4DF0-B0DB-257749B11308}" dt="2021-10-08T06:42:29.673" v="1810" actId="478"/>
            <ac:grpSpMkLst>
              <pc:docMk/>
              <pc:sldMasterMk cId="1459909400" sldId="2147483648"/>
              <pc:sldLayoutMk cId="4033379816" sldId="2147483654"/>
              <ac:grpSpMk id="65" creationId="{00000000-0000-0000-0000-000000000000}"/>
            </ac:grpSpMkLst>
          </pc:grpChg>
          <pc:grpChg chg="del mod">
            <ac:chgData name="sheikha juma" userId="608ad1f2e48bc868" providerId="LiveId" clId="{EBC69C63-07EB-4DF0-B0DB-257749B11308}" dt="2021-10-08T06:42:31.185" v="1811" actId="478"/>
            <ac:grpSpMkLst>
              <pc:docMk/>
              <pc:sldMasterMk cId="1459909400" sldId="2147483648"/>
              <pc:sldLayoutMk cId="4033379816" sldId="2147483654"/>
              <ac:grpSpMk id="68" creationId="{00000000-0000-0000-0000-000000000000}"/>
            </ac:grpSpMkLst>
          </pc:grpChg>
          <pc:grpChg chg="del mod">
            <ac:chgData name="sheikha juma" userId="608ad1f2e48bc868" providerId="LiveId" clId="{EBC69C63-07EB-4DF0-B0DB-257749B11308}" dt="2021-10-08T06:42:32.870" v="1812" actId="478"/>
            <ac:grpSpMkLst>
              <pc:docMk/>
              <pc:sldMasterMk cId="1459909400" sldId="2147483648"/>
              <pc:sldLayoutMk cId="4033379816" sldId="2147483654"/>
              <ac:grpSpMk id="71" creationId="{00000000-0000-0000-0000-000000000000}"/>
            </ac:grpSpMkLst>
          </pc:grpChg>
          <pc:grpChg chg="mod">
            <ac:chgData name="sheikha juma" userId="608ad1f2e48bc868" providerId="LiveId" clId="{EBC69C63-07EB-4DF0-B0DB-257749B11308}" dt="2021-10-08T06:25:58.552" v="1481" actId="1076"/>
            <ac:grpSpMkLst>
              <pc:docMk/>
              <pc:sldMasterMk cId="1459909400" sldId="2147483648"/>
              <pc:sldLayoutMk cId="4033379816" sldId="2147483654"/>
              <ac:grpSpMk id="74" creationId="{00000000-0000-0000-0000-000000000000}"/>
            </ac:grpSpMkLst>
          </pc:grpChg>
          <pc:picChg chg="del">
            <ac:chgData name="sheikha juma" userId="608ad1f2e48bc868" providerId="LiveId" clId="{EBC69C63-07EB-4DF0-B0DB-257749B11308}" dt="2021-10-08T06:37:55.658" v="1737" actId="478"/>
            <ac:picMkLst>
              <pc:docMk/>
              <pc:sldMasterMk cId="1459909400" sldId="2147483648"/>
              <pc:sldLayoutMk cId="4033379816" sldId="2147483654"/>
              <ac:picMk id="76" creationId="{00000000-0000-0000-0000-000000000000}"/>
            </ac:picMkLst>
          </pc:picChg>
          <pc:picChg chg="del">
            <ac:chgData name="sheikha juma" userId="608ad1f2e48bc868" providerId="LiveId" clId="{EBC69C63-07EB-4DF0-B0DB-257749B11308}" dt="2021-10-08T06:38:03.694" v="1739" actId="478"/>
            <ac:picMkLst>
              <pc:docMk/>
              <pc:sldMasterMk cId="1459909400" sldId="2147483648"/>
              <pc:sldLayoutMk cId="4033379816" sldId="2147483654"/>
              <ac:picMk id="78" creationId="{00000000-0000-0000-0000-000000000000}"/>
            </ac:picMkLst>
          </pc:picChg>
          <pc:picChg chg="del">
            <ac:chgData name="sheikha juma" userId="608ad1f2e48bc868" providerId="LiveId" clId="{EBC69C63-07EB-4DF0-B0DB-257749B11308}" dt="2021-10-08T06:37:59.848" v="1738" actId="478"/>
            <ac:picMkLst>
              <pc:docMk/>
              <pc:sldMasterMk cId="1459909400" sldId="2147483648"/>
              <pc:sldLayoutMk cId="4033379816" sldId="2147483654"/>
              <ac:picMk id="80" creationId="{00000000-0000-0000-0000-000000000000}"/>
            </ac:picMkLst>
          </pc:picChg>
          <pc:picChg chg="del mod">
            <ac:chgData name="sheikha juma" userId="608ad1f2e48bc868" providerId="LiveId" clId="{EBC69C63-07EB-4DF0-B0DB-257749B11308}" dt="2021-10-08T06:44:25.862" v="1827" actId="478"/>
            <ac:picMkLst>
              <pc:docMk/>
              <pc:sldMasterMk cId="1459909400" sldId="2147483648"/>
              <pc:sldLayoutMk cId="4033379816" sldId="2147483654"/>
              <ac:picMk id="87" creationId="{00000000-0000-0000-0000-000000000000}"/>
            </ac:picMkLst>
          </pc:picChg>
          <pc:picChg chg="del">
            <ac:chgData name="sheikha juma" userId="608ad1f2e48bc868" providerId="LiveId" clId="{EBC69C63-07EB-4DF0-B0DB-257749B11308}" dt="2021-10-08T06:25:49.502" v="1479" actId="478"/>
            <ac:picMkLst>
              <pc:docMk/>
              <pc:sldMasterMk cId="1459909400" sldId="2147483648"/>
              <pc:sldLayoutMk cId="4033379816" sldId="2147483654"/>
              <ac:picMk id="88" creationId="{00000000-0000-0000-0000-000000000000}"/>
            </ac:picMkLst>
          </pc:picChg>
        </pc:sldLayoutChg>
        <pc:sldLayoutChg chg="delSp modSp mod">
          <pc:chgData name="sheikha juma" userId="608ad1f2e48bc868" providerId="LiveId" clId="{EBC69C63-07EB-4DF0-B0DB-257749B11308}" dt="2021-10-08T10:28:18.144" v="4324" actId="14100"/>
          <pc:sldLayoutMkLst>
            <pc:docMk/>
            <pc:sldMasterMk cId="1459909400" sldId="2147483648"/>
            <pc:sldLayoutMk cId="3183633831" sldId="2147483657"/>
          </pc:sldLayoutMkLst>
          <pc:spChg chg="mod">
            <ac:chgData name="sheikha juma" userId="608ad1f2e48bc868" providerId="LiveId" clId="{EBC69C63-07EB-4DF0-B0DB-257749B11308}" dt="2021-10-08T10:28:05.549" v="4321" actId="14100"/>
            <ac:spMkLst>
              <pc:docMk/>
              <pc:sldMasterMk cId="1459909400" sldId="2147483648"/>
              <pc:sldLayoutMk cId="3183633831" sldId="2147483657"/>
              <ac:spMk id="3" creationId="{00000000-0000-0000-0000-000000000000}"/>
            </ac:spMkLst>
          </pc:spChg>
          <pc:spChg chg="mod">
            <ac:chgData name="sheikha juma" userId="608ad1f2e48bc868" providerId="LiveId" clId="{EBC69C63-07EB-4DF0-B0DB-257749B11308}" dt="2021-10-08T10:28:01.914" v="4320" actId="14100"/>
            <ac:spMkLst>
              <pc:docMk/>
              <pc:sldMasterMk cId="1459909400" sldId="2147483648"/>
              <pc:sldLayoutMk cId="3183633831" sldId="2147483657"/>
              <ac:spMk id="104" creationId="{00000000-0000-0000-0000-000000000000}"/>
            </ac:spMkLst>
          </pc:spChg>
          <pc:spChg chg="mod">
            <ac:chgData name="sheikha juma" userId="608ad1f2e48bc868" providerId="LiveId" clId="{EBC69C63-07EB-4DF0-B0DB-257749B11308}" dt="2021-10-08T10:28:18.144" v="4324" actId="14100"/>
            <ac:spMkLst>
              <pc:docMk/>
              <pc:sldMasterMk cId="1459909400" sldId="2147483648"/>
              <pc:sldLayoutMk cId="3183633831" sldId="2147483657"/>
              <ac:spMk id="106" creationId="{00000000-0000-0000-0000-000000000000}"/>
            </ac:spMkLst>
          </pc:spChg>
          <pc:grpChg chg="del">
            <ac:chgData name="sheikha juma" userId="608ad1f2e48bc868" providerId="LiveId" clId="{EBC69C63-07EB-4DF0-B0DB-257749B11308}" dt="2021-10-08T08:29:48.234" v="3551" actId="478"/>
            <ac:grpSpMkLst>
              <pc:docMk/>
              <pc:sldMasterMk cId="1459909400" sldId="2147483648"/>
              <pc:sldLayoutMk cId="3183633831" sldId="2147483657"/>
              <ac:grpSpMk id="99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8T08:29:41.939" v="3549" actId="478"/>
            <ac:grpSpMkLst>
              <pc:docMk/>
              <pc:sldMasterMk cId="1459909400" sldId="2147483648"/>
              <pc:sldLayoutMk cId="3183633831" sldId="2147483657"/>
              <ac:grpSpMk id="107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8T08:29:50.347" v="3552" actId="478"/>
            <ac:grpSpMkLst>
              <pc:docMk/>
              <pc:sldMasterMk cId="1459909400" sldId="2147483648"/>
              <pc:sldLayoutMk cId="3183633831" sldId="2147483657"/>
              <ac:grpSpMk id="111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8T08:29:44.937" v="3550" actId="478"/>
            <ac:grpSpMkLst>
              <pc:docMk/>
              <pc:sldMasterMk cId="1459909400" sldId="2147483648"/>
              <pc:sldLayoutMk cId="3183633831" sldId="2147483657"/>
              <ac:grpSpMk id="124" creationId="{00000000-0000-0000-0000-000000000000}"/>
            </ac:grpSpMkLst>
          </pc:grpChg>
        </pc:sldLayoutChg>
        <pc:sldLayoutChg chg="delSp modSp mod">
          <pc:chgData name="sheikha juma" userId="608ad1f2e48bc868" providerId="LiveId" clId="{EBC69C63-07EB-4DF0-B0DB-257749B11308}" dt="2021-10-06T14:03:10.524" v="553" actId="1076"/>
          <pc:sldLayoutMkLst>
            <pc:docMk/>
            <pc:sldMasterMk cId="1459909400" sldId="2147483648"/>
            <pc:sldLayoutMk cId="2253352111" sldId="2147483672"/>
          </pc:sldLayoutMkLst>
          <pc:spChg chg="del">
            <ac:chgData name="sheikha juma" userId="608ad1f2e48bc868" providerId="LiveId" clId="{EBC69C63-07EB-4DF0-B0DB-257749B11308}" dt="2021-10-06T14:02:49.141" v="545" actId="478"/>
            <ac:spMkLst>
              <pc:docMk/>
              <pc:sldMasterMk cId="1459909400" sldId="2147483648"/>
              <pc:sldLayoutMk cId="2253352111" sldId="2147483672"/>
              <ac:spMk id="2" creationId="{00000000-0000-0000-0000-000000000000}"/>
            </ac:spMkLst>
          </pc:spChg>
          <pc:spChg chg="del">
            <ac:chgData name="sheikha juma" userId="608ad1f2e48bc868" providerId="LiveId" clId="{EBC69C63-07EB-4DF0-B0DB-257749B11308}" dt="2021-10-06T14:02:46.800" v="544" actId="478"/>
            <ac:spMkLst>
              <pc:docMk/>
              <pc:sldMasterMk cId="1459909400" sldId="2147483648"/>
              <pc:sldLayoutMk cId="2253352111" sldId="2147483672"/>
              <ac:spMk id="78" creationId="{00000000-0000-0000-0000-000000000000}"/>
            </ac:spMkLst>
          </pc:spChg>
          <pc:grpChg chg="del">
            <ac:chgData name="sheikha juma" userId="608ad1f2e48bc868" providerId="LiveId" clId="{EBC69C63-07EB-4DF0-B0DB-257749B11308}" dt="2021-10-06T14:02:51.413" v="546" actId="478"/>
            <ac:grpSpMkLst>
              <pc:docMk/>
              <pc:sldMasterMk cId="1459909400" sldId="2147483648"/>
              <pc:sldLayoutMk cId="2253352111" sldId="2147483672"/>
              <ac:grpSpMk id="80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6T14:02:53.955" v="547" actId="478"/>
            <ac:grpSpMkLst>
              <pc:docMk/>
              <pc:sldMasterMk cId="1459909400" sldId="2147483648"/>
              <pc:sldLayoutMk cId="2253352111" sldId="2147483672"/>
              <ac:grpSpMk id="85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6T14:02:41.774" v="543" actId="478"/>
            <ac:grpSpMkLst>
              <pc:docMk/>
              <pc:sldMasterMk cId="1459909400" sldId="2147483648"/>
              <pc:sldLayoutMk cId="2253352111" sldId="2147483672"/>
              <ac:grpSpMk id="92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6T14:03:05.692" v="551" actId="478"/>
            <ac:grpSpMkLst>
              <pc:docMk/>
              <pc:sldMasterMk cId="1459909400" sldId="2147483648"/>
              <pc:sldLayoutMk cId="2253352111" sldId="2147483672"/>
              <ac:grpSpMk id="95" creationId="{00000000-0000-0000-0000-000000000000}"/>
            </ac:grpSpMkLst>
          </pc:grpChg>
          <pc:picChg chg="mod">
            <ac:chgData name="sheikha juma" userId="608ad1f2e48bc868" providerId="LiveId" clId="{EBC69C63-07EB-4DF0-B0DB-257749B11308}" dt="2021-10-06T14:03:10.524" v="553" actId="1076"/>
            <ac:picMkLst>
              <pc:docMk/>
              <pc:sldMasterMk cId="1459909400" sldId="2147483648"/>
              <pc:sldLayoutMk cId="2253352111" sldId="2147483672"/>
              <ac:picMk id="79" creationId="{00000000-0000-0000-0000-000000000000}"/>
            </ac:picMkLst>
          </pc:picChg>
          <pc:picChg chg="mod">
            <ac:chgData name="sheikha juma" userId="608ad1f2e48bc868" providerId="LiveId" clId="{EBC69C63-07EB-4DF0-B0DB-257749B11308}" dt="2021-10-06T14:03:08.540" v="552" actId="1076"/>
            <ac:picMkLst>
              <pc:docMk/>
              <pc:sldMasterMk cId="1459909400" sldId="2147483648"/>
              <pc:sldLayoutMk cId="2253352111" sldId="2147483672"/>
              <ac:picMk id="88" creationId="{00000000-0000-0000-0000-000000000000}"/>
            </ac:picMkLst>
          </pc:picChg>
          <pc:picChg chg="mod">
            <ac:chgData name="sheikha juma" userId="608ad1f2e48bc868" providerId="LiveId" clId="{EBC69C63-07EB-4DF0-B0DB-257749B11308}" dt="2021-10-06T14:02:59.007" v="549" actId="1076"/>
            <ac:picMkLst>
              <pc:docMk/>
              <pc:sldMasterMk cId="1459909400" sldId="2147483648"/>
              <pc:sldLayoutMk cId="2253352111" sldId="2147483672"/>
              <ac:picMk id="89" creationId="{00000000-0000-0000-0000-000000000000}"/>
            </ac:picMkLst>
          </pc:picChg>
          <pc:picChg chg="mod">
            <ac:chgData name="sheikha juma" userId="608ad1f2e48bc868" providerId="LiveId" clId="{EBC69C63-07EB-4DF0-B0DB-257749B11308}" dt="2021-10-06T14:03:03.060" v="550" actId="1076"/>
            <ac:picMkLst>
              <pc:docMk/>
              <pc:sldMasterMk cId="1459909400" sldId="2147483648"/>
              <pc:sldLayoutMk cId="2253352111" sldId="2147483672"/>
              <ac:picMk id="90" creationId="{00000000-0000-0000-0000-000000000000}"/>
            </ac:picMkLst>
          </pc:picChg>
          <pc:picChg chg="mod">
            <ac:chgData name="sheikha juma" userId="608ad1f2e48bc868" providerId="LiveId" clId="{EBC69C63-07EB-4DF0-B0DB-257749B11308}" dt="2021-10-06T14:02:56.810" v="548" actId="1076"/>
            <ac:picMkLst>
              <pc:docMk/>
              <pc:sldMasterMk cId="1459909400" sldId="2147483648"/>
              <pc:sldLayoutMk cId="2253352111" sldId="2147483672"/>
              <ac:picMk id="91" creationId="{00000000-0000-0000-0000-000000000000}"/>
            </ac:picMkLst>
          </pc:picChg>
        </pc:sldLayoutChg>
        <pc:sldLayoutChg chg="delSp modSp mod">
          <pc:chgData name="sheikha juma" userId="608ad1f2e48bc868" providerId="LiveId" clId="{EBC69C63-07EB-4DF0-B0DB-257749B11308}" dt="2021-10-08T10:28:50.482" v="4329" actId="14100"/>
          <pc:sldLayoutMkLst>
            <pc:docMk/>
            <pc:sldMasterMk cId="1459909400" sldId="2147483648"/>
            <pc:sldLayoutMk cId="51109714" sldId="2147483673"/>
          </pc:sldLayoutMkLst>
          <pc:spChg chg="del mod">
            <ac:chgData name="sheikha juma" userId="608ad1f2e48bc868" providerId="LiveId" clId="{EBC69C63-07EB-4DF0-B0DB-257749B11308}" dt="2021-10-08T08:15:16.792" v="3255" actId="478"/>
            <ac:spMkLst>
              <pc:docMk/>
              <pc:sldMasterMk cId="1459909400" sldId="2147483648"/>
              <pc:sldLayoutMk cId="51109714" sldId="2147483673"/>
              <ac:spMk id="3" creationId="{00000000-0000-0000-0000-000000000000}"/>
            </ac:spMkLst>
          </pc:spChg>
          <pc:spChg chg="del">
            <ac:chgData name="sheikha juma" userId="608ad1f2e48bc868" providerId="LiveId" clId="{EBC69C63-07EB-4DF0-B0DB-257749B11308}" dt="2021-10-08T08:15:00.397" v="3249" actId="478"/>
            <ac:spMkLst>
              <pc:docMk/>
              <pc:sldMasterMk cId="1459909400" sldId="2147483648"/>
              <pc:sldLayoutMk cId="51109714" sldId="2147483673"/>
              <ac:spMk id="135" creationId="{00000000-0000-0000-0000-000000000000}"/>
            </ac:spMkLst>
          </pc:spChg>
          <pc:spChg chg="del">
            <ac:chgData name="sheikha juma" userId="608ad1f2e48bc868" providerId="LiveId" clId="{EBC69C63-07EB-4DF0-B0DB-257749B11308}" dt="2021-10-08T08:15:10.382" v="3252" actId="478"/>
            <ac:spMkLst>
              <pc:docMk/>
              <pc:sldMasterMk cId="1459909400" sldId="2147483648"/>
              <pc:sldLayoutMk cId="51109714" sldId="2147483673"/>
              <ac:spMk id="152" creationId="{00000000-0000-0000-0000-000000000000}"/>
            </ac:spMkLst>
          </pc:spChg>
          <pc:grpChg chg="del">
            <ac:chgData name="sheikha juma" userId="608ad1f2e48bc868" providerId="LiveId" clId="{EBC69C63-07EB-4DF0-B0DB-257749B11308}" dt="2021-10-08T08:15:05.288" v="3251" actId="478"/>
            <ac:grpSpMkLst>
              <pc:docMk/>
              <pc:sldMasterMk cId="1459909400" sldId="2147483648"/>
              <pc:sldLayoutMk cId="51109714" sldId="2147483673"/>
              <ac:grpSpMk id="91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8T08:15:01.806" v="3250" actId="478"/>
            <ac:grpSpMkLst>
              <pc:docMk/>
              <pc:sldMasterMk cId="1459909400" sldId="2147483648"/>
              <pc:sldLayoutMk cId="51109714" sldId="2147483673"/>
              <ac:grpSpMk id="136" creationId="{00000000-0000-0000-0000-000000000000}"/>
            </ac:grpSpMkLst>
          </pc:grpChg>
          <pc:grpChg chg="mod">
            <ac:chgData name="sheikha juma" userId="608ad1f2e48bc868" providerId="LiveId" clId="{EBC69C63-07EB-4DF0-B0DB-257749B11308}" dt="2021-10-08T08:28:42.396" v="3542" actId="1076"/>
            <ac:grpSpMkLst>
              <pc:docMk/>
              <pc:sldMasterMk cId="1459909400" sldId="2147483648"/>
              <pc:sldLayoutMk cId="51109714" sldId="2147483673"/>
              <ac:grpSpMk id="151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8T08:28:15.960" v="3538" actId="478"/>
            <ac:grpSpMkLst>
              <pc:docMk/>
              <pc:sldMasterMk cId="1459909400" sldId="2147483648"/>
              <pc:sldLayoutMk cId="51109714" sldId="2147483673"/>
              <ac:grpSpMk id="156" creationId="{00000000-0000-0000-0000-000000000000}"/>
            </ac:grpSpMkLst>
          </pc:grpChg>
          <pc:picChg chg="mod">
            <ac:chgData name="sheikha juma" userId="608ad1f2e48bc868" providerId="LiveId" clId="{EBC69C63-07EB-4DF0-B0DB-257749B11308}" dt="2021-10-08T10:28:50.482" v="4329" actId="14100"/>
            <ac:picMkLst>
              <pc:docMk/>
              <pc:sldMasterMk cId="1459909400" sldId="2147483648"/>
              <pc:sldLayoutMk cId="51109714" sldId="2147483673"/>
              <ac:picMk id="134" creationId="{00000000-0000-0000-0000-000000000000}"/>
            </ac:picMkLst>
          </pc:picChg>
        </pc:sldLayoutChg>
        <pc:sldLayoutChg chg="addSp delSp modSp mod">
          <pc:chgData name="sheikha juma" userId="608ad1f2e48bc868" providerId="LiveId" clId="{EBC69C63-07EB-4DF0-B0DB-257749B11308}" dt="2021-10-08T10:58:47.859" v="4649" actId="478"/>
          <pc:sldLayoutMkLst>
            <pc:docMk/>
            <pc:sldMasterMk cId="1459909400" sldId="2147483648"/>
            <pc:sldLayoutMk cId="2094436715" sldId="2147483674"/>
          </pc:sldLayoutMkLst>
          <pc:spChg chg="del mod">
            <ac:chgData name="sheikha juma" userId="608ad1f2e48bc868" providerId="LiveId" clId="{EBC69C63-07EB-4DF0-B0DB-257749B11308}" dt="2021-10-08T06:54:11.162" v="1998" actId="478"/>
            <ac:spMkLst>
              <pc:docMk/>
              <pc:sldMasterMk cId="1459909400" sldId="2147483648"/>
              <pc:sldLayoutMk cId="2094436715" sldId="2147483674"/>
              <ac:spMk id="3" creationId="{00000000-0000-0000-0000-000000000000}"/>
            </ac:spMkLst>
          </pc:spChg>
          <pc:spChg chg="mod">
            <ac:chgData name="sheikha juma" userId="608ad1f2e48bc868" providerId="LiveId" clId="{EBC69C63-07EB-4DF0-B0DB-257749B11308}" dt="2021-10-08T09:02:42.622" v="3851" actId="14100"/>
            <ac:spMkLst>
              <pc:docMk/>
              <pc:sldMasterMk cId="1459909400" sldId="2147483648"/>
              <pc:sldLayoutMk cId="2094436715" sldId="2147483674"/>
              <ac:spMk id="4" creationId="{00000000-0000-0000-0000-000000000000}"/>
            </ac:spMkLst>
          </pc:spChg>
          <pc:spChg chg="del">
            <ac:chgData name="sheikha juma" userId="608ad1f2e48bc868" providerId="LiveId" clId="{EBC69C63-07EB-4DF0-B0DB-257749B11308}" dt="2021-10-08T08:12:36.404" v="3196" actId="478"/>
            <ac:spMkLst>
              <pc:docMk/>
              <pc:sldMasterMk cId="1459909400" sldId="2147483648"/>
              <pc:sldLayoutMk cId="2094436715" sldId="2147483674"/>
              <ac:spMk id="7" creationId="{00000000-0000-0000-0000-000000000000}"/>
            </ac:spMkLst>
          </pc:spChg>
          <pc:spChg chg="add del mod">
            <ac:chgData name="sheikha juma" userId="608ad1f2e48bc868" providerId="LiveId" clId="{EBC69C63-07EB-4DF0-B0DB-257749B11308}" dt="2021-10-08T09:02:42.622" v="3851" actId="14100"/>
            <ac:spMkLst>
              <pc:docMk/>
              <pc:sldMasterMk cId="1459909400" sldId="2147483648"/>
              <pc:sldLayoutMk cId="2094436715" sldId="2147483674"/>
              <ac:spMk id="78" creationId="{00000000-0000-0000-0000-000000000000}"/>
            </ac:spMkLst>
          </pc:spChg>
          <pc:spChg chg="mod">
            <ac:chgData name="sheikha juma" userId="608ad1f2e48bc868" providerId="LiveId" clId="{EBC69C63-07EB-4DF0-B0DB-257749B11308}" dt="2021-10-08T09:02:42.622" v="3851" actId="14100"/>
            <ac:spMkLst>
              <pc:docMk/>
              <pc:sldMasterMk cId="1459909400" sldId="2147483648"/>
              <pc:sldLayoutMk cId="2094436715" sldId="2147483674"/>
              <ac:spMk id="80" creationId="{00000000-0000-0000-0000-000000000000}"/>
            </ac:spMkLst>
          </pc:spChg>
          <pc:spChg chg="mod">
            <ac:chgData name="sheikha juma" userId="608ad1f2e48bc868" providerId="LiveId" clId="{EBC69C63-07EB-4DF0-B0DB-257749B11308}" dt="2021-10-08T09:02:42.622" v="3851" actId="14100"/>
            <ac:spMkLst>
              <pc:docMk/>
              <pc:sldMasterMk cId="1459909400" sldId="2147483648"/>
              <pc:sldLayoutMk cId="2094436715" sldId="2147483674"/>
              <ac:spMk id="93" creationId="{00000000-0000-0000-0000-000000000000}"/>
            </ac:spMkLst>
          </pc:spChg>
          <pc:grpChg chg="del">
            <ac:chgData name="sheikha juma" userId="608ad1f2e48bc868" providerId="LiveId" clId="{EBC69C63-07EB-4DF0-B0DB-257749B11308}" dt="2021-10-08T08:12:36.404" v="3196" actId="478"/>
            <ac:grpSpMkLst>
              <pc:docMk/>
              <pc:sldMasterMk cId="1459909400" sldId="2147483648"/>
              <pc:sldLayoutMk cId="2094436715" sldId="2147483674"/>
              <ac:grpSpMk id="73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8T08:12:27.525" v="3193" actId="478"/>
            <ac:grpSpMkLst>
              <pc:docMk/>
              <pc:sldMasterMk cId="1459909400" sldId="2147483648"/>
              <pc:sldLayoutMk cId="2094436715" sldId="2147483674"/>
              <ac:grpSpMk id="82" creationId="{00000000-0000-0000-0000-000000000000}"/>
            </ac:grpSpMkLst>
          </pc:grpChg>
          <pc:grpChg chg="mod">
            <ac:chgData name="sheikha juma" userId="608ad1f2e48bc868" providerId="LiveId" clId="{EBC69C63-07EB-4DF0-B0DB-257749B11308}" dt="2021-10-08T09:02:42.622" v="3851" actId="14100"/>
            <ac:grpSpMkLst>
              <pc:docMk/>
              <pc:sldMasterMk cId="1459909400" sldId="2147483648"/>
              <pc:sldLayoutMk cId="2094436715" sldId="2147483674"/>
              <ac:grpSpMk id="98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8T08:12:29.753" v="3194" actId="478"/>
            <ac:grpSpMkLst>
              <pc:docMk/>
              <pc:sldMasterMk cId="1459909400" sldId="2147483648"/>
              <pc:sldLayoutMk cId="2094436715" sldId="2147483674"/>
              <ac:grpSpMk id="101" creationId="{00000000-0000-0000-0000-000000000000}"/>
            </ac:grpSpMkLst>
          </pc:grpChg>
          <pc:picChg chg="del mod">
            <ac:chgData name="sheikha juma" userId="608ad1f2e48bc868" providerId="LiveId" clId="{EBC69C63-07EB-4DF0-B0DB-257749B11308}" dt="2021-10-08T10:58:47.859" v="4649" actId="478"/>
            <ac:picMkLst>
              <pc:docMk/>
              <pc:sldMasterMk cId="1459909400" sldId="2147483648"/>
              <pc:sldLayoutMk cId="2094436715" sldId="2147483674"/>
              <ac:picMk id="79" creationId="{00000000-0000-0000-0000-000000000000}"/>
            </ac:picMkLst>
          </pc:picChg>
          <pc:picChg chg="del mod">
            <ac:chgData name="sheikha juma" userId="608ad1f2e48bc868" providerId="LiveId" clId="{EBC69C63-07EB-4DF0-B0DB-257749B11308}" dt="2021-10-08T10:58:45.769" v="4648" actId="478"/>
            <ac:picMkLst>
              <pc:docMk/>
              <pc:sldMasterMk cId="1459909400" sldId="2147483648"/>
              <pc:sldLayoutMk cId="2094436715" sldId="2147483674"/>
              <ac:picMk id="81" creationId="{00000000-0000-0000-0000-000000000000}"/>
            </ac:picMkLst>
          </pc:picChg>
          <pc:picChg chg="del">
            <ac:chgData name="sheikha juma" userId="608ad1f2e48bc868" providerId="LiveId" clId="{EBC69C63-07EB-4DF0-B0DB-257749B11308}" dt="2021-10-08T08:12:32.329" v="3195" actId="478"/>
            <ac:picMkLst>
              <pc:docMk/>
              <pc:sldMasterMk cId="1459909400" sldId="2147483648"/>
              <pc:sldLayoutMk cId="2094436715" sldId="2147483674"/>
              <ac:picMk id="86" creationId="{00000000-0000-0000-0000-000000000000}"/>
            </ac:picMkLst>
          </pc:picChg>
        </pc:sldLayoutChg>
        <pc:sldLayoutChg chg="delSp mod">
          <pc:chgData name="sheikha juma" userId="608ad1f2e48bc868" providerId="LiveId" clId="{EBC69C63-07EB-4DF0-B0DB-257749B11308}" dt="2021-10-08T07:17:32.336" v="2393" actId="478"/>
          <pc:sldLayoutMkLst>
            <pc:docMk/>
            <pc:sldMasterMk cId="1459909400" sldId="2147483648"/>
            <pc:sldLayoutMk cId="561056606" sldId="2147483676"/>
          </pc:sldLayoutMkLst>
          <pc:grpChg chg="del">
            <ac:chgData name="sheikha juma" userId="608ad1f2e48bc868" providerId="LiveId" clId="{EBC69C63-07EB-4DF0-B0DB-257749B11308}" dt="2021-10-08T07:07:55.183" v="2164" actId="478"/>
            <ac:grpSpMkLst>
              <pc:docMk/>
              <pc:sldMasterMk cId="1459909400" sldId="2147483648"/>
              <pc:sldLayoutMk cId="561056606" sldId="2147483676"/>
              <ac:grpSpMk id="58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8T07:17:32.336" v="2393" actId="478"/>
            <ac:grpSpMkLst>
              <pc:docMk/>
              <pc:sldMasterMk cId="1459909400" sldId="2147483648"/>
              <pc:sldLayoutMk cId="561056606" sldId="2147483676"/>
              <ac:grpSpMk id="63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8T07:07:48.397" v="2163" actId="478"/>
            <ac:grpSpMkLst>
              <pc:docMk/>
              <pc:sldMasterMk cId="1459909400" sldId="2147483648"/>
              <pc:sldLayoutMk cId="561056606" sldId="2147483676"/>
              <ac:grpSpMk id="76" creationId="{00000000-0000-0000-0000-000000000000}"/>
            </ac:grpSpMkLst>
          </pc:grpChg>
          <pc:picChg chg="del">
            <ac:chgData name="sheikha juma" userId="608ad1f2e48bc868" providerId="LiveId" clId="{EBC69C63-07EB-4DF0-B0DB-257749B11308}" dt="2021-10-08T07:07:36.252" v="2160" actId="478"/>
            <ac:picMkLst>
              <pc:docMk/>
              <pc:sldMasterMk cId="1459909400" sldId="2147483648"/>
              <pc:sldLayoutMk cId="561056606" sldId="2147483676"/>
              <ac:picMk id="64" creationId="{00000000-0000-0000-0000-000000000000}"/>
            </ac:picMkLst>
          </pc:picChg>
          <pc:picChg chg="del">
            <ac:chgData name="sheikha juma" userId="608ad1f2e48bc868" providerId="LiveId" clId="{EBC69C63-07EB-4DF0-B0DB-257749B11308}" dt="2021-10-08T07:07:41.285" v="2161" actId="478"/>
            <ac:picMkLst>
              <pc:docMk/>
              <pc:sldMasterMk cId="1459909400" sldId="2147483648"/>
              <pc:sldLayoutMk cId="561056606" sldId="2147483676"/>
              <ac:picMk id="65" creationId="{00000000-0000-0000-0000-000000000000}"/>
            </ac:picMkLst>
          </pc:picChg>
          <pc:picChg chg="del">
            <ac:chgData name="sheikha juma" userId="608ad1f2e48bc868" providerId="LiveId" clId="{EBC69C63-07EB-4DF0-B0DB-257749B11308}" dt="2021-10-08T07:07:45.012" v="2162" actId="478"/>
            <ac:picMkLst>
              <pc:docMk/>
              <pc:sldMasterMk cId="1459909400" sldId="2147483648"/>
              <pc:sldLayoutMk cId="561056606" sldId="2147483676"/>
              <ac:picMk id="68" creationId="{00000000-0000-0000-0000-000000000000}"/>
            </ac:picMkLst>
          </pc:picChg>
        </pc:sldLayoutChg>
        <pc:sldLayoutChg chg="delSp modSp mod">
          <pc:chgData name="sheikha juma" userId="608ad1f2e48bc868" providerId="LiveId" clId="{EBC69C63-07EB-4DF0-B0DB-257749B11308}" dt="2021-10-08T07:49:04.932" v="2878" actId="1076"/>
          <pc:sldLayoutMkLst>
            <pc:docMk/>
            <pc:sldMasterMk cId="1459909400" sldId="2147483648"/>
            <pc:sldLayoutMk cId="4088103553" sldId="2147483677"/>
          </pc:sldLayoutMkLst>
          <pc:spChg chg="del">
            <ac:chgData name="sheikha juma" userId="608ad1f2e48bc868" providerId="LiveId" clId="{EBC69C63-07EB-4DF0-B0DB-257749B11308}" dt="2021-10-08T07:36:30.646" v="2654" actId="478"/>
            <ac:spMkLst>
              <pc:docMk/>
              <pc:sldMasterMk cId="1459909400" sldId="2147483648"/>
              <pc:sldLayoutMk cId="4088103553" sldId="2147483677"/>
              <ac:spMk id="57" creationId="{00000000-0000-0000-0000-000000000000}"/>
            </ac:spMkLst>
          </pc:spChg>
          <pc:grpChg chg="del">
            <ac:chgData name="sheikha juma" userId="608ad1f2e48bc868" providerId="LiveId" clId="{EBC69C63-07EB-4DF0-B0DB-257749B11308}" dt="2021-10-08T07:36:28.113" v="2653" actId="478"/>
            <ac:grpSpMkLst>
              <pc:docMk/>
              <pc:sldMasterMk cId="1459909400" sldId="2147483648"/>
              <pc:sldLayoutMk cId="4088103553" sldId="2147483677"/>
              <ac:grpSpMk id="58" creationId="{00000000-0000-0000-0000-000000000000}"/>
            </ac:grpSpMkLst>
          </pc:grpChg>
          <pc:grpChg chg="mod">
            <ac:chgData name="sheikha juma" userId="608ad1f2e48bc868" providerId="LiveId" clId="{EBC69C63-07EB-4DF0-B0DB-257749B11308}" dt="2021-10-08T07:49:04.932" v="2878" actId="1076"/>
            <ac:grpSpMkLst>
              <pc:docMk/>
              <pc:sldMasterMk cId="1459909400" sldId="2147483648"/>
              <pc:sldLayoutMk cId="4088103553" sldId="2147483677"/>
              <ac:grpSpMk id="69" creationId="{00000000-0000-0000-0000-000000000000}"/>
            </ac:grpSpMkLst>
          </pc:grpChg>
          <pc:picChg chg="del">
            <ac:chgData name="sheikha juma" userId="608ad1f2e48bc868" providerId="LiveId" clId="{EBC69C63-07EB-4DF0-B0DB-257749B11308}" dt="2021-10-08T07:36:33.927" v="2655" actId="21"/>
            <ac:picMkLst>
              <pc:docMk/>
              <pc:sldMasterMk cId="1459909400" sldId="2147483648"/>
              <pc:sldLayoutMk cId="4088103553" sldId="2147483677"/>
              <ac:picMk id="84" creationId="{00000000-0000-0000-0000-000000000000}"/>
            </ac:picMkLst>
          </pc:picChg>
        </pc:sldLayoutChg>
        <pc:sldLayoutChg chg="addSp delSp mod">
          <pc:chgData name="sheikha juma" userId="608ad1f2e48bc868" providerId="LiveId" clId="{EBC69C63-07EB-4DF0-B0DB-257749B11308}" dt="2021-10-08T11:18:00.485" v="4923" actId="478"/>
          <pc:sldLayoutMkLst>
            <pc:docMk/>
            <pc:sldMasterMk cId="1459909400" sldId="2147483648"/>
            <pc:sldLayoutMk cId="4088103553" sldId="2147483679"/>
          </pc:sldLayoutMkLst>
          <pc:spChg chg="del">
            <ac:chgData name="sheikha juma" userId="608ad1f2e48bc868" providerId="LiveId" clId="{EBC69C63-07EB-4DF0-B0DB-257749B11308}" dt="2021-10-08T11:17:47.761" v="4918" actId="478"/>
            <ac:spMkLst>
              <pc:docMk/>
              <pc:sldMasterMk cId="1459909400" sldId="2147483648"/>
              <pc:sldLayoutMk cId="4088103553" sldId="2147483679"/>
              <ac:spMk id="80" creationId="{00000000-0000-0000-0000-000000000000}"/>
            </ac:spMkLst>
          </pc:spChg>
          <pc:grpChg chg="add del">
            <ac:chgData name="sheikha juma" userId="608ad1f2e48bc868" providerId="LiveId" clId="{EBC69C63-07EB-4DF0-B0DB-257749B11308}" dt="2021-10-08T11:17:54.824" v="4921" actId="478"/>
            <ac:grpSpMkLst>
              <pc:docMk/>
              <pc:sldMasterMk cId="1459909400" sldId="2147483648"/>
              <pc:sldLayoutMk cId="4088103553" sldId="2147483679"/>
              <ac:grpSpMk id="6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8T11:17:49.510" v="4919" actId="478"/>
            <ac:grpSpMkLst>
              <pc:docMk/>
              <pc:sldMasterMk cId="1459909400" sldId="2147483648"/>
              <pc:sldLayoutMk cId="4088103553" sldId="2147483679"/>
              <ac:grpSpMk id="67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8T11:18:00.485" v="4923" actId="478"/>
            <ac:grpSpMkLst>
              <pc:docMk/>
              <pc:sldMasterMk cId="1459909400" sldId="2147483648"/>
              <pc:sldLayoutMk cId="4088103553" sldId="2147483679"/>
              <ac:grpSpMk id="70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8T11:17:58.376" v="4922" actId="478"/>
            <ac:grpSpMkLst>
              <pc:docMk/>
              <pc:sldMasterMk cId="1459909400" sldId="2147483648"/>
              <pc:sldLayoutMk cId="4088103553" sldId="2147483679"/>
              <ac:grpSpMk id="74" creationId="{00000000-0000-0000-0000-000000000000}"/>
            </ac:grpSpMkLst>
          </pc:grpChg>
        </pc:sldLayoutChg>
        <pc:sldLayoutChg chg="addSp delSp modSp mod">
          <pc:chgData name="sheikha juma" userId="608ad1f2e48bc868" providerId="LiveId" clId="{EBC69C63-07EB-4DF0-B0DB-257749B11308}" dt="2021-10-08T08:02:35.494" v="2917" actId="1076"/>
          <pc:sldLayoutMkLst>
            <pc:docMk/>
            <pc:sldMasterMk cId="1459909400" sldId="2147483648"/>
            <pc:sldLayoutMk cId="4088103553" sldId="2147483681"/>
          </pc:sldLayoutMkLst>
          <pc:spChg chg="del">
            <ac:chgData name="sheikha juma" userId="608ad1f2e48bc868" providerId="LiveId" clId="{EBC69C63-07EB-4DF0-B0DB-257749B11308}" dt="2021-10-08T08:02:14.317" v="2912" actId="478"/>
            <ac:spMkLst>
              <pc:docMk/>
              <pc:sldMasterMk cId="1459909400" sldId="2147483648"/>
              <pc:sldLayoutMk cId="4088103553" sldId="2147483681"/>
              <ac:spMk id="2" creationId="{00000000-0000-0000-0000-000000000000}"/>
            </ac:spMkLst>
          </pc:spChg>
          <pc:spChg chg="del topLvl">
            <ac:chgData name="sheikha juma" userId="608ad1f2e48bc868" providerId="LiveId" clId="{EBC69C63-07EB-4DF0-B0DB-257749B11308}" dt="2021-10-08T08:02:07.524" v="2909" actId="478"/>
            <ac:spMkLst>
              <pc:docMk/>
              <pc:sldMasterMk cId="1459909400" sldId="2147483648"/>
              <pc:sldLayoutMk cId="4088103553" sldId="2147483681"/>
              <ac:spMk id="73" creationId="{00000000-0000-0000-0000-000000000000}"/>
            </ac:spMkLst>
          </pc:spChg>
          <pc:spChg chg="del">
            <ac:chgData name="sheikha juma" userId="608ad1f2e48bc868" providerId="LiveId" clId="{EBC69C63-07EB-4DF0-B0DB-257749B11308}" dt="2021-10-08T08:02:30.537" v="2916" actId="478"/>
            <ac:spMkLst>
              <pc:docMk/>
              <pc:sldMasterMk cId="1459909400" sldId="2147483648"/>
              <pc:sldLayoutMk cId="4088103553" sldId="2147483681"/>
              <ac:spMk id="79" creationId="{00000000-0000-0000-0000-000000000000}"/>
            </ac:spMkLst>
          </pc:spChg>
          <pc:grpChg chg="del">
            <ac:chgData name="sheikha juma" userId="608ad1f2e48bc868" providerId="LiveId" clId="{EBC69C63-07EB-4DF0-B0DB-257749B11308}" dt="2021-10-08T08:01:57.086" v="2904" actId="478"/>
            <ac:grpSpMkLst>
              <pc:docMk/>
              <pc:sldMasterMk cId="1459909400" sldId="2147483648"/>
              <pc:sldLayoutMk cId="4088103553" sldId="2147483681"/>
              <ac:grpSpMk id="57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8T08:01:59.033" v="2905" actId="478"/>
            <ac:grpSpMkLst>
              <pc:docMk/>
              <pc:sldMasterMk cId="1459909400" sldId="2147483648"/>
              <pc:sldLayoutMk cId="4088103553" sldId="2147483681"/>
              <ac:grpSpMk id="62" creationId="{00000000-0000-0000-0000-000000000000}"/>
            </ac:grpSpMkLst>
          </pc:grpChg>
          <pc:grpChg chg="add del">
            <ac:chgData name="sheikha juma" userId="608ad1f2e48bc868" providerId="LiveId" clId="{EBC69C63-07EB-4DF0-B0DB-257749B11308}" dt="2021-10-08T08:02:07.524" v="2909" actId="478"/>
            <ac:grpSpMkLst>
              <pc:docMk/>
              <pc:sldMasterMk cId="1459909400" sldId="2147483648"/>
              <pc:sldLayoutMk cId="4088103553" sldId="2147483681"/>
              <ac:grpSpMk id="72" creationId="{00000000-0000-0000-0000-000000000000}"/>
            </ac:grpSpMkLst>
          </pc:grpChg>
          <pc:grpChg chg="add del mod">
            <ac:chgData name="sheikha juma" userId="608ad1f2e48bc868" providerId="LiveId" clId="{EBC69C63-07EB-4DF0-B0DB-257749B11308}" dt="2021-10-08T08:02:35.494" v="2917" actId="1076"/>
            <ac:grpSpMkLst>
              <pc:docMk/>
              <pc:sldMasterMk cId="1459909400" sldId="2147483648"/>
              <pc:sldLayoutMk cId="4088103553" sldId="2147483681"/>
              <ac:grpSpMk id="75" creationId="{00000000-0000-0000-0000-000000000000}"/>
            </ac:grpSpMkLst>
          </pc:grpChg>
          <pc:picChg chg="del mod topLvl">
            <ac:chgData name="sheikha juma" userId="608ad1f2e48bc868" providerId="LiveId" clId="{EBC69C63-07EB-4DF0-B0DB-257749B11308}" dt="2021-10-08T08:02:11.294" v="2911" actId="478"/>
            <ac:picMkLst>
              <pc:docMk/>
              <pc:sldMasterMk cId="1459909400" sldId="2147483648"/>
              <pc:sldLayoutMk cId="4088103553" sldId="2147483681"/>
              <ac:picMk id="74" creationId="{00000000-0000-0000-0000-000000000000}"/>
            </ac:picMkLst>
          </pc:picChg>
          <pc:picChg chg="mod">
            <ac:chgData name="sheikha juma" userId="608ad1f2e48bc868" providerId="LiveId" clId="{EBC69C63-07EB-4DF0-B0DB-257749B11308}" dt="2021-10-08T08:02:24.627" v="2915" actId="1076"/>
            <ac:picMkLst>
              <pc:docMk/>
              <pc:sldMasterMk cId="1459909400" sldId="2147483648"/>
              <pc:sldLayoutMk cId="4088103553" sldId="2147483681"/>
              <ac:picMk id="77" creationId="{00000000-0000-0000-0000-000000000000}"/>
            </ac:picMkLst>
          </pc:picChg>
        </pc:sldLayoutChg>
        <pc:sldLayoutChg chg="delSp modSp mod">
          <pc:chgData name="sheikha juma" userId="608ad1f2e48bc868" providerId="LiveId" clId="{EBC69C63-07EB-4DF0-B0DB-257749B11308}" dt="2021-10-08T08:41:46.825" v="3818" actId="21"/>
          <pc:sldLayoutMkLst>
            <pc:docMk/>
            <pc:sldMasterMk cId="1459909400" sldId="2147483648"/>
            <pc:sldLayoutMk cId="4088103553" sldId="2147483682"/>
          </pc:sldLayoutMkLst>
          <pc:spChg chg="del mod">
            <ac:chgData name="sheikha juma" userId="608ad1f2e48bc868" providerId="LiveId" clId="{EBC69C63-07EB-4DF0-B0DB-257749B11308}" dt="2021-10-08T08:40:19.296" v="3800" actId="21"/>
            <ac:spMkLst>
              <pc:docMk/>
              <pc:sldMasterMk cId="1459909400" sldId="2147483648"/>
              <pc:sldLayoutMk cId="4088103553" sldId="2147483682"/>
              <ac:spMk id="62" creationId="{00000000-0000-0000-0000-000000000000}"/>
            </ac:spMkLst>
          </pc:spChg>
          <pc:spChg chg="del">
            <ac:chgData name="sheikha juma" userId="608ad1f2e48bc868" providerId="LiveId" clId="{EBC69C63-07EB-4DF0-B0DB-257749B11308}" dt="2021-10-08T08:39:49.916" v="3789" actId="478"/>
            <ac:spMkLst>
              <pc:docMk/>
              <pc:sldMasterMk cId="1459909400" sldId="2147483648"/>
              <pc:sldLayoutMk cId="4088103553" sldId="2147483682"/>
              <ac:spMk id="94" creationId="{00000000-0000-0000-0000-000000000000}"/>
            </ac:spMkLst>
          </pc:spChg>
          <pc:spChg chg="del">
            <ac:chgData name="sheikha juma" userId="608ad1f2e48bc868" providerId="LiveId" clId="{EBC69C63-07EB-4DF0-B0DB-257749B11308}" dt="2021-10-08T08:40:13.707" v="3798" actId="478"/>
            <ac:spMkLst>
              <pc:docMk/>
              <pc:sldMasterMk cId="1459909400" sldId="2147483648"/>
              <pc:sldLayoutMk cId="4088103553" sldId="2147483682"/>
              <ac:spMk id="100" creationId="{00000000-0000-0000-0000-000000000000}"/>
            </ac:spMkLst>
          </pc:spChg>
          <pc:grpChg chg="mod">
            <ac:chgData name="sheikha juma" userId="608ad1f2e48bc868" providerId="LiveId" clId="{EBC69C63-07EB-4DF0-B0DB-257749B11308}" dt="2021-10-08T08:40:06.841" v="3795" actId="1076"/>
            <ac:grpSpMkLst>
              <pc:docMk/>
              <pc:sldMasterMk cId="1459909400" sldId="2147483648"/>
              <pc:sldLayoutMk cId="4088103553" sldId="2147483682"/>
              <ac:grpSpMk id="6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8T08:39:52.401" v="3790" actId="478"/>
            <ac:grpSpMkLst>
              <pc:docMk/>
              <pc:sldMasterMk cId="1459909400" sldId="2147483648"/>
              <pc:sldLayoutMk cId="4088103553" sldId="2147483682"/>
              <ac:grpSpMk id="57" creationId="{00000000-0000-0000-0000-000000000000}"/>
            </ac:grpSpMkLst>
          </pc:grpChg>
          <pc:grpChg chg="del mod">
            <ac:chgData name="sheikha juma" userId="608ad1f2e48bc868" providerId="LiveId" clId="{EBC69C63-07EB-4DF0-B0DB-257749B11308}" dt="2021-10-08T08:41:46.825" v="3818" actId="21"/>
            <ac:grpSpMkLst>
              <pc:docMk/>
              <pc:sldMasterMk cId="1459909400" sldId="2147483648"/>
              <pc:sldLayoutMk cId="4088103553" sldId="2147483682"/>
              <ac:grpSpMk id="63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8T08:40:16.941" v="3799" actId="478"/>
            <ac:grpSpMkLst>
              <pc:docMk/>
              <pc:sldMasterMk cId="1459909400" sldId="2147483648"/>
              <pc:sldLayoutMk cId="4088103553" sldId="2147483682"/>
              <ac:grpSpMk id="84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8T08:39:47.310" v="3788" actId="478"/>
            <ac:grpSpMkLst>
              <pc:docMk/>
              <pc:sldMasterMk cId="1459909400" sldId="2147483648"/>
              <pc:sldLayoutMk cId="4088103553" sldId="2147483682"/>
              <ac:grpSpMk id="88" creationId="{00000000-0000-0000-0000-000000000000}"/>
            </ac:grpSpMkLst>
          </pc:grpChg>
        </pc:sldLayoutChg>
        <pc:sldLayoutChg chg="delSp modSp mod">
          <pc:chgData name="sheikha juma" userId="608ad1f2e48bc868" providerId="LiveId" clId="{EBC69C63-07EB-4DF0-B0DB-257749B11308}" dt="2021-10-08T11:10:36.462" v="4823" actId="21"/>
          <pc:sldLayoutMkLst>
            <pc:docMk/>
            <pc:sldMasterMk cId="1459909400" sldId="2147483648"/>
            <pc:sldLayoutMk cId="4088103553" sldId="2147483683"/>
          </pc:sldLayoutMkLst>
          <pc:grpChg chg="del mod">
            <ac:chgData name="sheikha juma" userId="608ad1f2e48bc868" providerId="LiveId" clId="{EBC69C63-07EB-4DF0-B0DB-257749B11308}" dt="2021-10-08T11:10:36.462" v="4823" actId="21"/>
            <ac:grpSpMkLst>
              <pc:docMk/>
              <pc:sldMasterMk cId="1459909400" sldId="2147483648"/>
              <pc:sldLayoutMk cId="4088103553" sldId="2147483683"/>
              <ac:grpSpMk id="66" creationId="{00000000-0000-0000-0000-000000000000}"/>
            </ac:grpSpMkLst>
          </pc:grpChg>
        </pc:sldLayoutChg>
        <pc:sldLayoutChg chg="addSp delSp modSp mod delAnim modAnim">
          <pc:chgData name="sheikha juma" userId="608ad1f2e48bc868" providerId="LiveId" clId="{EBC69C63-07EB-4DF0-B0DB-257749B11308}" dt="2021-10-08T14:07:06.468" v="5391" actId="478"/>
          <pc:sldLayoutMkLst>
            <pc:docMk/>
            <pc:sldMasterMk cId="1459909400" sldId="2147483648"/>
            <pc:sldLayoutMk cId="4088103553" sldId="2147483685"/>
          </pc:sldLayoutMkLst>
          <pc:spChg chg="del">
            <ac:chgData name="sheikha juma" userId="608ad1f2e48bc868" providerId="LiveId" clId="{EBC69C63-07EB-4DF0-B0DB-257749B11308}" dt="2021-10-08T10:56:58.357" v="4619" actId="478"/>
            <ac:spMkLst>
              <pc:docMk/>
              <pc:sldMasterMk cId="1459909400" sldId="2147483648"/>
              <pc:sldLayoutMk cId="4088103553" sldId="2147483685"/>
              <ac:spMk id="118" creationId="{00000000-0000-0000-0000-000000000000}"/>
            </ac:spMkLst>
          </pc:spChg>
          <pc:spChg chg="del">
            <ac:chgData name="sheikha juma" userId="608ad1f2e48bc868" providerId="LiveId" clId="{EBC69C63-07EB-4DF0-B0DB-257749B11308}" dt="2021-10-08T10:56:50.948" v="4615" actId="478"/>
            <ac:spMkLst>
              <pc:docMk/>
              <pc:sldMasterMk cId="1459909400" sldId="2147483648"/>
              <pc:sldLayoutMk cId="4088103553" sldId="2147483685"/>
              <ac:spMk id="134" creationId="{00000000-0000-0000-0000-000000000000}"/>
            </ac:spMkLst>
          </pc:spChg>
          <pc:grpChg chg="mod">
            <ac:chgData name="sheikha juma" userId="608ad1f2e48bc868" providerId="LiveId" clId="{EBC69C63-07EB-4DF0-B0DB-257749B11308}" dt="2021-10-08T10:56:54.263" v="4617" actId="1076"/>
            <ac:grpSpMkLst>
              <pc:docMk/>
              <pc:sldMasterMk cId="1459909400" sldId="2147483648"/>
              <pc:sldLayoutMk cId="4088103553" sldId="2147483685"/>
              <ac:grpSpMk id="58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8T10:57:23.610" v="4623" actId="478"/>
            <ac:grpSpMkLst>
              <pc:docMk/>
              <pc:sldMasterMk cId="1459909400" sldId="2147483648"/>
              <pc:sldLayoutMk cId="4088103553" sldId="2147483685"/>
              <ac:grpSpMk id="94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8T14:07:06.468" v="5391" actId="478"/>
            <ac:grpSpMkLst>
              <pc:docMk/>
              <pc:sldMasterMk cId="1459909400" sldId="2147483648"/>
              <pc:sldLayoutMk cId="4088103553" sldId="2147483685"/>
              <ac:grpSpMk id="111" creationId="{00000000-0000-0000-0000-000000000000}"/>
            </ac:grpSpMkLst>
          </pc:grpChg>
          <pc:grpChg chg="mod">
            <ac:chgData name="sheikha juma" userId="608ad1f2e48bc868" providerId="LiveId" clId="{EBC69C63-07EB-4DF0-B0DB-257749B11308}" dt="2021-10-08T14:06:57.308" v="5387" actId="14100"/>
            <ac:grpSpMkLst>
              <pc:docMk/>
              <pc:sldMasterMk cId="1459909400" sldId="2147483648"/>
              <pc:sldLayoutMk cId="4088103553" sldId="2147483685"/>
              <ac:grpSpMk id="143" creationId="{00000000-0000-0000-0000-000000000000}"/>
            </ac:grpSpMkLst>
          </pc:grpChg>
          <pc:grpChg chg="del">
            <ac:chgData name="sheikha juma" userId="608ad1f2e48bc868" providerId="LiveId" clId="{EBC69C63-07EB-4DF0-B0DB-257749B11308}" dt="2021-10-08T10:57:10.058" v="4622" actId="478"/>
            <ac:grpSpMkLst>
              <pc:docMk/>
              <pc:sldMasterMk cId="1459909400" sldId="2147483648"/>
              <pc:sldLayoutMk cId="4088103553" sldId="2147483685"/>
              <ac:grpSpMk id="147" creationId="{00000000-0000-0000-0000-000000000000}"/>
            </ac:grpSpMkLst>
          </pc:grpChg>
          <pc:picChg chg="del">
            <ac:chgData name="sheikha juma" userId="608ad1f2e48bc868" providerId="LiveId" clId="{EBC69C63-07EB-4DF0-B0DB-257749B11308}" dt="2021-10-08T10:56:56.056" v="4618" actId="478"/>
            <ac:picMkLst>
              <pc:docMk/>
              <pc:sldMasterMk cId="1459909400" sldId="2147483648"/>
              <pc:sldLayoutMk cId="4088103553" sldId="2147483685"/>
              <ac:picMk id="116" creationId="{00000000-0000-0000-0000-000000000000}"/>
            </ac:picMkLst>
          </pc:picChg>
          <pc:picChg chg="mod">
            <ac:chgData name="sheikha juma" userId="608ad1f2e48bc868" providerId="LiveId" clId="{EBC69C63-07EB-4DF0-B0DB-257749B11308}" dt="2021-10-08T14:06:59.565" v="5388" actId="1076"/>
            <ac:picMkLst>
              <pc:docMk/>
              <pc:sldMasterMk cId="1459909400" sldId="2147483648"/>
              <pc:sldLayoutMk cId="4088103553" sldId="2147483685"/>
              <ac:picMk id="117" creationId="{00000000-0000-0000-0000-000000000000}"/>
            </ac:picMkLst>
          </pc:picChg>
          <pc:picChg chg="add mod">
            <ac:chgData name="sheikha juma" userId="608ad1f2e48bc868" providerId="LiveId" clId="{EBC69C63-07EB-4DF0-B0DB-257749B11308}" dt="2021-10-08T14:07:03.125" v="5390" actId="1076"/>
            <ac:picMkLst>
              <pc:docMk/>
              <pc:sldMasterMk cId="1459909400" sldId="2147483648"/>
              <pc:sldLayoutMk cId="4088103553" sldId="2147483685"/>
              <ac:picMk id="119" creationId="{CA5A304E-9648-49C2-A7F4-EC7C7143D237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4F4F09-6C5A-4EA1-BB9A-A12F0D52B988}" type="datetimeFigureOut">
              <a:rPr lang="th-TH" smtClean="0"/>
              <a:t>20/10/64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1C0A88-42D7-47B3-9EDC-99BC3ACFC9E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9640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1C0A88-42D7-47B3-9EDC-99BC3ACFC9E5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03713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1C0A88-42D7-47B3-9EDC-99BC3ACFC9E5}" type="slidenum">
              <a:rPr lang="th-TH" smtClean="0"/>
              <a:t>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96558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1C0A88-42D7-47B3-9EDC-99BC3ACFC9E5}" type="slidenum">
              <a:rPr lang="th-TH" smtClean="0"/>
              <a:t>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00530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1C0A88-42D7-47B3-9EDC-99BC3ACFC9E5}" type="slidenum">
              <a:rPr lang="th-TH" smtClean="0"/>
              <a:t>17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562851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1C0A88-42D7-47B3-9EDC-99BC3ACFC9E5}" type="slidenum">
              <a:rPr lang="th-TH" smtClean="0"/>
              <a:t>18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2732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16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5.png"/><Relationship Id="rId5" Type="http://schemas.microsoft.com/office/2007/relationships/hdphoto" Target="../media/hdphoto4.wdp"/><Relationship Id="rId4" Type="http://schemas.openxmlformats.org/officeDocument/2006/relationships/image" Target="../media/image24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7.png"/><Relationship Id="rId7" Type="http://schemas.microsoft.com/office/2007/relationships/hdphoto" Target="../media/hdphoto1.wdp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28.png"/><Relationship Id="rId4" Type="http://schemas.openxmlformats.org/officeDocument/2006/relationships/image" Target="../media/image3.png"/><Relationship Id="rId9" Type="http://schemas.microsoft.com/office/2007/relationships/hdphoto" Target="../media/hdphoto5.wdp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image" Target="../media/image32.png"/><Relationship Id="rId9" Type="http://schemas.microsoft.com/office/2007/relationships/hdphoto" Target="../media/hdphoto3.wdp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7.pn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6.wdp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microsoft.com/office/2007/relationships/hdphoto" Target="../media/hdphoto7.wdp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1.png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png"/><Relationship Id="rId4" Type="http://schemas.microsoft.com/office/2007/relationships/hdphoto" Target="../media/hdphoto8.wdp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3.png"/><Relationship Id="rId5" Type="http://schemas.openxmlformats.org/officeDocument/2006/relationships/image" Target="../media/image27.png"/><Relationship Id="rId4" Type="http://schemas.microsoft.com/office/2007/relationships/hdphoto" Target="../media/hdphoto8.wdp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8.wdp"/><Relationship Id="rId4" Type="http://schemas.openxmlformats.org/officeDocument/2006/relationships/image" Target="../media/image42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/>
          <p:nvPr userDrawn="1"/>
        </p:nvSpPr>
        <p:spPr>
          <a:xfrm>
            <a:off x="251520" y="267494"/>
            <a:ext cx="8568952" cy="4593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grpSp>
        <p:nvGrpSpPr>
          <p:cNvPr id="8" name="กลุ่ม 7"/>
          <p:cNvGrpSpPr/>
          <p:nvPr userDrawn="1"/>
        </p:nvGrpSpPr>
        <p:grpSpPr>
          <a:xfrm>
            <a:off x="251519" y="267494"/>
            <a:ext cx="8568953" cy="4593166"/>
            <a:chOff x="-29030" y="17128"/>
            <a:chExt cx="9151241" cy="5109244"/>
          </a:xfrm>
        </p:grpSpPr>
        <p:grpSp>
          <p:nvGrpSpPr>
            <p:cNvPr id="9" name="กลุ่ม 8"/>
            <p:cNvGrpSpPr/>
            <p:nvPr/>
          </p:nvGrpSpPr>
          <p:grpSpPr>
            <a:xfrm>
              <a:off x="187436" y="17128"/>
              <a:ext cx="8652652" cy="5109244"/>
              <a:chOff x="187436" y="17128"/>
              <a:chExt cx="8652652" cy="5109244"/>
            </a:xfrm>
          </p:grpSpPr>
          <p:cxnSp>
            <p:nvCxnSpPr>
              <p:cNvPr id="23" name="Straight Connector 20"/>
              <p:cNvCxnSpPr/>
              <p:nvPr/>
            </p:nvCxnSpPr>
            <p:spPr>
              <a:xfrm>
                <a:off x="4081133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1"/>
              <p:cNvCxnSpPr/>
              <p:nvPr/>
            </p:nvCxnSpPr>
            <p:spPr>
              <a:xfrm>
                <a:off x="4513766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2"/>
              <p:cNvCxnSpPr/>
              <p:nvPr/>
            </p:nvCxnSpPr>
            <p:spPr>
              <a:xfrm>
                <a:off x="4946399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3"/>
              <p:cNvCxnSpPr/>
              <p:nvPr/>
            </p:nvCxnSpPr>
            <p:spPr>
              <a:xfrm>
                <a:off x="5379032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4"/>
              <p:cNvCxnSpPr/>
              <p:nvPr/>
            </p:nvCxnSpPr>
            <p:spPr>
              <a:xfrm>
                <a:off x="5811665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5"/>
              <p:cNvCxnSpPr/>
              <p:nvPr/>
            </p:nvCxnSpPr>
            <p:spPr>
              <a:xfrm>
                <a:off x="6244298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6"/>
              <p:cNvCxnSpPr/>
              <p:nvPr/>
            </p:nvCxnSpPr>
            <p:spPr>
              <a:xfrm>
                <a:off x="6676931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7"/>
              <p:cNvCxnSpPr/>
              <p:nvPr/>
            </p:nvCxnSpPr>
            <p:spPr>
              <a:xfrm>
                <a:off x="7109564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28"/>
              <p:cNvCxnSpPr/>
              <p:nvPr/>
            </p:nvCxnSpPr>
            <p:spPr>
              <a:xfrm>
                <a:off x="7542197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8"/>
              <p:cNvCxnSpPr/>
              <p:nvPr/>
            </p:nvCxnSpPr>
            <p:spPr>
              <a:xfrm>
                <a:off x="7974830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9"/>
              <p:cNvCxnSpPr/>
              <p:nvPr/>
            </p:nvCxnSpPr>
            <p:spPr>
              <a:xfrm>
                <a:off x="8407463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40"/>
              <p:cNvCxnSpPr/>
              <p:nvPr/>
            </p:nvCxnSpPr>
            <p:spPr>
              <a:xfrm>
                <a:off x="8840088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41"/>
              <p:cNvCxnSpPr/>
              <p:nvPr/>
            </p:nvCxnSpPr>
            <p:spPr>
              <a:xfrm>
                <a:off x="1052702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42"/>
              <p:cNvCxnSpPr/>
              <p:nvPr/>
            </p:nvCxnSpPr>
            <p:spPr>
              <a:xfrm>
                <a:off x="1485335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43"/>
              <p:cNvCxnSpPr/>
              <p:nvPr/>
            </p:nvCxnSpPr>
            <p:spPr>
              <a:xfrm>
                <a:off x="1917968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44"/>
              <p:cNvCxnSpPr/>
              <p:nvPr/>
            </p:nvCxnSpPr>
            <p:spPr>
              <a:xfrm>
                <a:off x="2350601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45"/>
              <p:cNvCxnSpPr/>
              <p:nvPr/>
            </p:nvCxnSpPr>
            <p:spPr>
              <a:xfrm>
                <a:off x="2783234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46"/>
              <p:cNvCxnSpPr/>
              <p:nvPr/>
            </p:nvCxnSpPr>
            <p:spPr>
              <a:xfrm>
                <a:off x="3215867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7"/>
              <p:cNvCxnSpPr/>
              <p:nvPr/>
            </p:nvCxnSpPr>
            <p:spPr>
              <a:xfrm>
                <a:off x="3648500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9"/>
              <p:cNvCxnSpPr/>
              <p:nvPr/>
            </p:nvCxnSpPr>
            <p:spPr>
              <a:xfrm>
                <a:off x="187436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50"/>
              <p:cNvCxnSpPr/>
              <p:nvPr/>
            </p:nvCxnSpPr>
            <p:spPr>
              <a:xfrm>
                <a:off x="620069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กลุ่ม 9"/>
            <p:cNvGrpSpPr/>
            <p:nvPr/>
          </p:nvGrpSpPr>
          <p:grpSpPr>
            <a:xfrm>
              <a:off x="-29030" y="263553"/>
              <a:ext cx="9151241" cy="4703748"/>
              <a:chOff x="-29030" y="263553"/>
              <a:chExt cx="9151241" cy="4703748"/>
            </a:xfrm>
          </p:grpSpPr>
          <p:cxnSp>
            <p:nvCxnSpPr>
              <p:cNvPr id="11" name="Straight Connector 60"/>
              <p:cNvCxnSpPr/>
              <p:nvPr/>
            </p:nvCxnSpPr>
            <p:spPr>
              <a:xfrm rot="16200000">
                <a:off x="4546591" y="-2601616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53"/>
              <p:cNvCxnSpPr/>
              <p:nvPr/>
            </p:nvCxnSpPr>
            <p:spPr>
              <a:xfrm rot="16200000">
                <a:off x="4546591" y="391680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54"/>
              <p:cNvCxnSpPr/>
              <p:nvPr/>
            </p:nvCxnSpPr>
            <p:spPr>
              <a:xfrm rot="16200000">
                <a:off x="4546591" y="-35938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55"/>
              <p:cNvCxnSpPr/>
              <p:nvPr/>
            </p:nvCxnSpPr>
            <p:spPr>
              <a:xfrm rot="16200000">
                <a:off x="4546591" y="-463551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56"/>
              <p:cNvCxnSpPr/>
              <p:nvPr/>
            </p:nvCxnSpPr>
            <p:spPr>
              <a:xfrm rot="16200000">
                <a:off x="4546591" y="-891164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57"/>
              <p:cNvCxnSpPr/>
              <p:nvPr/>
            </p:nvCxnSpPr>
            <p:spPr>
              <a:xfrm rot="16200000">
                <a:off x="4546591" y="-1318777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58"/>
              <p:cNvCxnSpPr/>
              <p:nvPr/>
            </p:nvCxnSpPr>
            <p:spPr>
              <a:xfrm rot="16200000">
                <a:off x="4546591" y="-1746390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59"/>
              <p:cNvCxnSpPr/>
              <p:nvPr/>
            </p:nvCxnSpPr>
            <p:spPr>
              <a:xfrm rot="16200000">
                <a:off x="4546591" y="-2174003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61"/>
              <p:cNvCxnSpPr/>
              <p:nvPr/>
            </p:nvCxnSpPr>
            <p:spPr>
              <a:xfrm rot="16200000">
                <a:off x="4546591" y="-3029229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62"/>
              <p:cNvCxnSpPr/>
              <p:nvPr/>
            </p:nvCxnSpPr>
            <p:spPr>
              <a:xfrm rot="16200000">
                <a:off x="4546591" y="-3456842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63"/>
              <p:cNvCxnSpPr/>
              <p:nvPr/>
            </p:nvCxnSpPr>
            <p:spPr>
              <a:xfrm rot="16200000">
                <a:off x="4546591" y="-3884455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64"/>
              <p:cNvCxnSpPr/>
              <p:nvPr/>
            </p:nvCxnSpPr>
            <p:spPr>
              <a:xfrm rot="16200000">
                <a:off x="4546591" y="-4312068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9" name="กลุ่ม 48"/>
          <p:cNvGrpSpPr/>
          <p:nvPr userDrawn="1"/>
        </p:nvGrpSpPr>
        <p:grpSpPr>
          <a:xfrm>
            <a:off x="7753789" y="27653"/>
            <a:ext cx="1301233" cy="1282906"/>
            <a:chOff x="7753789" y="27653"/>
            <a:chExt cx="1301233" cy="1282906"/>
          </a:xfrm>
        </p:grpSpPr>
        <p:pic>
          <p:nvPicPr>
            <p:cNvPr id="51" name="รูปภาพ 5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14334" flipH="1">
              <a:off x="7753789" y="133389"/>
              <a:ext cx="1171456" cy="1177170"/>
            </a:xfrm>
            <a:prstGeom prst="rect">
              <a:avLst/>
            </a:prstGeom>
            <a:effectLst>
              <a:outerShdw blurRad="50800" dist="38100" algn="l" rotWithShape="0">
                <a:schemeClr val="accent4">
                  <a:alpha val="40000"/>
                </a:schemeClr>
              </a:outerShdw>
            </a:effectLst>
          </p:spPr>
        </p:pic>
        <p:pic>
          <p:nvPicPr>
            <p:cNvPr id="52" name="รูปภาพ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74933" y="84415"/>
              <a:ext cx="380089" cy="404611"/>
            </a:xfrm>
            <a:prstGeom prst="rect">
              <a:avLst/>
            </a:prstGeom>
          </p:spPr>
        </p:pic>
        <p:pic>
          <p:nvPicPr>
            <p:cNvPr id="53" name="รูปภาพ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4072" y="27653"/>
              <a:ext cx="250890" cy="269338"/>
            </a:xfrm>
            <a:prstGeom prst="rect">
              <a:avLst/>
            </a:prstGeom>
          </p:spPr>
        </p:pic>
      </p:grpSp>
      <p:grpSp>
        <p:nvGrpSpPr>
          <p:cNvPr id="54" name="กลุ่ม 53"/>
          <p:cNvGrpSpPr/>
          <p:nvPr userDrawn="1"/>
        </p:nvGrpSpPr>
        <p:grpSpPr>
          <a:xfrm>
            <a:off x="20553" y="-18497"/>
            <a:ext cx="1972066" cy="1430062"/>
            <a:chOff x="20553" y="-18497"/>
            <a:chExt cx="1972066" cy="1430062"/>
          </a:xfrm>
        </p:grpSpPr>
        <p:pic>
          <p:nvPicPr>
            <p:cNvPr id="56" name="รูปภาพ 5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075" y="640864"/>
              <a:ext cx="250890" cy="269338"/>
            </a:xfrm>
            <a:prstGeom prst="rect">
              <a:avLst/>
            </a:prstGeom>
          </p:spPr>
        </p:pic>
        <p:pic>
          <p:nvPicPr>
            <p:cNvPr id="57" name="รูปภาพ 5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796" y="187489"/>
              <a:ext cx="250890" cy="269338"/>
            </a:xfrm>
            <a:prstGeom prst="rect">
              <a:avLst/>
            </a:prstGeom>
          </p:spPr>
        </p:pic>
        <p:pic>
          <p:nvPicPr>
            <p:cNvPr id="58" name="รูปภาพ 57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28" t="5708" r="6315" b="82002"/>
            <a:stretch/>
          </p:blipFill>
          <p:spPr>
            <a:xfrm>
              <a:off x="661444" y="-18497"/>
              <a:ext cx="325391" cy="361638"/>
            </a:xfrm>
            <a:prstGeom prst="rect">
              <a:avLst/>
            </a:prstGeom>
          </p:spPr>
        </p:pic>
        <p:pic>
          <p:nvPicPr>
            <p:cNvPr id="59" name="รูปภาพ 5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53" y="536861"/>
              <a:ext cx="999662" cy="874704"/>
            </a:xfrm>
            <a:prstGeom prst="rect">
              <a:avLst/>
            </a:prstGeom>
            <a:effectLst>
              <a:outerShdw blurRad="50800" dist="38100" dir="2700000" algn="tl" rotWithShape="0">
                <a:schemeClr val="accent4">
                  <a:alpha val="40000"/>
                </a:schemeClr>
              </a:outerShdw>
            </a:effectLst>
          </p:spPr>
        </p:pic>
        <p:pic>
          <p:nvPicPr>
            <p:cNvPr id="60" name="รูปภาพ 5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9931" y="98380"/>
              <a:ext cx="1082688" cy="820747"/>
            </a:xfrm>
            <a:prstGeom prst="rect">
              <a:avLst/>
            </a:prstGeom>
            <a:effectLst>
              <a:outerShdw blurRad="50800" dist="38100" dir="2700000" algn="tl" rotWithShape="0">
                <a:schemeClr val="accent4">
                  <a:alpha val="40000"/>
                </a:schemeClr>
              </a:outerShdw>
            </a:effectLst>
          </p:spPr>
        </p:pic>
      </p:grpSp>
      <p:grpSp>
        <p:nvGrpSpPr>
          <p:cNvPr id="88" name="กลุ่ม 87"/>
          <p:cNvGrpSpPr/>
          <p:nvPr userDrawn="1"/>
        </p:nvGrpSpPr>
        <p:grpSpPr>
          <a:xfrm>
            <a:off x="971600" y="645485"/>
            <a:ext cx="7467998" cy="3748057"/>
            <a:chOff x="971600" y="645485"/>
            <a:chExt cx="7467998" cy="3748057"/>
          </a:xfrm>
        </p:grpSpPr>
        <p:sp>
          <p:nvSpPr>
            <p:cNvPr id="89" name="บวก 88"/>
            <p:cNvSpPr/>
            <p:nvPr userDrawn="1"/>
          </p:nvSpPr>
          <p:spPr>
            <a:xfrm rot="20706355">
              <a:off x="3438398" y="645485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0" name="บวก 89"/>
            <p:cNvSpPr/>
            <p:nvPr userDrawn="1"/>
          </p:nvSpPr>
          <p:spPr>
            <a:xfrm rot="17093645" flipH="1">
              <a:off x="1006423" y="3326078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1" name="บวก 90"/>
            <p:cNvSpPr/>
            <p:nvPr userDrawn="1"/>
          </p:nvSpPr>
          <p:spPr>
            <a:xfrm rot="4506355">
              <a:off x="5816065" y="4211766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2" name="บวก 91"/>
            <p:cNvSpPr/>
            <p:nvPr userDrawn="1"/>
          </p:nvSpPr>
          <p:spPr>
            <a:xfrm rot="17093645" flipH="1">
              <a:off x="7919191" y="1669894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3" name="วงรี 92"/>
            <p:cNvSpPr/>
            <p:nvPr userDrawn="1"/>
          </p:nvSpPr>
          <p:spPr>
            <a:xfrm>
              <a:off x="7121778" y="1059582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4" name="วงรี 93"/>
            <p:cNvSpPr/>
            <p:nvPr userDrawn="1"/>
          </p:nvSpPr>
          <p:spPr>
            <a:xfrm>
              <a:off x="7142612" y="4062326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5" name="วงรี 94"/>
            <p:cNvSpPr/>
            <p:nvPr userDrawn="1"/>
          </p:nvSpPr>
          <p:spPr>
            <a:xfrm>
              <a:off x="2267744" y="408391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6" name="สามเหลี่ยมหน้าจั่ว 95"/>
            <p:cNvSpPr/>
            <p:nvPr userDrawn="1"/>
          </p:nvSpPr>
          <p:spPr>
            <a:xfrm>
              <a:off x="5256088" y="1023590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7" name="สามเหลี่ยมหน้าจั่ว 96"/>
            <p:cNvSpPr/>
            <p:nvPr userDrawn="1"/>
          </p:nvSpPr>
          <p:spPr>
            <a:xfrm rot="1783205">
              <a:off x="4103960" y="4285542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8" name="สามเหลี่ยมหน้าจั่ว 97"/>
            <p:cNvSpPr/>
            <p:nvPr userDrawn="1"/>
          </p:nvSpPr>
          <p:spPr>
            <a:xfrm rot="19585674">
              <a:off x="1346802" y="2355726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9" name="สามเหลี่ยมหน้าจั่ว 98"/>
            <p:cNvSpPr/>
            <p:nvPr userDrawn="1"/>
          </p:nvSpPr>
          <p:spPr>
            <a:xfrm rot="19590220">
              <a:off x="8331598" y="2658940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00" name="วงรี 99"/>
            <p:cNvSpPr/>
            <p:nvPr userDrawn="1"/>
          </p:nvSpPr>
          <p:spPr>
            <a:xfrm>
              <a:off x="971600" y="183007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</p:spTree>
    <p:extLst>
      <p:ext uri="{BB962C8B-B14F-4D97-AF65-F5344CB8AC3E}">
        <p14:creationId xmlns:p14="http://schemas.microsoft.com/office/powerpoint/2010/main" val="2352312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กลุ่ม 43"/>
          <p:cNvGrpSpPr/>
          <p:nvPr userDrawn="1"/>
        </p:nvGrpSpPr>
        <p:grpSpPr>
          <a:xfrm>
            <a:off x="251519" y="267494"/>
            <a:ext cx="8568953" cy="4593166"/>
            <a:chOff x="251519" y="267494"/>
            <a:chExt cx="8568953" cy="4593166"/>
          </a:xfrm>
        </p:grpSpPr>
        <p:sp>
          <p:nvSpPr>
            <p:cNvPr id="7" name="สี่เหลี่ยมผืนผ้า 6"/>
            <p:cNvSpPr/>
            <p:nvPr userDrawn="1"/>
          </p:nvSpPr>
          <p:spPr>
            <a:xfrm>
              <a:off x="251520" y="267494"/>
              <a:ext cx="8568952" cy="45931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8" name="กลุ่ม 7"/>
            <p:cNvGrpSpPr/>
            <p:nvPr userDrawn="1"/>
          </p:nvGrpSpPr>
          <p:grpSpPr>
            <a:xfrm>
              <a:off x="251519" y="267494"/>
              <a:ext cx="8568953" cy="4593166"/>
              <a:chOff x="-29030" y="17128"/>
              <a:chExt cx="9151241" cy="5109244"/>
            </a:xfrm>
          </p:grpSpPr>
          <p:grpSp>
            <p:nvGrpSpPr>
              <p:cNvPr id="9" name="กลุ่ม 8"/>
              <p:cNvGrpSpPr/>
              <p:nvPr/>
            </p:nvGrpSpPr>
            <p:grpSpPr>
              <a:xfrm>
                <a:off x="187436" y="17128"/>
                <a:ext cx="8652652" cy="5109244"/>
                <a:chOff x="187436" y="17128"/>
                <a:chExt cx="8652652" cy="5109244"/>
              </a:xfrm>
            </p:grpSpPr>
            <p:cxnSp>
              <p:nvCxnSpPr>
                <p:cNvPr id="23" name="Straight Connector 20"/>
                <p:cNvCxnSpPr/>
                <p:nvPr/>
              </p:nvCxnSpPr>
              <p:spPr>
                <a:xfrm>
                  <a:off x="408113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1"/>
                <p:cNvCxnSpPr/>
                <p:nvPr/>
              </p:nvCxnSpPr>
              <p:spPr>
                <a:xfrm>
                  <a:off x="451376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2"/>
                <p:cNvCxnSpPr/>
                <p:nvPr/>
              </p:nvCxnSpPr>
              <p:spPr>
                <a:xfrm>
                  <a:off x="494639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3"/>
                <p:cNvCxnSpPr/>
                <p:nvPr/>
              </p:nvCxnSpPr>
              <p:spPr>
                <a:xfrm>
                  <a:off x="537903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4"/>
                <p:cNvCxnSpPr/>
                <p:nvPr/>
              </p:nvCxnSpPr>
              <p:spPr>
                <a:xfrm>
                  <a:off x="581166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5"/>
                <p:cNvCxnSpPr/>
                <p:nvPr/>
              </p:nvCxnSpPr>
              <p:spPr>
                <a:xfrm>
                  <a:off x="624429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6"/>
                <p:cNvCxnSpPr/>
                <p:nvPr/>
              </p:nvCxnSpPr>
              <p:spPr>
                <a:xfrm>
                  <a:off x="667693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7"/>
                <p:cNvCxnSpPr/>
                <p:nvPr/>
              </p:nvCxnSpPr>
              <p:spPr>
                <a:xfrm>
                  <a:off x="710956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8"/>
                <p:cNvCxnSpPr/>
                <p:nvPr/>
              </p:nvCxnSpPr>
              <p:spPr>
                <a:xfrm>
                  <a:off x="754219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8"/>
                <p:cNvCxnSpPr/>
                <p:nvPr/>
              </p:nvCxnSpPr>
              <p:spPr>
                <a:xfrm>
                  <a:off x="797483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9"/>
                <p:cNvCxnSpPr/>
                <p:nvPr/>
              </p:nvCxnSpPr>
              <p:spPr>
                <a:xfrm>
                  <a:off x="840746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40"/>
                <p:cNvCxnSpPr/>
                <p:nvPr/>
              </p:nvCxnSpPr>
              <p:spPr>
                <a:xfrm>
                  <a:off x="884008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41"/>
                <p:cNvCxnSpPr/>
                <p:nvPr/>
              </p:nvCxnSpPr>
              <p:spPr>
                <a:xfrm>
                  <a:off x="105270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42"/>
                <p:cNvCxnSpPr/>
                <p:nvPr/>
              </p:nvCxnSpPr>
              <p:spPr>
                <a:xfrm>
                  <a:off x="148533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43"/>
                <p:cNvCxnSpPr/>
                <p:nvPr/>
              </p:nvCxnSpPr>
              <p:spPr>
                <a:xfrm>
                  <a:off x="191796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44"/>
                <p:cNvCxnSpPr/>
                <p:nvPr/>
              </p:nvCxnSpPr>
              <p:spPr>
                <a:xfrm>
                  <a:off x="235060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45"/>
                <p:cNvCxnSpPr/>
                <p:nvPr/>
              </p:nvCxnSpPr>
              <p:spPr>
                <a:xfrm>
                  <a:off x="278323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46"/>
                <p:cNvCxnSpPr/>
                <p:nvPr/>
              </p:nvCxnSpPr>
              <p:spPr>
                <a:xfrm>
                  <a:off x="321586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7"/>
                <p:cNvCxnSpPr/>
                <p:nvPr/>
              </p:nvCxnSpPr>
              <p:spPr>
                <a:xfrm>
                  <a:off x="364850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9"/>
                <p:cNvCxnSpPr/>
                <p:nvPr/>
              </p:nvCxnSpPr>
              <p:spPr>
                <a:xfrm>
                  <a:off x="18743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50"/>
                <p:cNvCxnSpPr/>
                <p:nvPr/>
              </p:nvCxnSpPr>
              <p:spPr>
                <a:xfrm>
                  <a:off x="62006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กลุ่ม 9"/>
              <p:cNvGrpSpPr/>
              <p:nvPr/>
            </p:nvGrpSpPr>
            <p:grpSpPr>
              <a:xfrm>
                <a:off x="-29030" y="263553"/>
                <a:ext cx="9151241" cy="4703748"/>
                <a:chOff x="-29030" y="263553"/>
                <a:chExt cx="9151241" cy="4703748"/>
              </a:xfrm>
            </p:grpSpPr>
            <p:cxnSp>
              <p:nvCxnSpPr>
                <p:cNvPr id="11" name="Straight Connector 60"/>
                <p:cNvCxnSpPr/>
                <p:nvPr/>
              </p:nvCxnSpPr>
              <p:spPr>
                <a:xfrm rot="16200000">
                  <a:off x="4546591" y="-2601616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53"/>
                <p:cNvCxnSpPr/>
                <p:nvPr/>
              </p:nvCxnSpPr>
              <p:spPr>
                <a:xfrm rot="16200000">
                  <a:off x="4546591" y="39168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54"/>
                <p:cNvCxnSpPr/>
                <p:nvPr/>
              </p:nvCxnSpPr>
              <p:spPr>
                <a:xfrm rot="16200000">
                  <a:off x="4546591" y="-3593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55"/>
                <p:cNvCxnSpPr/>
                <p:nvPr/>
              </p:nvCxnSpPr>
              <p:spPr>
                <a:xfrm rot="16200000">
                  <a:off x="4546591" y="-463551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56"/>
                <p:cNvCxnSpPr/>
                <p:nvPr/>
              </p:nvCxnSpPr>
              <p:spPr>
                <a:xfrm rot="16200000">
                  <a:off x="4546591" y="-891164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57"/>
                <p:cNvCxnSpPr/>
                <p:nvPr/>
              </p:nvCxnSpPr>
              <p:spPr>
                <a:xfrm rot="16200000">
                  <a:off x="4546591" y="-1318777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58"/>
                <p:cNvCxnSpPr/>
                <p:nvPr/>
              </p:nvCxnSpPr>
              <p:spPr>
                <a:xfrm rot="16200000">
                  <a:off x="4546591" y="-174639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59"/>
                <p:cNvCxnSpPr/>
                <p:nvPr/>
              </p:nvCxnSpPr>
              <p:spPr>
                <a:xfrm rot="16200000">
                  <a:off x="4546591" y="-2174003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61"/>
                <p:cNvCxnSpPr/>
                <p:nvPr/>
              </p:nvCxnSpPr>
              <p:spPr>
                <a:xfrm rot="16200000">
                  <a:off x="4546591" y="-3029229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62"/>
                <p:cNvCxnSpPr/>
                <p:nvPr/>
              </p:nvCxnSpPr>
              <p:spPr>
                <a:xfrm rot="16200000">
                  <a:off x="4546591" y="-3456842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63"/>
                <p:cNvCxnSpPr/>
                <p:nvPr/>
              </p:nvCxnSpPr>
              <p:spPr>
                <a:xfrm rot="16200000">
                  <a:off x="4546591" y="-3884455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64"/>
                <p:cNvCxnSpPr/>
                <p:nvPr/>
              </p:nvCxnSpPr>
              <p:spPr>
                <a:xfrm rot="16200000">
                  <a:off x="4546591" y="-431206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69" name="กลุ่ม 68"/>
          <p:cNvGrpSpPr/>
          <p:nvPr userDrawn="1"/>
        </p:nvGrpSpPr>
        <p:grpSpPr>
          <a:xfrm>
            <a:off x="971600" y="645485"/>
            <a:ext cx="7467998" cy="3748057"/>
            <a:chOff x="971600" y="645485"/>
            <a:chExt cx="7467998" cy="3748057"/>
          </a:xfrm>
        </p:grpSpPr>
        <p:sp>
          <p:nvSpPr>
            <p:cNvPr id="70" name="บวก 69"/>
            <p:cNvSpPr/>
            <p:nvPr userDrawn="1"/>
          </p:nvSpPr>
          <p:spPr>
            <a:xfrm rot="20706355">
              <a:off x="3438398" y="645485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1" name="บวก 70"/>
            <p:cNvSpPr/>
            <p:nvPr userDrawn="1"/>
          </p:nvSpPr>
          <p:spPr>
            <a:xfrm rot="17093645" flipH="1">
              <a:off x="1006423" y="3326078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2" name="บวก 71"/>
            <p:cNvSpPr/>
            <p:nvPr userDrawn="1"/>
          </p:nvSpPr>
          <p:spPr>
            <a:xfrm rot="4506355">
              <a:off x="5816065" y="4211766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3" name="บวก 72"/>
            <p:cNvSpPr/>
            <p:nvPr userDrawn="1"/>
          </p:nvSpPr>
          <p:spPr>
            <a:xfrm rot="17093645" flipH="1">
              <a:off x="7919191" y="1669894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4" name="วงรี 73"/>
            <p:cNvSpPr/>
            <p:nvPr userDrawn="1"/>
          </p:nvSpPr>
          <p:spPr>
            <a:xfrm>
              <a:off x="7121778" y="1059582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5" name="วงรี 74"/>
            <p:cNvSpPr/>
            <p:nvPr userDrawn="1"/>
          </p:nvSpPr>
          <p:spPr>
            <a:xfrm>
              <a:off x="7142612" y="4062326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6" name="วงรี 75"/>
            <p:cNvSpPr/>
            <p:nvPr userDrawn="1"/>
          </p:nvSpPr>
          <p:spPr>
            <a:xfrm>
              <a:off x="2267744" y="408391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7" name="สามเหลี่ยมหน้าจั่ว 76"/>
            <p:cNvSpPr/>
            <p:nvPr userDrawn="1"/>
          </p:nvSpPr>
          <p:spPr>
            <a:xfrm>
              <a:off x="5256088" y="1023590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8" name="สามเหลี่ยมหน้าจั่ว 77"/>
            <p:cNvSpPr/>
            <p:nvPr userDrawn="1"/>
          </p:nvSpPr>
          <p:spPr>
            <a:xfrm rot="1783205">
              <a:off x="4103960" y="4285542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9" name="สามเหลี่ยมหน้าจั่ว 78"/>
            <p:cNvSpPr/>
            <p:nvPr userDrawn="1"/>
          </p:nvSpPr>
          <p:spPr>
            <a:xfrm rot="19585674">
              <a:off x="1346802" y="2355726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0" name="สามเหลี่ยมหน้าจั่ว 79"/>
            <p:cNvSpPr/>
            <p:nvPr userDrawn="1"/>
          </p:nvSpPr>
          <p:spPr>
            <a:xfrm rot="19590220">
              <a:off x="8331598" y="2658940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1" name="วงรี 80"/>
            <p:cNvSpPr/>
            <p:nvPr userDrawn="1"/>
          </p:nvSpPr>
          <p:spPr>
            <a:xfrm>
              <a:off x="971600" y="183007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46" name="รูปแบบอิสระ 45"/>
          <p:cNvSpPr/>
          <p:nvPr userDrawn="1"/>
        </p:nvSpPr>
        <p:spPr>
          <a:xfrm>
            <a:off x="374283" y="636700"/>
            <a:ext cx="4812773" cy="3845364"/>
          </a:xfrm>
          <a:custGeom>
            <a:avLst/>
            <a:gdLst>
              <a:gd name="connsiteX0" fmla="*/ 807590 w 5016959"/>
              <a:gd name="connsiteY0" fmla="*/ 21546 h 3837683"/>
              <a:gd name="connsiteX1" fmla="*/ 215919 w 5016959"/>
              <a:gd name="connsiteY1" fmla="*/ 473367 h 3837683"/>
              <a:gd name="connsiteX2" fmla="*/ 162131 w 5016959"/>
              <a:gd name="connsiteY2" fmla="*/ 1258675 h 3837683"/>
              <a:gd name="connsiteX3" fmla="*/ 766 w 5016959"/>
              <a:gd name="connsiteY3" fmla="*/ 1882619 h 3837683"/>
              <a:gd name="connsiteX4" fmla="*/ 108343 w 5016959"/>
              <a:gd name="connsiteY4" fmla="*/ 2560350 h 3837683"/>
              <a:gd name="connsiteX5" fmla="*/ 269707 w 5016959"/>
              <a:gd name="connsiteY5" fmla="*/ 3431720 h 3837683"/>
              <a:gd name="connsiteX6" fmla="*/ 764559 w 5016959"/>
              <a:gd name="connsiteY6" fmla="*/ 3765207 h 3837683"/>
              <a:gd name="connsiteX7" fmla="*/ 1141077 w 5016959"/>
              <a:gd name="connsiteY7" fmla="*/ 3689903 h 3837683"/>
              <a:gd name="connsiteX8" fmla="*/ 1388503 w 5016959"/>
              <a:gd name="connsiteY8" fmla="*/ 3829753 h 3837683"/>
              <a:gd name="connsiteX9" fmla="*/ 1711232 w 5016959"/>
              <a:gd name="connsiteY9" fmla="*/ 3818995 h 3837683"/>
              <a:gd name="connsiteX10" fmla="*/ 1894112 w 5016959"/>
              <a:gd name="connsiteY10" fmla="*/ 3808237 h 3837683"/>
              <a:gd name="connsiteX11" fmla="*/ 2001689 w 5016959"/>
              <a:gd name="connsiteY11" fmla="*/ 3743692 h 3837683"/>
              <a:gd name="connsiteX12" fmla="*/ 2808512 w 5016959"/>
              <a:gd name="connsiteY12" fmla="*/ 3808237 h 3837683"/>
              <a:gd name="connsiteX13" fmla="*/ 3400183 w 5016959"/>
              <a:gd name="connsiteY13" fmla="*/ 3668388 h 3837683"/>
              <a:gd name="connsiteX14" fmla="*/ 4260794 w 5016959"/>
              <a:gd name="connsiteY14" fmla="*/ 3689903 h 3837683"/>
              <a:gd name="connsiteX15" fmla="*/ 4852465 w 5016959"/>
              <a:gd name="connsiteY15" fmla="*/ 3281113 h 3837683"/>
              <a:gd name="connsiteX16" fmla="*/ 4927769 w 5016959"/>
              <a:gd name="connsiteY16" fmla="*/ 2194590 h 3837683"/>
              <a:gd name="connsiteX17" fmla="*/ 5013830 w 5016959"/>
              <a:gd name="connsiteY17" fmla="*/ 1140341 h 3837683"/>
              <a:gd name="connsiteX18" fmla="*/ 4809434 w 5016959"/>
              <a:gd name="connsiteY18" fmla="*/ 548670 h 3837683"/>
              <a:gd name="connsiteX19" fmla="*/ 4174733 w 5016959"/>
              <a:gd name="connsiteY19" fmla="*/ 118364 h 3837683"/>
              <a:gd name="connsiteX20" fmla="*/ 3948823 w 5016959"/>
              <a:gd name="connsiteY20" fmla="*/ 96849 h 3837683"/>
              <a:gd name="connsiteX21" fmla="*/ 3733670 w 5016959"/>
              <a:gd name="connsiteY21" fmla="*/ 30 h 3837683"/>
              <a:gd name="connsiteX22" fmla="*/ 3055938 w 5016959"/>
              <a:gd name="connsiteY22" fmla="*/ 107607 h 3837683"/>
              <a:gd name="connsiteX23" fmla="*/ 2507298 w 5016959"/>
              <a:gd name="connsiteY23" fmla="*/ 30 h 3837683"/>
              <a:gd name="connsiteX24" fmla="*/ 2507298 w 5016959"/>
              <a:gd name="connsiteY24" fmla="*/ 30 h 3837683"/>
              <a:gd name="connsiteX25" fmla="*/ 2087750 w 5016959"/>
              <a:gd name="connsiteY25" fmla="*/ 53819 h 3837683"/>
              <a:gd name="connsiteX26" fmla="*/ 807590 w 5016959"/>
              <a:gd name="connsiteY26" fmla="*/ 21546 h 3837683"/>
              <a:gd name="connsiteX0" fmla="*/ 807590 w 5016959"/>
              <a:gd name="connsiteY0" fmla="*/ 21546 h 3839713"/>
              <a:gd name="connsiteX1" fmla="*/ 215919 w 5016959"/>
              <a:gd name="connsiteY1" fmla="*/ 473367 h 3839713"/>
              <a:gd name="connsiteX2" fmla="*/ 162131 w 5016959"/>
              <a:gd name="connsiteY2" fmla="*/ 1258675 h 3839713"/>
              <a:gd name="connsiteX3" fmla="*/ 766 w 5016959"/>
              <a:gd name="connsiteY3" fmla="*/ 1882619 h 3839713"/>
              <a:gd name="connsiteX4" fmla="*/ 108343 w 5016959"/>
              <a:gd name="connsiteY4" fmla="*/ 2560350 h 3839713"/>
              <a:gd name="connsiteX5" fmla="*/ 269707 w 5016959"/>
              <a:gd name="connsiteY5" fmla="*/ 3431720 h 3839713"/>
              <a:gd name="connsiteX6" fmla="*/ 764559 w 5016959"/>
              <a:gd name="connsiteY6" fmla="*/ 3765207 h 3839713"/>
              <a:gd name="connsiteX7" fmla="*/ 1141077 w 5016959"/>
              <a:gd name="connsiteY7" fmla="*/ 3689903 h 3839713"/>
              <a:gd name="connsiteX8" fmla="*/ 1388503 w 5016959"/>
              <a:gd name="connsiteY8" fmla="*/ 3829753 h 3839713"/>
              <a:gd name="connsiteX9" fmla="*/ 1711232 w 5016959"/>
              <a:gd name="connsiteY9" fmla="*/ 3818995 h 3839713"/>
              <a:gd name="connsiteX10" fmla="*/ 2001689 w 5016959"/>
              <a:gd name="connsiteY10" fmla="*/ 3743692 h 3839713"/>
              <a:gd name="connsiteX11" fmla="*/ 2808512 w 5016959"/>
              <a:gd name="connsiteY11" fmla="*/ 3808237 h 3839713"/>
              <a:gd name="connsiteX12" fmla="*/ 3400183 w 5016959"/>
              <a:gd name="connsiteY12" fmla="*/ 3668388 h 3839713"/>
              <a:gd name="connsiteX13" fmla="*/ 4260794 w 5016959"/>
              <a:gd name="connsiteY13" fmla="*/ 3689903 h 3839713"/>
              <a:gd name="connsiteX14" fmla="*/ 4852465 w 5016959"/>
              <a:gd name="connsiteY14" fmla="*/ 3281113 h 3839713"/>
              <a:gd name="connsiteX15" fmla="*/ 4927769 w 5016959"/>
              <a:gd name="connsiteY15" fmla="*/ 2194590 h 3839713"/>
              <a:gd name="connsiteX16" fmla="*/ 5013830 w 5016959"/>
              <a:gd name="connsiteY16" fmla="*/ 1140341 h 3839713"/>
              <a:gd name="connsiteX17" fmla="*/ 4809434 w 5016959"/>
              <a:gd name="connsiteY17" fmla="*/ 548670 h 3839713"/>
              <a:gd name="connsiteX18" fmla="*/ 4174733 w 5016959"/>
              <a:gd name="connsiteY18" fmla="*/ 118364 h 3839713"/>
              <a:gd name="connsiteX19" fmla="*/ 3948823 w 5016959"/>
              <a:gd name="connsiteY19" fmla="*/ 96849 h 3839713"/>
              <a:gd name="connsiteX20" fmla="*/ 3733670 w 5016959"/>
              <a:gd name="connsiteY20" fmla="*/ 30 h 3839713"/>
              <a:gd name="connsiteX21" fmla="*/ 3055938 w 5016959"/>
              <a:gd name="connsiteY21" fmla="*/ 107607 h 3839713"/>
              <a:gd name="connsiteX22" fmla="*/ 2507298 w 5016959"/>
              <a:gd name="connsiteY22" fmla="*/ 30 h 3839713"/>
              <a:gd name="connsiteX23" fmla="*/ 2507298 w 5016959"/>
              <a:gd name="connsiteY23" fmla="*/ 30 h 3839713"/>
              <a:gd name="connsiteX24" fmla="*/ 2087750 w 5016959"/>
              <a:gd name="connsiteY24" fmla="*/ 53819 h 3839713"/>
              <a:gd name="connsiteX25" fmla="*/ 807590 w 5016959"/>
              <a:gd name="connsiteY25" fmla="*/ 21546 h 3839713"/>
              <a:gd name="connsiteX0" fmla="*/ 807590 w 5016959"/>
              <a:gd name="connsiteY0" fmla="*/ 21546 h 3830371"/>
              <a:gd name="connsiteX1" fmla="*/ 215919 w 5016959"/>
              <a:gd name="connsiteY1" fmla="*/ 473367 h 3830371"/>
              <a:gd name="connsiteX2" fmla="*/ 162131 w 5016959"/>
              <a:gd name="connsiteY2" fmla="*/ 1258675 h 3830371"/>
              <a:gd name="connsiteX3" fmla="*/ 766 w 5016959"/>
              <a:gd name="connsiteY3" fmla="*/ 1882619 h 3830371"/>
              <a:gd name="connsiteX4" fmla="*/ 108343 w 5016959"/>
              <a:gd name="connsiteY4" fmla="*/ 2560350 h 3830371"/>
              <a:gd name="connsiteX5" fmla="*/ 269707 w 5016959"/>
              <a:gd name="connsiteY5" fmla="*/ 3431720 h 3830371"/>
              <a:gd name="connsiteX6" fmla="*/ 764559 w 5016959"/>
              <a:gd name="connsiteY6" fmla="*/ 3765207 h 3830371"/>
              <a:gd name="connsiteX7" fmla="*/ 1141077 w 5016959"/>
              <a:gd name="connsiteY7" fmla="*/ 3689903 h 3830371"/>
              <a:gd name="connsiteX8" fmla="*/ 1388503 w 5016959"/>
              <a:gd name="connsiteY8" fmla="*/ 3829753 h 3830371"/>
              <a:gd name="connsiteX9" fmla="*/ 2001689 w 5016959"/>
              <a:gd name="connsiteY9" fmla="*/ 3743692 h 3830371"/>
              <a:gd name="connsiteX10" fmla="*/ 2808512 w 5016959"/>
              <a:gd name="connsiteY10" fmla="*/ 3808237 h 3830371"/>
              <a:gd name="connsiteX11" fmla="*/ 3400183 w 5016959"/>
              <a:gd name="connsiteY11" fmla="*/ 3668388 h 3830371"/>
              <a:gd name="connsiteX12" fmla="*/ 4260794 w 5016959"/>
              <a:gd name="connsiteY12" fmla="*/ 3689903 h 3830371"/>
              <a:gd name="connsiteX13" fmla="*/ 4852465 w 5016959"/>
              <a:gd name="connsiteY13" fmla="*/ 3281113 h 3830371"/>
              <a:gd name="connsiteX14" fmla="*/ 4927769 w 5016959"/>
              <a:gd name="connsiteY14" fmla="*/ 2194590 h 3830371"/>
              <a:gd name="connsiteX15" fmla="*/ 5013830 w 5016959"/>
              <a:gd name="connsiteY15" fmla="*/ 1140341 h 3830371"/>
              <a:gd name="connsiteX16" fmla="*/ 4809434 w 5016959"/>
              <a:gd name="connsiteY16" fmla="*/ 548670 h 3830371"/>
              <a:gd name="connsiteX17" fmla="*/ 4174733 w 5016959"/>
              <a:gd name="connsiteY17" fmla="*/ 118364 h 3830371"/>
              <a:gd name="connsiteX18" fmla="*/ 3948823 w 5016959"/>
              <a:gd name="connsiteY18" fmla="*/ 96849 h 3830371"/>
              <a:gd name="connsiteX19" fmla="*/ 3733670 w 5016959"/>
              <a:gd name="connsiteY19" fmla="*/ 30 h 3830371"/>
              <a:gd name="connsiteX20" fmla="*/ 3055938 w 5016959"/>
              <a:gd name="connsiteY20" fmla="*/ 107607 h 3830371"/>
              <a:gd name="connsiteX21" fmla="*/ 2507298 w 5016959"/>
              <a:gd name="connsiteY21" fmla="*/ 30 h 3830371"/>
              <a:gd name="connsiteX22" fmla="*/ 2507298 w 5016959"/>
              <a:gd name="connsiteY22" fmla="*/ 30 h 3830371"/>
              <a:gd name="connsiteX23" fmla="*/ 2087750 w 5016959"/>
              <a:gd name="connsiteY23" fmla="*/ 53819 h 3830371"/>
              <a:gd name="connsiteX24" fmla="*/ 807590 w 5016959"/>
              <a:gd name="connsiteY24" fmla="*/ 21546 h 3830371"/>
              <a:gd name="connsiteX0" fmla="*/ 807590 w 5016959"/>
              <a:gd name="connsiteY0" fmla="*/ 21546 h 3839292"/>
              <a:gd name="connsiteX1" fmla="*/ 215919 w 5016959"/>
              <a:gd name="connsiteY1" fmla="*/ 473367 h 3839292"/>
              <a:gd name="connsiteX2" fmla="*/ 162131 w 5016959"/>
              <a:gd name="connsiteY2" fmla="*/ 1258675 h 3839292"/>
              <a:gd name="connsiteX3" fmla="*/ 766 w 5016959"/>
              <a:gd name="connsiteY3" fmla="*/ 1882619 h 3839292"/>
              <a:gd name="connsiteX4" fmla="*/ 108343 w 5016959"/>
              <a:gd name="connsiteY4" fmla="*/ 2560350 h 3839292"/>
              <a:gd name="connsiteX5" fmla="*/ 269707 w 5016959"/>
              <a:gd name="connsiteY5" fmla="*/ 3431720 h 3839292"/>
              <a:gd name="connsiteX6" fmla="*/ 764559 w 5016959"/>
              <a:gd name="connsiteY6" fmla="*/ 3765207 h 3839292"/>
              <a:gd name="connsiteX7" fmla="*/ 1141077 w 5016959"/>
              <a:gd name="connsiteY7" fmla="*/ 3689903 h 3839292"/>
              <a:gd name="connsiteX8" fmla="*/ 1540903 w 5016959"/>
              <a:gd name="connsiteY8" fmla="*/ 3838718 h 3839292"/>
              <a:gd name="connsiteX9" fmla="*/ 2001689 w 5016959"/>
              <a:gd name="connsiteY9" fmla="*/ 3743692 h 3839292"/>
              <a:gd name="connsiteX10" fmla="*/ 2808512 w 5016959"/>
              <a:gd name="connsiteY10" fmla="*/ 3808237 h 3839292"/>
              <a:gd name="connsiteX11" fmla="*/ 3400183 w 5016959"/>
              <a:gd name="connsiteY11" fmla="*/ 3668388 h 3839292"/>
              <a:gd name="connsiteX12" fmla="*/ 4260794 w 5016959"/>
              <a:gd name="connsiteY12" fmla="*/ 3689903 h 3839292"/>
              <a:gd name="connsiteX13" fmla="*/ 4852465 w 5016959"/>
              <a:gd name="connsiteY13" fmla="*/ 3281113 h 3839292"/>
              <a:gd name="connsiteX14" fmla="*/ 4927769 w 5016959"/>
              <a:gd name="connsiteY14" fmla="*/ 2194590 h 3839292"/>
              <a:gd name="connsiteX15" fmla="*/ 5013830 w 5016959"/>
              <a:gd name="connsiteY15" fmla="*/ 1140341 h 3839292"/>
              <a:gd name="connsiteX16" fmla="*/ 4809434 w 5016959"/>
              <a:gd name="connsiteY16" fmla="*/ 548670 h 3839292"/>
              <a:gd name="connsiteX17" fmla="*/ 4174733 w 5016959"/>
              <a:gd name="connsiteY17" fmla="*/ 118364 h 3839292"/>
              <a:gd name="connsiteX18" fmla="*/ 3948823 w 5016959"/>
              <a:gd name="connsiteY18" fmla="*/ 96849 h 3839292"/>
              <a:gd name="connsiteX19" fmla="*/ 3733670 w 5016959"/>
              <a:gd name="connsiteY19" fmla="*/ 30 h 3839292"/>
              <a:gd name="connsiteX20" fmla="*/ 3055938 w 5016959"/>
              <a:gd name="connsiteY20" fmla="*/ 107607 h 3839292"/>
              <a:gd name="connsiteX21" fmla="*/ 2507298 w 5016959"/>
              <a:gd name="connsiteY21" fmla="*/ 30 h 3839292"/>
              <a:gd name="connsiteX22" fmla="*/ 2507298 w 5016959"/>
              <a:gd name="connsiteY22" fmla="*/ 30 h 3839292"/>
              <a:gd name="connsiteX23" fmla="*/ 2087750 w 5016959"/>
              <a:gd name="connsiteY23" fmla="*/ 53819 h 3839292"/>
              <a:gd name="connsiteX24" fmla="*/ 807590 w 5016959"/>
              <a:gd name="connsiteY24" fmla="*/ 21546 h 3839292"/>
              <a:gd name="connsiteX0" fmla="*/ 807590 w 5016959"/>
              <a:gd name="connsiteY0" fmla="*/ 21546 h 3839292"/>
              <a:gd name="connsiteX1" fmla="*/ 215919 w 5016959"/>
              <a:gd name="connsiteY1" fmla="*/ 473367 h 3839292"/>
              <a:gd name="connsiteX2" fmla="*/ 162131 w 5016959"/>
              <a:gd name="connsiteY2" fmla="*/ 1258675 h 3839292"/>
              <a:gd name="connsiteX3" fmla="*/ 766 w 5016959"/>
              <a:gd name="connsiteY3" fmla="*/ 1882619 h 3839292"/>
              <a:gd name="connsiteX4" fmla="*/ 108343 w 5016959"/>
              <a:gd name="connsiteY4" fmla="*/ 2560350 h 3839292"/>
              <a:gd name="connsiteX5" fmla="*/ 269707 w 5016959"/>
              <a:gd name="connsiteY5" fmla="*/ 3431720 h 3839292"/>
              <a:gd name="connsiteX6" fmla="*/ 585265 w 5016959"/>
              <a:gd name="connsiteY6" fmla="*/ 3729349 h 3839292"/>
              <a:gd name="connsiteX7" fmla="*/ 1141077 w 5016959"/>
              <a:gd name="connsiteY7" fmla="*/ 3689903 h 3839292"/>
              <a:gd name="connsiteX8" fmla="*/ 1540903 w 5016959"/>
              <a:gd name="connsiteY8" fmla="*/ 3838718 h 3839292"/>
              <a:gd name="connsiteX9" fmla="*/ 2001689 w 5016959"/>
              <a:gd name="connsiteY9" fmla="*/ 3743692 h 3839292"/>
              <a:gd name="connsiteX10" fmla="*/ 2808512 w 5016959"/>
              <a:gd name="connsiteY10" fmla="*/ 3808237 h 3839292"/>
              <a:gd name="connsiteX11" fmla="*/ 3400183 w 5016959"/>
              <a:gd name="connsiteY11" fmla="*/ 3668388 h 3839292"/>
              <a:gd name="connsiteX12" fmla="*/ 4260794 w 5016959"/>
              <a:gd name="connsiteY12" fmla="*/ 3689903 h 3839292"/>
              <a:gd name="connsiteX13" fmla="*/ 4852465 w 5016959"/>
              <a:gd name="connsiteY13" fmla="*/ 3281113 h 3839292"/>
              <a:gd name="connsiteX14" fmla="*/ 4927769 w 5016959"/>
              <a:gd name="connsiteY14" fmla="*/ 2194590 h 3839292"/>
              <a:gd name="connsiteX15" fmla="*/ 5013830 w 5016959"/>
              <a:gd name="connsiteY15" fmla="*/ 1140341 h 3839292"/>
              <a:gd name="connsiteX16" fmla="*/ 4809434 w 5016959"/>
              <a:gd name="connsiteY16" fmla="*/ 548670 h 3839292"/>
              <a:gd name="connsiteX17" fmla="*/ 4174733 w 5016959"/>
              <a:gd name="connsiteY17" fmla="*/ 118364 h 3839292"/>
              <a:gd name="connsiteX18" fmla="*/ 3948823 w 5016959"/>
              <a:gd name="connsiteY18" fmla="*/ 96849 h 3839292"/>
              <a:gd name="connsiteX19" fmla="*/ 3733670 w 5016959"/>
              <a:gd name="connsiteY19" fmla="*/ 30 h 3839292"/>
              <a:gd name="connsiteX20" fmla="*/ 3055938 w 5016959"/>
              <a:gd name="connsiteY20" fmla="*/ 107607 h 3839292"/>
              <a:gd name="connsiteX21" fmla="*/ 2507298 w 5016959"/>
              <a:gd name="connsiteY21" fmla="*/ 30 h 3839292"/>
              <a:gd name="connsiteX22" fmla="*/ 2507298 w 5016959"/>
              <a:gd name="connsiteY22" fmla="*/ 30 h 3839292"/>
              <a:gd name="connsiteX23" fmla="*/ 2087750 w 5016959"/>
              <a:gd name="connsiteY23" fmla="*/ 53819 h 3839292"/>
              <a:gd name="connsiteX24" fmla="*/ 807590 w 5016959"/>
              <a:gd name="connsiteY24" fmla="*/ 21546 h 3839292"/>
              <a:gd name="connsiteX0" fmla="*/ 807590 w 5016959"/>
              <a:gd name="connsiteY0" fmla="*/ 21546 h 3839292"/>
              <a:gd name="connsiteX1" fmla="*/ 215919 w 5016959"/>
              <a:gd name="connsiteY1" fmla="*/ 473367 h 3839292"/>
              <a:gd name="connsiteX2" fmla="*/ 162131 w 5016959"/>
              <a:gd name="connsiteY2" fmla="*/ 1258675 h 3839292"/>
              <a:gd name="connsiteX3" fmla="*/ 766 w 5016959"/>
              <a:gd name="connsiteY3" fmla="*/ 1882619 h 3839292"/>
              <a:gd name="connsiteX4" fmla="*/ 108343 w 5016959"/>
              <a:gd name="connsiteY4" fmla="*/ 2560350 h 3839292"/>
              <a:gd name="connsiteX5" fmla="*/ 269707 w 5016959"/>
              <a:gd name="connsiteY5" fmla="*/ 3431720 h 3839292"/>
              <a:gd name="connsiteX6" fmla="*/ 585265 w 5016959"/>
              <a:gd name="connsiteY6" fmla="*/ 3729349 h 3839292"/>
              <a:gd name="connsiteX7" fmla="*/ 1141077 w 5016959"/>
              <a:gd name="connsiteY7" fmla="*/ 3689903 h 3839292"/>
              <a:gd name="connsiteX8" fmla="*/ 1540903 w 5016959"/>
              <a:gd name="connsiteY8" fmla="*/ 3838718 h 3839292"/>
              <a:gd name="connsiteX9" fmla="*/ 2001689 w 5016959"/>
              <a:gd name="connsiteY9" fmla="*/ 3743692 h 3839292"/>
              <a:gd name="connsiteX10" fmla="*/ 2808512 w 5016959"/>
              <a:gd name="connsiteY10" fmla="*/ 3808237 h 3839292"/>
              <a:gd name="connsiteX11" fmla="*/ 3400183 w 5016959"/>
              <a:gd name="connsiteY11" fmla="*/ 3668388 h 3839292"/>
              <a:gd name="connsiteX12" fmla="*/ 4260794 w 5016959"/>
              <a:gd name="connsiteY12" fmla="*/ 3689903 h 3839292"/>
              <a:gd name="connsiteX13" fmla="*/ 4852465 w 5016959"/>
              <a:gd name="connsiteY13" fmla="*/ 3281113 h 3839292"/>
              <a:gd name="connsiteX14" fmla="*/ 4927769 w 5016959"/>
              <a:gd name="connsiteY14" fmla="*/ 2194590 h 3839292"/>
              <a:gd name="connsiteX15" fmla="*/ 5013830 w 5016959"/>
              <a:gd name="connsiteY15" fmla="*/ 1140341 h 3839292"/>
              <a:gd name="connsiteX16" fmla="*/ 4809434 w 5016959"/>
              <a:gd name="connsiteY16" fmla="*/ 548670 h 3839292"/>
              <a:gd name="connsiteX17" fmla="*/ 4174733 w 5016959"/>
              <a:gd name="connsiteY17" fmla="*/ 118364 h 3839292"/>
              <a:gd name="connsiteX18" fmla="*/ 3948823 w 5016959"/>
              <a:gd name="connsiteY18" fmla="*/ 96849 h 3839292"/>
              <a:gd name="connsiteX19" fmla="*/ 3733670 w 5016959"/>
              <a:gd name="connsiteY19" fmla="*/ 30 h 3839292"/>
              <a:gd name="connsiteX20" fmla="*/ 3055938 w 5016959"/>
              <a:gd name="connsiteY20" fmla="*/ 107607 h 3839292"/>
              <a:gd name="connsiteX21" fmla="*/ 2507298 w 5016959"/>
              <a:gd name="connsiteY21" fmla="*/ 30 h 3839292"/>
              <a:gd name="connsiteX22" fmla="*/ 2507298 w 5016959"/>
              <a:gd name="connsiteY22" fmla="*/ 30 h 3839292"/>
              <a:gd name="connsiteX23" fmla="*/ 2087750 w 5016959"/>
              <a:gd name="connsiteY23" fmla="*/ 53819 h 3839292"/>
              <a:gd name="connsiteX24" fmla="*/ 807590 w 5016959"/>
              <a:gd name="connsiteY24" fmla="*/ 21546 h 3839292"/>
              <a:gd name="connsiteX0" fmla="*/ 807590 w 5016959"/>
              <a:gd name="connsiteY0" fmla="*/ 21546 h 3839292"/>
              <a:gd name="connsiteX1" fmla="*/ 215919 w 5016959"/>
              <a:gd name="connsiteY1" fmla="*/ 473367 h 3839292"/>
              <a:gd name="connsiteX2" fmla="*/ 162131 w 5016959"/>
              <a:gd name="connsiteY2" fmla="*/ 1258675 h 3839292"/>
              <a:gd name="connsiteX3" fmla="*/ 766 w 5016959"/>
              <a:gd name="connsiteY3" fmla="*/ 1882619 h 3839292"/>
              <a:gd name="connsiteX4" fmla="*/ 108343 w 5016959"/>
              <a:gd name="connsiteY4" fmla="*/ 2560350 h 3839292"/>
              <a:gd name="connsiteX5" fmla="*/ 269707 w 5016959"/>
              <a:gd name="connsiteY5" fmla="*/ 3431720 h 3839292"/>
              <a:gd name="connsiteX6" fmla="*/ 495618 w 5016959"/>
              <a:gd name="connsiteY6" fmla="*/ 3693490 h 3839292"/>
              <a:gd name="connsiteX7" fmla="*/ 1141077 w 5016959"/>
              <a:gd name="connsiteY7" fmla="*/ 3689903 h 3839292"/>
              <a:gd name="connsiteX8" fmla="*/ 1540903 w 5016959"/>
              <a:gd name="connsiteY8" fmla="*/ 3838718 h 3839292"/>
              <a:gd name="connsiteX9" fmla="*/ 2001689 w 5016959"/>
              <a:gd name="connsiteY9" fmla="*/ 3743692 h 3839292"/>
              <a:gd name="connsiteX10" fmla="*/ 2808512 w 5016959"/>
              <a:gd name="connsiteY10" fmla="*/ 3808237 h 3839292"/>
              <a:gd name="connsiteX11" fmla="*/ 3400183 w 5016959"/>
              <a:gd name="connsiteY11" fmla="*/ 3668388 h 3839292"/>
              <a:gd name="connsiteX12" fmla="*/ 4260794 w 5016959"/>
              <a:gd name="connsiteY12" fmla="*/ 3689903 h 3839292"/>
              <a:gd name="connsiteX13" fmla="*/ 4852465 w 5016959"/>
              <a:gd name="connsiteY13" fmla="*/ 3281113 h 3839292"/>
              <a:gd name="connsiteX14" fmla="*/ 4927769 w 5016959"/>
              <a:gd name="connsiteY14" fmla="*/ 2194590 h 3839292"/>
              <a:gd name="connsiteX15" fmla="*/ 5013830 w 5016959"/>
              <a:gd name="connsiteY15" fmla="*/ 1140341 h 3839292"/>
              <a:gd name="connsiteX16" fmla="*/ 4809434 w 5016959"/>
              <a:gd name="connsiteY16" fmla="*/ 548670 h 3839292"/>
              <a:gd name="connsiteX17" fmla="*/ 4174733 w 5016959"/>
              <a:gd name="connsiteY17" fmla="*/ 118364 h 3839292"/>
              <a:gd name="connsiteX18" fmla="*/ 3948823 w 5016959"/>
              <a:gd name="connsiteY18" fmla="*/ 96849 h 3839292"/>
              <a:gd name="connsiteX19" fmla="*/ 3733670 w 5016959"/>
              <a:gd name="connsiteY19" fmla="*/ 30 h 3839292"/>
              <a:gd name="connsiteX20" fmla="*/ 3055938 w 5016959"/>
              <a:gd name="connsiteY20" fmla="*/ 107607 h 3839292"/>
              <a:gd name="connsiteX21" fmla="*/ 2507298 w 5016959"/>
              <a:gd name="connsiteY21" fmla="*/ 30 h 3839292"/>
              <a:gd name="connsiteX22" fmla="*/ 2507298 w 5016959"/>
              <a:gd name="connsiteY22" fmla="*/ 30 h 3839292"/>
              <a:gd name="connsiteX23" fmla="*/ 2087750 w 5016959"/>
              <a:gd name="connsiteY23" fmla="*/ 53819 h 3839292"/>
              <a:gd name="connsiteX24" fmla="*/ 807590 w 5016959"/>
              <a:gd name="connsiteY24" fmla="*/ 21546 h 3839292"/>
              <a:gd name="connsiteX0" fmla="*/ 807472 w 5016841"/>
              <a:gd name="connsiteY0" fmla="*/ 21546 h 3839292"/>
              <a:gd name="connsiteX1" fmla="*/ 215801 w 5016841"/>
              <a:gd name="connsiteY1" fmla="*/ 473367 h 3839292"/>
              <a:gd name="connsiteX2" fmla="*/ 162013 w 5016841"/>
              <a:gd name="connsiteY2" fmla="*/ 1258675 h 3839292"/>
              <a:gd name="connsiteX3" fmla="*/ 648 w 5016841"/>
              <a:gd name="connsiteY3" fmla="*/ 1882619 h 3839292"/>
              <a:gd name="connsiteX4" fmla="*/ 108225 w 5016841"/>
              <a:gd name="connsiteY4" fmla="*/ 2560350 h 3839292"/>
              <a:gd name="connsiteX5" fmla="*/ 179942 w 5016841"/>
              <a:gd name="connsiteY5" fmla="*/ 3135885 h 3839292"/>
              <a:gd name="connsiteX6" fmla="*/ 495500 w 5016841"/>
              <a:gd name="connsiteY6" fmla="*/ 3693490 h 3839292"/>
              <a:gd name="connsiteX7" fmla="*/ 1140959 w 5016841"/>
              <a:gd name="connsiteY7" fmla="*/ 3689903 h 3839292"/>
              <a:gd name="connsiteX8" fmla="*/ 1540785 w 5016841"/>
              <a:gd name="connsiteY8" fmla="*/ 3838718 h 3839292"/>
              <a:gd name="connsiteX9" fmla="*/ 2001571 w 5016841"/>
              <a:gd name="connsiteY9" fmla="*/ 3743692 h 3839292"/>
              <a:gd name="connsiteX10" fmla="*/ 2808394 w 5016841"/>
              <a:gd name="connsiteY10" fmla="*/ 3808237 h 3839292"/>
              <a:gd name="connsiteX11" fmla="*/ 3400065 w 5016841"/>
              <a:gd name="connsiteY11" fmla="*/ 3668388 h 3839292"/>
              <a:gd name="connsiteX12" fmla="*/ 4260676 w 5016841"/>
              <a:gd name="connsiteY12" fmla="*/ 3689903 h 3839292"/>
              <a:gd name="connsiteX13" fmla="*/ 4852347 w 5016841"/>
              <a:gd name="connsiteY13" fmla="*/ 3281113 h 3839292"/>
              <a:gd name="connsiteX14" fmla="*/ 4927651 w 5016841"/>
              <a:gd name="connsiteY14" fmla="*/ 2194590 h 3839292"/>
              <a:gd name="connsiteX15" fmla="*/ 5013712 w 5016841"/>
              <a:gd name="connsiteY15" fmla="*/ 1140341 h 3839292"/>
              <a:gd name="connsiteX16" fmla="*/ 4809316 w 5016841"/>
              <a:gd name="connsiteY16" fmla="*/ 548670 h 3839292"/>
              <a:gd name="connsiteX17" fmla="*/ 4174615 w 5016841"/>
              <a:gd name="connsiteY17" fmla="*/ 118364 h 3839292"/>
              <a:gd name="connsiteX18" fmla="*/ 3948705 w 5016841"/>
              <a:gd name="connsiteY18" fmla="*/ 96849 h 3839292"/>
              <a:gd name="connsiteX19" fmla="*/ 3733552 w 5016841"/>
              <a:gd name="connsiteY19" fmla="*/ 30 h 3839292"/>
              <a:gd name="connsiteX20" fmla="*/ 3055820 w 5016841"/>
              <a:gd name="connsiteY20" fmla="*/ 107607 h 3839292"/>
              <a:gd name="connsiteX21" fmla="*/ 2507180 w 5016841"/>
              <a:gd name="connsiteY21" fmla="*/ 30 h 3839292"/>
              <a:gd name="connsiteX22" fmla="*/ 2507180 w 5016841"/>
              <a:gd name="connsiteY22" fmla="*/ 30 h 3839292"/>
              <a:gd name="connsiteX23" fmla="*/ 2087632 w 5016841"/>
              <a:gd name="connsiteY23" fmla="*/ 53819 h 3839292"/>
              <a:gd name="connsiteX24" fmla="*/ 807472 w 5016841"/>
              <a:gd name="connsiteY24" fmla="*/ 21546 h 3839292"/>
              <a:gd name="connsiteX0" fmla="*/ 807472 w 5016841"/>
              <a:gd name="connsiteY0" fmla="*/ 21546 h 3839292"/>
              <a:gd name="connsiteX1" fmla="*/ 215801 w 5016841"/>
              <a:gd name="connsiteY1" fmla="*/ 473367 h 3839292"/>
              <a:gd name="connsiteX2" fmla="*/ 162013 w 5016841"/>
              <a:gd name="connsiteY2" fmla="*/ 1258675 h 3839292"/>
              <a:gd name="connsiteX3" fmla="*/ 648 w 5016841"/>
              <a:gd name="connsiteY3" fmla="*/ 1882619 h 3839292"/>
              <a:gd name="connsiteX4" fmla="*/ 108225 w 5016841"/>
              <a:gd name="connsiteY4" fmla="*/ 2560350 h 3839292"/>
              <a:gd name="connsiteX5" fmla="*/ 179942 w 5016841"/>
              <a:gd name="connsiteY5" fmla="*/ 3135885 h 3839292"/>
              <a:gd name="connsiteX6" fmla="*/ 405853 w 5016841"/>
              <a:gd name="connsiteY6" fmla="*/ 3693490 h 3839292"/>
              <a:gd name="connsiteX7" fmla="*/ 1140959 w 5016841"/>
              <a:gd name="connsiteY7" fmla="*/ 3689903 h 3839292"/>
              <a:gd name="connsiteX8" fmla="*/ 1540785 w 5016841"/>
              <a:gd name="connsiteY8" fmla="*/ 3838718 h 3839292"/>
              <a:gd name="connsiteX9" fmla="*/ 2001571 w 5016841"/>
              <a:gd name="connsiteY9" fmla="*/ 3743692 h 3839292"/>
              <a:gd name="connsiteX10" fmla="*/ 2808394 w 5016841"/>
              <a:gd name="connsiteY10" fmla="*/ 3808237 h 3839292"/>
              <a:gd name="connsiteX11" fmla="*/ 3400065 w 5016841"/>
              <a:gd name="connsiteY11" fmla="*/ 3668388 h 3839292"/>
              <a:gd name="connsiteX12" fmla="*/ 4260676 w 5016841"/>
              <a:gd name="connsiteY12" fmla="*/ 3689903 h 3839292"/>
              <a:gd name="connsiteX13" fmla="*/ 4852347 w 5016841"/>
              <a:gd name="connsiteY13" fmla="*/ 3281113 h 3839292"/>
              <a:gd name="connsiteX14" fmla="*/ 4927651 w 5016841"/>
              <a:gd name="connsiteY14" fmla="*/ 2194590 h 3839292"/>
              <a:gd name="connsiteX15" fmla="*/ 5013712 w 5016841"/>
              <a:gd name="connsiteY15" fmla="*/ 1140341 h 3839292"/>
              <a:gd name="connsiteX16" fmla="*/ 4809316 w 5016841"/>
              <a:gd name="connsiteY16" fmla="*/ 548670 h 3839292"/>
              <a:gd name="connsiteX17" fmla="*/ 4174615 w 5016841"/>
              <a:gd name="connsiteY17" fmla="*/ 118364 h 3839292"/>
              <a:gd name="connsiteX18" fmla="*/ 3948705 w 5016841"/>
              <a:gd name="connsiteY18" fmla="*/ 96849 h 3839292"/>
              <a:gd name="connsiteX19" fmla="*/ 3733552 w 5016841"/>
              <a:gd name="connsiteY19" fmla="*/ 30 h 3839292"/>
              <a:gd name="connsiteX20" fmla="*/ 3055820 w 5016841"/>
              <a:gd name="connsiteY20" fmla="*/ 107607 h 3839292"/>
              <a:gd name="connsiteX21" fmla="*/ 2507180 w 5016841"/>
              <a:gd name="connsiteY21" fmla="*/ 30 h 3839292"/>
              <a:gd name="connsiteX22" fmla="*/ 2507180 w 5016841"/>
              <a:gd name="connsiteY22" fmla="*/ 30 h 3839292"/>
              <a:gd name="connsiteX23" fmla="*/ 2087632 w 5016841"/>
              <a:gd name="connsiteY23" fmla="*/ 53819 h 3839292"/>
              <a:gd name="connsiteX24" fmla="*/ 807472 w 5016841"/>
              <a:gd name="connsiteY24" fmla="*/ 21546 h 3839292"/>
              <a:gd name="connsiteX0" fmla="*/ 807472 w 5016841"/>
              <a:gd name="connsiteY0" fmla="*/ 21546 h 3839292"/>
              <a:gd name="connsiteX1" fmla="*/ 215801 w 5016841"/>
              <a:gd name="connsiteY1" fmla="*/ 473367 h 3839292"/>
              <a:gd name="connsiteX2" fmla="*/ 162013 w 5016841"/>
              <a:gd name="connsiteY2" fmla="*/ 1258675 h 3839292"/>
              <a:gd name="connsiteX3" fmla="*/ 648 w 5016841"/>
              <a:gd name="connsiteY3" fmla="*/ 1882619 h 3839292"/>
              <a:gd name="connsiteX4" fmla="*/ 108225 w 5016841"/>
              <a:gd name="connsiteY4" fmla="*/ 2560350 h 3839292"/>
              <a:gd name="connsiteX5" fmla="*/ 179942 w 5016841"/>
              <a:gd name="connsiteY5" fmla="*/ 3135885 h 3839292"/>
              <a:gd name="connsiteX6" fmla="*/ 405853 w 5016841"/>
              <a:gd name="connsiteY6" fmla="*/ 3693490 h 3839292"/>
              <a:gd name="connsiteX7" fmla="*/ 1140959 w 5016841"/>
              <a:gd name="connsiteY7" fmla="*/ 3689903 h 3839292"/>
              <a:gd name="connsiteX8" fmla="*/ 1540785 w 5016841"/>
              <a:gd name="connsiteY8" fmla="*/ 3838718 h 3839292"/>
              <a:gd name="connsiteX9" fmla="*/ 2001571 w 5016841"/>
              <a:gd name="connsiteY9" fmla="*/ 3743692 h 3839292"/>
              <a:gd name="connsiteX10" fmla="*/ 2808394 w 5016841"/>
              <a:gd name="connsiteY10" fmla="*/ 3808237 h 3839292"/>
              <a:gd name="connsiteX11" fmla="*/ 3400065 w 5016841"/>
              <a:gd name="connsiteY11" fmla="*/ 3668388 h 3839292"/>
              <a:gd name="connsiteX12" fmla="*/ 4260676 w 5016841"/>
              <a:gd name="connsiteY12" fmla="*/ 3689903 h 3839292"/>
              <a:gd name="connsiteX13" fmla="*/ 4852347 w 5016841"/>
              <a:gd name="connsiteY13" fmla="*/ 3281113 h 3839292"/>
              <a:gd name="connsiteX14" fmla="*/ 4927651 w 5016841"/>
              <a:gd name="connsiteY14" fmla="*/ 2194590 h 3839292"/>
              <a:gd name="connsiteX15" fmla="*/ 5013712 w 5016841"/>
              <a:gd name="connsiteY15" fmla="*/ 1140341 h 3839292"/>
              <a:gd name="connsiteX16" fmla="*/ 4809316 w 5016841"/>
              <a:gd name="connsiteY16" fmla="*/ 548670 h 3839292"/>
              <a:gd name="connsiteX17" fmla="*/ 4174615 w 5016841"/>
              <a:gd name="connsiteY17" fmla="*/ 118364 h 3839292"/>
              <a:gd name="connsiteX18" fmla="*/ 3948705 w 5016841"/>
              <a:gd name="connsiteY18" fmla="*/ 96849 h 3839292"/>
              <a:gd name="connsiteX19" fmla="*/ 3733552 w 5016841"/>
              <a:gd name="connsiteY19" fmla="*/ 30 h 3839292"/>
              <a:gd name="connsiteX20" fmla="*/ 3055820 w 5016841"/>
              <a:gd name="connsiteY20" fmla="*/ 107607 h 3839292"/>
              <a:gd name="connsiteX21" fmla="*/ 2507180 w 5016841"/>
              <a:gd name="connsiteY21" fmla="*/ 30 h 3839292"/>
              <a:gd name="connsiteX22" fmla="*/ 2507180 w 5016841"/>
              <a:gd name="connsiteY22" fmla="*/ 30 h 3839292"/>
              <a:gd name="connsiteX23" fmla="*/ 2087632 w 5016841"/>
              <a:gd name="connsiteY23" fmla="*/ 53819 h 3839292"/>
              <a:gd name="connsiteX24" fmla="*/ 807472 w 5016841"/>
              <a:gd name="connsiteY24" fmla="*/ 21546 h 3839292"/>
              <a:gd name="connsiteX0" fmla="*/ 807768 w 5017137"/>
              <a:gd name="connsiteY0" fmla="*/ 21546 h 3839292"/>
              <a:gd name="connsiteX1" fmla="*/ 216097 w 5017137"/>
              <a:gd name="connsiteY1" fmla="*/ 473367 h 3839292"/>
              <a:gd name="connsiteX2" fmla="*/ 162309 w 5017137"/>
              <a:gd name="connsiteY2" fmla="*/ 1258675 h 3839292"/>
              <a:gd name="connsiteX3" fmla="*/ 944 w 5017137"/>
              <a:gd name="connsiteY3" fmla="*/ 1882619 h 3839292"/>
              <a:gd name="connsiteX4" fmla="*/ 99556 w 5017137"/>
              <a:gd name="connsiteY4" fmla="*/ 2506562 h 3839292"/>
              <a:gd name="connsiteX5" fmla="*/ 180238 w 5017137"/>
              <a:gd name="connsiteY5" fmla="*/ 3135885 h 3839292"/>
              <a:gd name="connsiteX6" fmla="*/ 406149 w 5017137"/>
              <a:gd name="connsiteY6" fmla="*/ 3693490 h 3839292"/>
              <a:gd name="connsiteX7" fmla="*/ 1141255 w 5017137"/>
              <a:gd name="connsiteY7" fmla="*/ 3689903 h 3839292"/>
              <a:gd name="connsiteX8" fmla="*/ 1541081 w 5017137"/>
              <a:gd name="connsiteY8" fmla="*/ 3838718 h 3839292"/>
              <a:gd name="connsiteX9" fmla="*/ 2001867 w 5017137"/>
              <a:gd name="connsiteY9" fmla="*/ 3743692 h 3839292"/>
              <a:gd name="connsiteX10" fmla="*/ 2808690 w 5017137"/>
              <a:gd name="connsiteY10" fmla="*/ 3808237 h 3839292"/>
              <a:gd name="connsiteX11" fmla="*/ 3400361 w 5017137"/>
              <a:gd name="connsiteY11" fmla="*/ 3668388 h 3839292"/>
              <a:gd name="connsiteX12" fmla="*/ 4260972 w 5017137"/>
              <a:gd name="connsiteY12" fmla="*/ 3689903 h 3839292"/>
              <a:gd name="connsiteX13" fmla="*/ 4852643 w 5017137"/>
              <a:gd name="connsiteY13" fmla="*/ 3281113 h 3839292"/>
              <a:gd name="connsiteX14" fmla="*/ 4927947 w 5017137"/>
              <a:gd name="connsiteY14" fmla="*/ 2194590 h 3839292"/>
              <a:gd name="connsiteX15" fmla="*/ 5014008 w 5017137"/>
              <a:gd name="connsiteY15" fmla="*/ 1140341 h 3839292"/>
              <a:gd name="connsiteX16" fmla="*/ 4809612 w 5017137"/>
              <a:gd name="connsiteY16" fmla="*/ 548670 h 3839292"/>
              <a:gd name="connsiteX17" fmla="*/ 4174911 w 5017137"/>
              <a:gd name="connsiteY17" fmla="*/ 118364 h 3839292"/>
              <a:gd name="connsiteX18" fmla="*/ 3949001 w 5017137"/>
              <a:gd name="connsiteY18" fmla="*/ 96849 h 3839292"/>
              <a:gd name="connsiteX19" fmla="*/ 3733848 w 5017137"/>
              <a:gd name="connsiteY19" fmla="*/ 30 h 3839292"/>
              <a:gd name="connsiteX20" fmla="*/ 3056116 w 5017137"/>
              <a:gd name="connsiteY20" fmla="*/ 107607 h 3839292"/>
              <a:gd name="connsiteX21" fmla="*/ 2507476 w 5017137"/>
              <a:gd name="connsiteY21" fmla="*/ 30 h 3839292"/>
              <a:gd name="connsiteX22" fmla="*/ 2507476 w 5017137"/>
              <a:gd name="connsiteY22" fmla="*/ 30 h 3839292"/>
              <a:gd name="connsiteX23" fmla="*/ 2087928 w 5017137"/>
              <a:gd name="connsiteY23" fmla="*/ 53819 h 3839292"/>
              <a:gd name="connsiteX24" fmla="*/ 807768 w 5017137"/>
              <a:gd name="connsiteY24" fmla="*/ 21546 h 3839292"/>
              <a:gd name="connsiteX0" fmla="*/ 807768 w 5017137"/>
              <a:gd name="connsiteY0" fmla="*/ 21546 h 3839292"/>
              <a:gd name="connsiteX1" fmla="*/ 216097 w 5017137"/>
              <a:gd name="connsiteY1" fmla="*/ 473367 h 3839292"/>
              <a:gd name="connsiteX2" fmla="*/ 162309 w 5017137"/>
              <a:gd name="connsiteY2" fmla="*/ 1258675 h 3839292"/>
              <a:gd name="connsiteX3" fmla="*/ 944 w 5017137"/>
              <a:gd name="connsiteY3" fmla="*/ 1882619 h 3839292"/>
              <a:gd name="connsiteX4" fmla="*/ 99556 w 5017137"/>
              <a:gd name="connsiteY4" fmla="*/ 2506562 h 3839292"/>
              <a:gd name="connsiteX5" fmla="*/ 180238 w 5017137"/>
              <a:gd name="connsiteY5" fmla="*/ 3135885 h 3839292"/>
              <a:gd name="connsiteX6" fmla="*/ 406149 w 5017137"/>
              <a:gd name="connsiteY6" fmla="*/ 3693490 h 3839292"/>
              <a:gd name="connsiteX7" fmla="*/ 1141255 w 5017137"/>
              <a:gd name="connsiteY7" fmla="*/ 3689903 h 3839292"/>
              <a:gd name="connsiteX8" fmla="*/ 1541081 w 5017137"/>
              <a:gd name="connsiteY8" fmla="*/ 3838718 h 3839292"/>
              <a:gd name="connsiteX9" fmla="*/ 2001867 w 5017137"/>
              <a:gd name="connsiteY9" fmla="*/ 3743692 h 3839292"/>
              <a:gd name="connsiteX10" fmla="*/ 2808690 w 5017137"/>
              <a:gd name="connsiteY10" fmla="*/ 3808237 h 3839292"/>
              <a:gd name="connsiteX11" fmla="*/ 3400361 w 5017137"/>
              <a:gd name="connsiteY11" fmla="*/ 3668388 h 3839292"/>
              <a:gd name="connsiteX12" fmla="*/ 4260972 w 5017137"/>
              <a:gd name="connsiteY12" fmla="*/ 3689903 h 3839292"/>
              <a:gd name="connsiteX13" fmla="*/ 4852643 w 5017137"/>
              <a:gd name="connsiteY13" fmla="*/ 3281113 h 3839292"/>
              <a:gd name="connsiteX14" fmla="*/ 4927947 w 5017137"/>
              <a:gd name="connsiteY14" fmla="*/ 2194590 h 3839292"/>
              <a:gd name="connsiteX15" fmla="*/ 5014008 w 5017137"/>
              <a:gd name="connsiteY15" fmla="*/ 1140341 h 3839292"/>
              <a:gd name="connsiteX16" fmla="*/ 4809612 w 5017137"/>
              <a:gd name="connsiteY16" fmla="*/ 548670 h 3839292"/>
              <a:gd name="connsiteX17" fmla="*/ 4174911 w 5017137"/>
              <a:gd name="connsiteY17" fmla="*/ 118364 h 3839292"/>
              <a:gd name="connsiteX18" fmla="*/ 3949001 w 5017137"/>
              <a:gd name="connsiteY18" fmla="*/ 96849 h 3839292"/>
              <a:gd name="connsiteX19" fmla="*/ 3733848 w 5017137"/>
              <a:gd name="connsiteY19" fmla="*/ 30 h 3839292"/>
              <a:gd name="connsiteX20" fmla="*/ 3056116 w 5017137"/>
              <a:gd name="connsiteY20" fmla="*/ 107607 h 3839292"/>
              <a:gd name="connsiteX21" fmla="*/ 2507476 w 5017137"/>
              <a:gd name="connsiteY21" fmla="*/ 30 h 3839292"/>
              <a:gd name="connsiteX22" fmla="*/ 2507476 w 5017137"/>
              <a:gd name="connsiteY22" fmla="*/ 30 h 3839292"/>
              <a:gd name="connsiteX23" fmla="*/ 2087928 w 5017137"/>
              <a:gd name="connsiteY23" fmla="*/ 53819 h 3839292"/>
              <a:gd name="connsiteX24" fmla="*/ 807768 w 5017137"/>
              <a:gd name="connsiteY24" fmla="*/ 21546 h 3839292"/>
              <a:gd name="connsiteX0" fmla="*/ 816659 w 5026028"/>
              <a:gd name="connsiteY0" fmla="*/ 21546 h 3839292"/>
              <a:gd name="connsiteX1" fmla="*/ 224988 w 5026028"/>
              <a:gd name="connsiteY1" fmla="*/ 473367 h 3839292"/>
              <a:gd name="connsiteX2" fmla="*/ 171200 w 5026028"/>
              <a:gd name="connsiteY2" fmla="*/ 1258675 h 3839292"/>
              <a:gd name="connsiteX3" fmla="*/ 870 w 5026028"/>
              <a:gd name="connsiteY3" fmla="*/ 1900549 h 3839292"/>
              <a:gd name="connsiteX4" fmla="*/ 108447 w 5026028"/>
              <a:gd name="connsiteY4" fmla="*/ 2506562 h 3839292"/>
              <a:gd name="connsiteX5" fmla="*/ 189129 w 5026028"/>
              <a:gd name="connsiteY5" fmla="*/ 3135885 h 3839292"/>
              <a:gd name="connsiteX6" fmla="*/ 415040 w 5026028"/>
              <a:gd name="connsiteY6" fmla="*/ 3693490 h 3839292"/>
              <a:gd name="connsiteX7" fmla="*/ 1150146 w 5026028"/>
              <a:gd name="connsiteY7" fmla="*/ 3689903 h 3839292"/>
              <a:gd name="connsiteX8" fmla="*/ 1549972 w 5026028"/>
              <a:gd name="connsiteY8" fmla="*/ 3838718 h 3839292"/>
              <a:gd name="connsiteX9" fmla="*/ 2010758 w 5026028"/>
              <a:gd name="connsiteY9" fmla="*/ 3743692 h 3839292"/>
              <a:gd name="connsiteX10" fmla="*/ 2817581 w 5026028"/>
              <a:gd name="connsiteY10" fmla="*/ 3808237 h 3839292"/>
              <a:gd name="connsiteX11" fmla="*/ 3409252 w 5026028"/>
              <a:gd name="connsiteY11" fmla="*/ 3668388 h 3839292"/>
              <a:gd name="connsiteX12" fmla="*/ 4269863 w 5026028"/>
              <a:gd name="connsiteY12" fmla="*/ 3689903 h 3839292"/>
              <a:gd name="connsiteX13" fmla="*/ 4861534 w 5026028"/>
              <a:gd name="connsiteY13" fmla="*/ 3281113 h 3839292"/>
              <a:gd name="connsiteX14" fmla="*/ 4936838 w 5026028"/>
              <a:gd name="connsiteY14" fmla="*/ 2194590 h 3839292"/>
              <a:gd name="connsiteX15" fmla="*/ 5022899 w 5026028"/>
              <a:gd name="connsiteY15" fmla="*/ 1140341 h 3839292"/>
              <a:gd name="connsiteX16" fmla="*/ 4818503 w 5026028"/>
              <a:gd name="connsiteY16" fmla="*/ 548670 h 3839292"/>
              <a:gd name="connsiteX17" fmla="*/ 4183802 w 5026028"/>
              <a:gd name="connsiteY17" fmla="*/ 118364 h 3839292"/>
              <a:gd name="connsiteX18" fmla="*/ 3957892 w 5026028"/>
              <a:gd name="connsiteY18" fmla="*/ 96849 h 3839292"/>
              <a:gd name="connsiteX19" fmla="*/ 3742739 w 5026028"/>
              <a:gd name="connsiteY19" fmla="*/ 30 h 3839292"/>
              <a:gd name="connsiteX20" fmla="*/ 3065007 w 5026028"/>
              <a:gd name="connsiteY20" fmla="*/ 107607 h 3839292"/>
              <a:gd name="connsiteX21" fmla="*/ 2516367 w 5026028"/>
              <a:gd name="connsiteY21" fmla="*/ 30 h 3839292"/>
              <a:gd name="connsiteX22" fmla="*/ 2516367 w 5026028"/>
              <a:gd name="connsiteY22" fmla="*/ 30 h 3839292"/>
              <a:gd name="connsiteX23" fmla="*/ 2096819 w 5026028"/>
              <a:gd name="connsiteY23" fmla="*/ 53819 h 3839292"/>
              <a:gd name="connsiteX24" fmla="*/ 816659 w 5026028"/>
              <a:gd name="connsiteY24" fmla="*/ 21546 h 3839292"/>
              <a:gd name="connsiteX0" fmla="*/ 816659 w 5026028"/>
              <a:gd name="connsiteY0" fmla="*/ 21546 h 3839292"/>
              <a:gd name="connsiteX1" fmla="*/ 224988 w 5026028"/>
              <a:gd name="connsiteY1" fmla="*/ 473367 h 3839292"/>
              <a:gd name="connsiteX2" fmla="*/ 171200 w 5026028"/>
              <a:gd name="connsiteY2" fmla="*/ 1258675 h 3839292"/>
              <a:gd name="connsiteX3" fmla="*/ 870 w 5026028"/>
              <a:gd name="connsiteY3" fmla="*/ 1900549 h 3839292"/>
              <a:gd name="connsiteX4" fmla="*/ 108447 w 5026028"/>
              <a:gd name="connsiteY4" fmla="*/ 2506562 h 3839292"/>
              <a:gd name="connsiteX5" fmla="*/ 189129 w 5026028"/>
              <a:gd name="connsiteY5" fmla="*/ 3135885 h 3839292"/>
              <a:gd name="connsiteX6" fmla="*/ 415040 w 5026028"/>
              <a:gd name="connsiteY6" fmla="*/ 3693490 h 3839292"/>
              <a:gd name="connsiteX7" fmla="*/ 1150146 w 5026028"/>
              <a:gd name="connsiteY7" fmla="*/ 3689903 h 3839292"/>
              <a:gd name="connsiteX8" fmla="*/ 1549972 w 5026028"/>
              <a:gd name="connsiteY8" fmla="*/ 3838718 h 3839292"/>
              <a:gd name="connsiteX9" fmla="*/ 2010758 w 5026028"/>
              <a:gd name="connsiteY9" fmla="*/ 3743692 h 3839292"/>
              <a:gd name="connsiteX10" fmla="*/ 2817581 w 5026028"/>
              <a:gd name="connsiteY10" fmla="*/ 3808237 h 3839292"/>
              <a:gd name="connsiteX11" fmla="*/ 3409252 w 5026028"/>
              <a:gd name="connsiteY11" fmla="*/ 3668388 h 3839292"/>
              <a:gd name="connsiteX12" fmla="*/ 4269863 w 5026028"/>
              <a:gd name="connsiteY12" fmla="*/ 3689903 h 3839292"/>
              <a:gd name="connsiteX13" fmla="*/ 4861534 w 5026028"/>
              <a:gd name="connsiteY13" fmla="*/ 3281113 h 3839292"/>
              <a:gd name="connsiteX14" fmla="*/ 4936838 w 5026028"/>
              <a:gd name="connsiteY14" fmla="*/ 2194590 h 3839292"/>
              <a:gd name="connsiteX15" fmla="*/ 5022899 w 5026028"/>
              <a:gd name="connsiteY15" fmla="*/ 1140341 h 3839292"/>
              <a:gd name="connsiteX16" fmla="*/ 4818503 w 5026028"/>
              <a:gd name="connsiteY16" fmla="*/ 548670 h 3839292"/>
              <a:gd name="connsiteX17" fmla="*/ 4183802 w 5026028"/>
              <a:gd name="connsiteY17" fmla="*/ 118364 h 3839292"/>
              <a:gd name="connsiteX18" fmla="*/ 3957892 w 5026028"/>
              <a:gd name="connsiteY18" fmla="*/ 96849 h 3839292"/>
              <a:gd name="connsiteX19" fmla="*/ 3742739 w 5026028"/>
              <a:gd name="connsiteY19" fmla="*/ 30 h 3839292"/>
              <a:gd name="connsiteX20" fmla="*/ 3065007 w 5026028"/>
              <a:gd name="connsiteY20" fmla="*/ 107607 h 3839292"/>
              <a:gd name="connsiteX21" fmla="*/ 2516367 w 5026028"/>
              <a:gd name="connsiteY21" fmla="*/ 30 h 3839292"/>
              <a:gd name="connsiteX22" fmla="*/ 2516367 w 5026028"/>
              <a:gd name="connsiteY22" fmla="*/ 30 h 3839292"/>
              <a:gd name="connsiteX23" fmla="*/ 2096819 w 5026028"/>
              <a:gd name="connsiteY23" fmla="*/ 53819 h 3839292"/>
              <a:gd name="connsiteX24" fmla="*/ 816659 w 5026028"/>
              <a:gd name="connsiteY24" fmla="*/ 21546 h 3839292"/>
              <a:gd name="connsiteX0" fmla="*/ 816659 w 5026028"/>
              <a:gd name="connsiteY0" fmla="*/ 21546 h 3810013"/>
              <a:gd name="connsiteX1" fmla="*/ 224988 w 5026028"/>
              <a:gd name="connsiteY1" fmla="*/ 473367 h 3810013"/>
              <a:gd name="connsiteX2" fmla="*/ 171200 w 5026028"/>
              <a:gd name="connsiteY2" fmla="*/ 1258675 h 3810013"/>
              <a:gd name="connsiteX3" fmla="*/ 870 w 5026028"/>
              <a:gd name="connsiteY3" fmla="*/ 1900549 h 3810013"/>
              <a:gd name="connsiteX4" fmla="*/ 108447 w 5026028"/>
              <a:gd name="connsiteY4" fmla="*/ 2506562 h 3810013"/>
              <a:gd name="connsiteX5" fmla="*/ 189129 w 5026028"/>
              <a:gd name="connsiteY5" fmla="*/ 3135885 h 3810013"/>
              <a:gd name="connsiteX6" fmla="*/ 415040 w 5026028"/>
              <a:gd name="connsiteY6" fmla="*/ 3693490 h 3810013"/>
              <a:gd name="connsiteX7" fmla="*/ 1150146 w 5026028"/>
              <a:gd name="connsiteY7" fmla="*/ 3689903 h 3810013"/>
              <a:gd name="connsiteX8" fmla="*/ 2010758 w 5026028"/>
              <a:gd name="connsiteY8" fmla="*/ 3743692 h 3810013"/>
              <a:gd name="connsiteX9" fmla="*/ 2817581 w 5026028"/>
              <a:gd name="connsiteY9" fmla="*/ 3808237 h 3810013"/>
              <a:gd name="connsiteX10" fmla="*/ 3409252 w 5026028"/>
              <a:gd name="connsiteY10" fmla="*/ 3668388 h 3810013"/>
              <a:gd name="connsiteX11" fmla="*/ 4269863 w 5026028"/>
              <a:gd name="connsiteY11" fmla="*/ 3689903 h 3810013"/>
              <a:gd name="connsiteX12" fmla="*/ 4861534 w 5026028"/>
              <a:gd name="connsiteY12" fmla="*/ 3281113 h 3810013"/>
              <a:gd name="connsiteX13" fmla="*/ 4936838 w 5026028"/>
              <a:gd name="connsiteY13" fmla="*/ 2194590 h 3810013"/>
              <a:gd name="connsiteX14" fmla="*/ 5022899 w 5026028"/>
              <a:gd name="connsiteY14" fmla="*/ 1140341 h 3810013"/>
              <a:gd name="connsiteX15" fmla="*/ 4818503 w 5026028"/>
              <a:gd name="connsiteY15" fmla="*/ 548670 h 3810013"/>
              <a:gd name="connsiteX16" fmla="*/ 4183802 w 5026028"/>
              <a:gd name="connsiteY16" fmla="*/ 118364 h 3810013"/>
              <a:gd name="connsiteX17" fmla="*/ 3957892 w 5026028"/>
              <a:gd name="connsiteY17" fmla="*/ 96849 h 3810013"/>
              <a:gd name="connsiteX18" fmla="*/ 3742739 w 5026028"/>
              <a:gd name="connsiteY18" fmla="*/ 30 h 3810013"/>
              <a:gd name="connsiteX19" fmla="*/ 3065007 w 5026028"/>
              <a:gd name="connsiteY19" fmla="*/ 107607 h 3810013"/>
              <a:gd name="connsiteX20" fmla="*/ 2516367 w 5026028"/>
              <a:gd name="connsiteY20" fmla="*/ 30 h 3810013"/>
              <a:gd name="connsiteX21" fmla="*/ 2516367 w 5026028"/>
              <a:gd name="connsiteY21" fmla="*/ 30 h 3810013"/>
              <a:gd name="connsiteX22" fmla="*/ 2096819 w 5026028"/>
              <a:gd name="connsiteY22" fmla="*/ 53819 h 3810013"/>
              <a:gd name="connsiteX23" fmla="*/ 816659 w 5026028"/>
              <a:gd name="connsiteY23" fmla="*/ 21546 h 3810013"/>
              <a:gd name="connsiteX0" fmla="*/ 816659 w 5026028"/>
              <a:gd name="connsiteY0" fmla="*/ 21546 h 3810013"/>
              <a:gd name="connsiteX1" fmla="*/ 224988 w 5026028"/>
              <a:gd name="connsiteY1" fmla="*/ 473367 h 3810013"/>
              <a:gd name="connsiteX2" fmla="*/ 171200 w 5026028"/>
              <a:gd name="connsiteY2" fmla="*/ 1258675 h 3810013"/>
              <a:gd name="connsiteX3" fmla="*/ 870 w 5026028"/>
              <a:gd name="connsiteY3" fmla="*/ 1900549 h 3810013"/>
              <a:gd name="connsiteX4" fmla="*/ 108447 w 5026028"/>
              <a:gd name="connsiteY4" fmla="*/ 2506562 h 3810013"/>
              <a:gd name="connsiteX5" fmla="*/ 189129 w 5026028"/>
              <a:gd name="connsiteY5" fmla="*/ 3135885 h 3810013"/>
              <a:gd name="connsiteX6" fmla="*/ 415040 w 5026028"/>
              <a:gd name="connsiteY6" fmla="*/ 3693490 h 3810013"/>
              <a:gd name="connsiteX7" fmla="*/ 1490805 w 5026028"/>
              <a:gd name="connsiteY7" fmla="*/ 3689903 h 3810013"/>
              <a:gd name="connsiteX8" fmla="*/ 2010758 w 5026028"/>
              <a:gd name="connsiteY8" fmla="*/ 3743692 h 3810013"/>
              <a:gd name="connsiteX9" fmla="*/ 2817581 w 5026028"/>
              <a:gd name="connsiteY9" fmla="*/ 3808237 h 3810013"/>
              <a:gd name="connsiteX10" fmla="*/ 3409252 w 5026028"/>
              <a:gd name="connsiteY10" fmla="*/ 3668388 h 3810013"/>
              <a:gd name="connsiteX11" fmla="*/ 4269863 w 5026028"/>
              <a:gd name="connsiteY11" fmla="*/ 3689903 h 3810013"/>
              <a:gd name="connsiteX12" fmla="*/ 4861534 w 5026028"/>
              <a:gd name="connsiteY12" fmla="*/ 3281113 h 3810013"/>
              <a:gd name="connsiteX13" fmla="*/ 4936838 w 5026028"/>
              <a:gd name="connsiteY13" fmla="*/ 2194590 h 3810013"/>
              <a:gd name="connsiteX14" fmla="*/ 5022899 w 5026028"/>
              <a:gd name="connsiteY14" fmla="*/ 1140341 h 3810013"/>
              <a:gd name="connsiteX15" fmla="*/ 4818503 w 5026028"/>
              <a:gd name="connsiteY15" fmla="*/ 548670 h 3810013"/>
              <a:gd name="connsiteX16" fmla="*/ 4183802 w 5026028"/>
              <a:gd name="connsiteY16" fmla="*/ 118364 h 3810013"/>
              <a:gd name="connsiteX17" fmla="*/ 3957892 w 5026028"/>
              <a:gd name="connsiteY17" fmla="*/ 96849 h 3810013"/>
              <a:gd name="connsiteX18" fmla="*/ 3742739 w 5026028"/>
              <a:gd name="connsiteY18" fmla="*/ 30 h 3810013"/>
              <a:gd name="connsiteX19" fmla="*/ 3065007 w 5026028"/>
              <a:gd name="connsiteY19" fmla="*/ 107607 h 3810013"/>
              <a:gd name="connsiteX20" fmla="*/ 2516367 w 5026028"/>
              <a:gd name="connsiteY20" fmla="*/ 30 h 3810013"/>
              <a:gd name="connsiteX21" fmla="*/ 2516367 w 5026028"/>
              <a:gd name="connsiteY21" fmla="*/ 30 h 3810013"/>
              <a:gd name="connsiteX22" fmla="*/ 2096819 w 5026028"/>
              <a:gd name="connsiteY22" fmla="*/ 53819 h 3810013"/>
              <a:gd name="connsiteX23" fmla="*/ 816659 w 5026028"/>
              <a:gd name="connsiteY23" fmla="*/ 21546 h 3810013"/>
              <a:gd name="connsiteX0" fmla="*/ 816659 w 5026028"/>
              <a:gd name="connsiteY0" fmla="*/ 21546 h 3854200"/>
              <a:gd name="connsiteX1" fmla="*/ 224988 w 5026028"/>
              <a:gd name="connsiteY1" fmla="*/ 473367 h 3854200"/>
              <a:gd name="connsiteX2" fmla="*/ 171200 w 5026028"/>
              <a:gd name="connsiteY2" fmla="*/ 1258675 h 3854200"/>
              <a:gd name="connsiteX3" fmla="*/ 870 w 5026028"/>
              <a:gd name="connsiteY3" fmla="*/ 1900549 h 3854200"/>
              <a:gd name="connsiteX4" fmla="*/ 108447 w 5026028"/>
              <a:gd name="connsiteY4" fmla="*/ 2506562 h 3854200"/>
              <a:gd name="connsiteX5" fmla="*/ 189129 w 5026028"/>
              <a:gd name="connsiteY5" fmla="*/ 3135885 h 3854200"/>
              <a:gd name="connsiteX6" fmla="*/ 415040 w 5026028"/>
              <a:gd name="connsiteY6" fmla="*/ 3693490 h 3854200"/>
              <a:gd name="connsiteX7" fmla="*/ 1490805 w 5026028"/>
              <a:gd name="connsiteY7" fmla="*/ 3689903 h 3854200"/>
              <a:gd name="connsiteX8" fmla="*/ 2010758 w 5026028"/>
              <a:gd name="connsiteY8" fmla="*/ 3743692 h 3854200"/>
              <a:gd name="connsiteX9" fmla="*/ 2611393 w 5026028"/>
              <a:gd name="connsiteY9" fmla="*/ 3853061 h 3854200"/>
              <a:gd name="connsiteX10" fmla="*/ 3409252 w 5026028"/>
              <a:gd name="connsiteY10" fmla="*/ 3668388 h 3854200"/>
              <a:gd name="connsiteX11" fmla="*/ 4269863 w 5026028"/>
              <a:gd name="connsiteY11" fmla="*/ 3689903 h 3854200"/>
              <a:gd name="connsiteX12" fmla="*/ 4861534 w 5026028"/>
              <a:gd name="connsiteY12" fmla="*/ 3281113 h 3854200"/>
              <a:gd name="connsiteX13" fmla="*/ 4936838 w 5026028"/>
              <a:gd name="connsiteY13" fmla="*/ 2194590 h 3854200"/>
              <a:gd name="connsiteX14" fmla="*/ 5022899 w 5026028"/>
              <a:gd name="connsiteY14" fmla="*/ 1140341 h 3854200"/>
              <a:gd name="connsiteX15" fmla="*/ 4818503 w 5026028"/>
              <a:gd name="connsiteY15" fmla="*/ 548670 h 3854200"/>
              <a:gd name="connsiteX16" fmla="*/ 4183802 w 5026028"/>
              <a:gd name="connsiteY16" fmla="*/ 118364 h 3854200"/>
              <a:gd name="connsiteX17" fmla="*/ 3957892 w 5026028"/>
              <a:gd name="connsiteY17" fmla="*/ 96849 h 3854200"/>
              <a:gd name="connsiteX18" fmla="*/ 3742739 w 5026028"/>
              <a:gd name="connsiteY18" fmla="*/ 30 h 3854200"/>
              <a:gd name="connsiteX19" fmla="*/ 3065007 w 5026028"/>
              <a:gd name="connsiteY19" fmla="*/ 107607 h 3854200"/>
              <a:gd name="connsiteX20" fmla="*/ 2516367 w 5026028"/>
              <a:gd name="connsiteY20" fmla="*/ 30 h 3854200"/>
              <a:gd name="connsiteX21" fmla="*/ 2516367 w 5026028"/>
              <a:gd name="connsiteY21" fmla="*/ 30 h 3854200"/>
              <a:gd name="connsiteX22" fmla="*/ 2096819 w 5026028"/>
              <a:gd name="connsiteY22" fmla="*/ 53819 h 3854200"/>
              <a:gd name="connsiteX23" fmla="*/ 816659 w 5026028"/>
              <a:gd name="connsiteY23" fmla="*/ 21546 h 3854200"/>
              <a:gd name="connsiteX0" fmla="*/ 816659 w 5026028"/>
              <a:gd name="connsiteY0" fmla="*/ 21546 h 3854200"/>
              <a:gd name="connsiteX1" fmla="*/ 224988 w 5026028"/>
              <a:gd name="connsiteY1" fmla="*/ 473367 h 3854200"/>
              <a:gd name="connsiteX2" fmla="*/ 171200 w 5026028"/>
              <a:gd name="connsiteY2" fmla="*/ 1258675 h 3854200"/>
              <a:gd name="connsiteX3" fmla="*/ 870 w 5026028"/>
              <a:gd name="connsiteY3" fmla="*/ 1900549 h 3854200"/>
              <a:gd name="connsiteX4" fmla="*/ 108447 w 5026028"/>
              <a:gd name="connsiteY4" fmla="*/ 2506562 h 3854200"/>
              <a:gd name="connsiteX5" fmla="*/ 189129 w 5026028"/>
              <a:gd name="connsiteY5" fmla="*/ 3135885 h 3854200"/>
              <a:gd name="connsiteX6" fmla="*/ 415040 w 5026028"/>
              <a:gd name="connsiteY6" fmla="*/ 3693490 h 3854200"/>
              <a:gd name="connsiteX7" fmla="*/ 1490805 w 5026028"/>
              <a:gd name="connsiteY7" fmla="*/ 3689903 h 3854200"/>
              <a:gd name="connsiteX8" fmla="*/ 2010758 w 5026028"/>
              <a:gd name="connsiteY8" fmla="*/ 3743692 h 3854200"/>
              <a:gd name="connsiteX9" fmla="*/ 2575534 w 5026028"/>
              <a:gd name="connsiteY9" fmla="*/ 3853061 h 3854200"/>
              <a:gd name="connsiteX10" fmla="*/ 3409252 w 5026028"/>
              <a:gd name="connsiteY10" fmla="*/ 3668388 h 3854200"/>
              <a:gd name="connsiteX11" fmla="*/ 4269863 w 5026028"/>
              <a:gd name="connsiteY11" fmla="*/ 3689903 h 3854200"/>
              <a:gd name="connsiteX12" fmla="*/ 4861534 w 5026028"/>
              <a:gd name="connsiteY12" fmla="*/ 3281113 h 3854200"/>
              <a:gd name="connsiteX13" fmla="*/ 4936838 w 5026028"/>
              <a:gd name="connsiteY13" fmla="*/ 2194590 h 3854200"/>
              <a:gd name="connsiteX14" fmla="*/ 5022899 w 5026028"/>
              <a:gd name="connsiteY14" fmla="*/ 1140341 h 3854200"/>
              <a:gd name="connsiteX15" fmla="*/ 4818503 w 5026028"/>
              <a:gd name="connsiteY15" fmla="*/ 548670 h 3854200"/>
              <a:gd name="connsiteX16" fmla="*/ 4183802 w 5026028"/>
              <a:gd name="connsiteY16" fmla="*/ 118364 h 3854200"/>
              <a:gd name="connsiteX17" fmla="*/ 3957892 w 5026028"/>
              <a:gd name="connsiteY17" fmla="*/ 96849 h 3854200"/>
              <a:gd name="connsiteX18" fmla="*/ 3742739 w 5026028"/>
              <a:gd name="connsiteY18" fmla="*/ 30 h 3854200"/>
              <a:gd name="connsiteX19" fmla="*/ 3065007 w 5026028"/>
              <a:gd name="connsiteY19" fmla="*/ 107607 h 3854200"/>
              <a:gd name="connsiteX20" fmla="*/ 2516367 w 5026028"/>
              <a:gd name="connsiteY20" fmla="*/ 30 h 3854200"/>
              <a:gd name="connsiteX21" fmla="*/ 2516367 w 5026028"/>
              <a:gd name="connsiteY21" fmla="*/ 30 h 3854200"/>
              <a:gd name="connsiteX22" fmla="*/ 2096819 w 5026028"/>
              <a:gd name="connsiteY22" fmla="*/ 53819 h 3854200"/>
              <a:gd name="connsiteX23" fmla="*/ 816659 w 5026028"/>
              <a:gd name="connsiteY23" fmla="*/ 21546 h 3854200"/>
              <a:gd name="connsiteX0" fmla="*/ 816659 w 5026028"/>
              <a:gd name="connsiteY0" fmla="*/ 21546 h 3854232"/>
              <a:gd name="connsiteX1" fmla="*/ 224988 w 5026028"/>
              <a:gd name="connsiteY1" fmla="*/ 473367 h 3854232"/>
              <a:gd name="connsiteX2" fmla="*/ 171200 w 5026028"/>
              <a:gd name="connsiteY2" fmla="*/ 1258675 h 3854232"/>
              <a:gd name="connsiteX3" fmla="*/ 870 w 5026028"/>
              <a:gd name="connsiteY3" fmla="*/ 1900549 h 3854232"/>
              <a:gd name="connsiteX4" fmla="*/ 108447 w 5026028"/>
              <a:gd name="connsiteY4" fmla="*/ 2506562 h 3854232"/>
              <a:gd name="connsiteX5" fmla="*/ 189129 w 5026028"/>
              <a:gd name="connsiteY5" fmla="*/ 3135885 h 3854232"/>
              <a:gd name="connsiteX6" fmla="*/ 415040 w 5026028"/>
              <a:gd name="connsiteY6" fmla="*/ 3693490 h 3854232"/>
              <a:gd name="connsiteX7" fmla="*/ 1437017 w 5026028"/>
              <a:gd name="connsiteY7" fmla="*/ 3671974 h 3854232"/>
              <a:gd name="connsiteX8" fmla="*/ 2010758 w 5026028"/>
              <a:gd name="connsiteY8" fmla="*/ 3743692 h 3854232"/>
              <a:gd name="connsiteX9" fmla="*/ 2575534 w 5026028"/>
              <a:gd name="connsiteY9" fmla="*/ 3853061 h 3854232"/>
              <a:gd name="connsiteX10" fmla="*/ 3409252 w 5026028"/>
              <a:gd name="connsiteY10" fmla="*/ 3668388 h 3854232"/>
              <a:gd name="connsiteX11" fmla="*/ 4269863 w 5026028"/>
              <a:gd name="connsiteY11" fmla="*/ 3689903 h 3854232"/>
              <a:gd name="connsiteX12" fmla="*/ 4861534 w 5026028"/>
              <a:gd name="connsiteY12" fmla="*/ 3281113 h 3854232"/>
              <a:gd name="connsiteX13" fmla="*/ 4936838 w 5026028"/>
              <a:gd name="connsiteY13" fmla="*/ 2194590 h 3854232"/>
              <a:gd name="connsiteX14" fmla="*/ 5022899 w 5026028"/>
              <a:gd name="connsiteY14" fmla="*/ 1140341 h 3854232"/>
              <a:gd name="connsiteX15" fmla="*/ 4818503 w 5026028"/>
              <a:gd name="connsiteY15" fmla="*/ 548670 h 3854232"/>
              <a:gd name="connsiteX16" fmla="*/ 4183802 w 5026028"/>
              <a:gd name="connsiteY16" fmla="*/ 118364 h 3854232"/>
              <a:gd name="connsiteX17" fmla="*/ 3957892 w 5026028"/>
              <a:gd name="connsiteY17" fmla="*/ 96849 h 3854232"/>
              <a:gd name="connsiteX18" fmla="*/ 3742739 w 5026028"/>
              <a:gd name="connsiteY18" fmla="*/ 30 h 3854232"/>
              <a:gd name="connsiteX19" fmla="*/ 3065007 w 5026028"/>
              <a:gd name="connsiteY19" fmla="*/ 107607 h 3854232"/>
              <a:gd name="connsiteX20" fmla="*/ 2516367 w 5026028"/>
              <a:gd name="connsiteY20" fmla="*/ 30 h 3854232"/>
              <a:gd name="connsiteX21" fmla="*/ 2516367 w 5026028"/>
              <a:gd name="connsiteY21" fmla="*/ 30 h 3854232"/>
              <a:gd name="connsiteX22" fmla="*/ 2096819 w 5026028"/>
              <a:gd name="connsiteY22" fmla="*/ 53819 h 3854232"/>
              <a:gd name="connsiteX23" fmla="*/ 816659 w 5026028"/>
              <a:gd name="connsiteY23" fmla="*/ 21546 h 3854232"/>
              <a:gd name="connsiteX0" fmla="*/ 816659 w 5026028"/>
              <a:gd name="connsiteY0" fmla="*/ 21546 h 3854232"/>
              <a:gd name="connsiteX1" fmla="*/ 224988 w 5026028"/>
              <a:gd name="connsiteY1" fmla="*/ 473367 h 3854232"/>
              <a:gd name="connsiteX2" fmla="*/ 171200 w 5026028"/>
              <a:gd name="connsiteY2" fmla="*/ 1258675 h 3854232"/>
              <a:gd name="connsiteX3" fmla="*/ 870 w 5026028"/>
              <a:gd name="connsiteY3" fmla="*/ 1900549 h 3854232"/>
              <a:gd name="connsiteX4" fmla="*/ 108447 w 5026028"/>
              <a:gd name="connsiteY4" fmla="*/ 2506562 h 3854232"/>
              <a:gd name="connsiteX5" fmla="*/ 189129 w 5026028"/>
              <a:gd name="connsiteY5" fmla="*/ 3135885 h 3854232"/>
              <a:gd name="connsiteX6" fmla="*/ 415040 w 5026028"/>
              <a:gd name="connsiteY6" fmla="*/ 3693490 h 3854232"/>
              <a:gd name="connsiteX7" fmla="*/ 1437017 w 5026028"/>
              <a:gd name="connsiteY7" fmla="*/ 3671974 h 3854232"/>
              <a:gd name="connsiteX8" fmla="*/ 2010758 w 5026028"/>
              <a:gd name="connsiteY8" fmla="*/ 3743692 h 3854232"/>
              <a:gd name="connsiteX9" fmla="*/ 2575534 w 5026028"/>
              <a:gd name="connsiteY9" fmla="*/ 3853061 h 3854232"/>
              <a:gd name="connsiteX10" fmla="*/ 3409252 w 5026028"/>
              <a:gd name="connsiteY10" fmla="*/ 3668388 h 3854232"/>
              <a:gd name="connsiteX11" fmla="*/ 4269863 w 5026028"/>
              <a:gd name="connsiteY11" fmla="*/ 3689903 h 3854232"/>
              <a:gd name="connsiteX12" fmla="*/ 4861534 w 5026028"/>
              <a:gd name="connsiteY12" fmla="*/ 3281113 h 3854232"/>
              <a:gd name="connsiteX13" fmla="*/ 4936838 w 5026028"/>
              <a:gd name="connsiteY13" fmla="*/ 2194590 h 3854232"/>
              <a:gd name="connsiteX14" fmla="*/ 5022899 w 5026028"/>
              <a:gd name="connsiteY14" fmla="*/ 1140341 h 3854232"/>
              <a:gd name="connsiteX15" fmla="*/ 4818503 w 5026028"/>
              <a:gd name="connsiteY15" fmla="*/ 548670 h 3854232"/>
              <a:gd name="connsiteX16" fmla="*/ 4183802 w 5026028"/>
              <a:gd name="connsiteY16" fmla="*/ 118364 h 3854232"/>
              <a:gd name="connsiteX17" fmla="*/ 3957892 w 5026028"/>
              <a:gd name="connsiteY17" fmla="*/ 96849 h 3854232"/>
              <a:gd name="connsiteX18" fmla="*/ 3742739 w 5026028"/>
              <a:gd name="connsiteY18" fmla="*/ 30 h 3854232"/>
              <a:gd name="connsiteX19" fmla="*/ 3065007 w 5026028"/>
              <a:gd name="connsiteY19" fmla="*/ 107607 h 3854232"/>
              <a:gd name="connsiteX20" fmla="*/ 2516367 w 5026028"/>
              <a:gd name="connsiteY20" fmla="*/ 30 h 3854232"/>
              <a:gd name="connsiteX21" fmla="*/ 2516367 w 5026028"/>
              <a:gd name="connsiteY21" fmla="*/ 30 h 3854232"/>
              <a:gd name="connsiteX22" fmla="*/ 2096819 w 5026028"/>
              <a:gd name="connsiteY22" fmla="*/ 53819 h 3854232"/>
              <a:gd name="connsiteX23" fmla="*/ 816659 w 5026028"/>
              <a:gd name="connsiteY23" fmla="*/ 21546 h 3854232"/>
              <a:gd name="connsiteX0" fmla="*/ 816659 w 5026028"/>
              <a:gd name="connsiteY0" fmla="*/ 21546 h 3854232"/>
              <a:gd name="connsiteX1" fmla="*/ 224988 w 5026028"/>
              <a:gd name="connsiteY1" fmla="*/ 473367 h 3854232"/>
              <a:gd name="connsiteX2" fmla="*/ 171200 w 5026028"/>
              <a:gd name="connsiteY2" fmla="*/ 1258675 h 3854232"/>
              <a:gd name="connsiteX3" fmla="*/ 870 w 5026028"/>
              <a:gd name="connsiteY3" fmla="*/ 1900549 h 3854232"/>
              <a:gd name="connsiteX4" fmla="*/ 108447 w 5026028"/>
              <a:gd name="connsiteY4" fmla="*/ 2506562 h 3854232"/>
              <a:gd name="connsiteX5" fmla="*/ 189129 w 5026028"/>
              <a:gd name="connsiteY5" fmla="*/ 3135885 h 3854232"/>
              <a:gd name="connsiteX6" fmla="*/ 397111 w 5026028"/>
              <a:gd name="connsiteY6" fmla="*/ 3693490 h 3854232"/>
              <a:gd name="connsiteX7" fmla="*/ 1437017 w 5026028"/>
              <a:gd name="connsiteY7" fmla="*/ 3671974 h 3854232"/>
              <a:gd name="connsiteX8" fmla="*/ 2010758 w 5026028"/>
              <a:gd name="connsiteY8" fmla="*/ 3743692 h 3854232"/>
              <a:gd name="connsiteX9" fmla="*/ 2575534 w 5026028"/>
              <a:gd name="connsiteY9" fmla="*/ 3853061 h 3854232"/>
              <a:gd name="connsiteX10" fmla="*/ 3409252 w 5026028"/>
              <a:gd name="connsiteY10" fmla="*/ 3668388 h 3854232"/>
              <a:gd name="connsiteX11" fmla="*/ 4269863 w 5026028"/>
              <a:gd name="connsiteY11" fmla="*/ 3689903 h 3854232"/>
              <a:gd name="connsiteX12" fmla="*/ 4861534 w 5026028"/>
              <a:gd name="connsiteY12" fmla="*/ 3281113 h 3854232"/>
              <a:gd name="connsiteX13" fmla="*/ 4936838 w 5026028"/>
              <a:gd name="connsiteY13" fmla="*/ 2194590 h 3854232"/>
              <a:gd name="connsiteX14" fmla="*/ 5022899 w 5026028"/>
              <a:gd name="connsiteY14" fmla="*/ 1140341 h 3854232"/>
              <a:gd name="connsiteX15" fmla="*/ 4818503 w 5026028"/>
              <a:gd name="connsiteY15" fmla="*/ 548670 h 3854232"/>
              <a:gd name="connsiteX16" fmla="*/ 4183802 w 5026028"/>
              <a:gd name="connsiteY16" fmla="*/ 118364 h 3854232"/>
              <a:gd name="connsiteX17" fmla="*/ 3957892 w 5026028"/>
              <a:gd name="connsiteY17" fmla="*/ 96849 h 3854232"/>
              <a:gd name="connsiteX18" fmla="*/ 3742739 w 5026028"/>
              <a:gd name="connsiteY18" fmla="*/ 30 h 3854232"/>
              <a:gd name="connsiteX19" fmla="*/ 3065007 w 5026028"/>
              <a:gd name="connsiteY19" fmla="*/ 107607 h 3854232"/>
              <a:gd name="connsiteX20" fmla="*/ 2516367 w 5026028"/>
              <a:gd name="connsiteY20" fmla="*/ 30 h 3854232"/>
              <a:gd name="connsiteX21" fmla="*/ 2516367 w 5026028"/>
              <a:gd name="connsiteY21" fmla="*/ 30 h 3854232"/>
              <a:gd name="connsiteX22" fmla="*/ 2096819 w 5026028"/>
              <a:gd name="connsiteY22" fmla="*/ 53819 h 3854232"/>
              <a:gd name="connsiteX23" fmla="*/ 816659 w 5026028"/>
              <a:gd name="connsiteY23" fmla="*/ 21546 h 3854232"/>
              <a:gd name="connsiteX0" fmla="*/ 816659 w 5026028"/>
              <a:gd name="connsiteY0" fmla="*/ 21546 h 3854232"/>
              <a:gd name="connsiteX1" fmla="*/ 224988 w 5026028"/>
              <a:gd name="connsiteY1" fmla="*/ 473367 h 3854232"/>
              <a:gd name="connsiteX2" fmla="*/ 171200 w 5026028"/>
              <a:gd name="connsiteY2" fmla="*/ 1258675 h 3854232"/>
              <a:gd name="connsiteX3" fmla="*/ 870 w 5026028"/>
              <a:gd name="connsiteY3" fmla="*/ 1900549 h 3854232"/>
              <a:gd name="connsiteX4" fmla="*/ 108447 w 5026028"/>
              <a:gd name="connsiteY4" fmla="*/ 2506562 h 3854232"/>
              <a:gd name="connsiteX5" fmla="*/ 189129 w 5026028"/>
              <a:gd name="connsiteY5" fmla="*/ 3135885 h 3854232"/>
              <a:gd name="connsiteX6" fmla="*/ 397111 w 5026028"/>
              <a:gd name="connsiteY6" fmla="*/ 3693490 h 3854232"/>
              <a:gd name="connsiteX7" fmla="*/ 1437017 w 5026028"/>
              <a:gd name="connsiteY7" fmla="*/ 3671974 h 3854232"/>
              <a:gd name="connsiteX8" fmla="*/ 2010758 w 5026028"/>
              <a:gd name="connsiteY8" fmla="*/ 3743692 h 3854232"/>
              <a:gd name="connsiteX9" fmla="*/ 2575534 w 5026028"/>
              <a:gd name="connsiteY9" fmla="*/ 3853061 h 3854232"/>
              <a:gd name="connsiteX10" fmla="*/ 3409252 w 5026028"/>
              <a:gd name="connsiteY10" fmla="*/ 3668388 h 3854232"/>
              <a:gd name="connsiteX11" fmla="*/ 4269863 w 5026028"/>
              <a:gd name="connsiteY11" fmla="*/ 3689903 h 3854232"/>
              <a:gd name="connsiteX12" fmla="*/ 4861534 w 5026028"/>
              <a:gd name="connsiteY12" fmla="*/ 3281113 h 3854232"/>
              <a:gd name="connsiteX13" fmla="*/ 4936838 w 5026028"/>
              <a:gd name="connsiteY13" fmla="*/ 2194590 h 3854232"/>
              <a:gd name="connsiteX14" fmla="*/ 5022899 w 5026028"/>
              <a:gd name="connsiteY14" fmla="*/ 1140341 h 3854232"/>
              <a:gd name="connsiteX15" fmla="*/ 4818503 w 5026028"/>
              <a:gd name="connsiteY15" fmla="*/ 548670 h 3854232"/>
              <a:gd name="connsiteX16" fmla="*/ 4183802 w 5026028"/>
              <a:gd name="connsiteY16" fmla="*/ 118364 h 3854232"/>
              <a:gd name="connsiteX17" fmla="*/ 3957892 w 5026028"/>
              <a:gd name="connsiteY17" fmla="*/ 96849 h 3854232"/>
              <a:gd name="connsiteX18" fmla="*/ 3742739 w 5026028"/>
              <a:gd name="connsiteY18" fmla="*/ 30 h 3854232"/>
              <a:gd name="connsiteX19" fmla="*/ 3065007 w 5026028"/>
              <a:gd name="connsiteY19" fmla="*/ 107607 h 3854232"/>
              <a:gd name="connsiteX20" fmla="*/ 2516367 w 5026028"/>
              <a:gd name="connsiteY20" fmla="*/ 30 h 3854232"/>
              <a:gd name="connsiteX21" fmla="*/ 2516367 w 5026028"/>
              <a:gd name="connsiteY21" fmla="*/ 30 h 3854232"/>
              <a:gd name="connsiteX22" fmla="*/ 2096819 w 5026028"/>
              <a:gd name="connsiteY22" fmla="*/ 53819 h 3854232"/>
              <a:gd name="connsiteX23" fmla="*/ 816659 w 5026028"/>
              <a:gd name="connsiteY23" fmla="*/ 21546 h 3854232"/>
              <a:gd name="connsiteX0" fmla="*/ 816553 w 5025922"/>
              <a:gd name="connsiteY0" fmla="*/ 21546 h 3854232"/>
              <a:gd name="connsiteX1" fmla="*/ 224882 w 5025922"/>
              <a:gd name="connsiteY1" fmla="*/ 473367 h 3854232"/>
              <a:gd name="connsiteX2" fmla="*/ 171094 w 5025922"/>
              <a:gd name="connsiteY2" fmla="*/ 1258675 h 3854232"/>
              <a:gd name="connsiteX3" fmla="*/ 764 w 5025922"/>
              <a:gd name="connsiteY3" fmla="*/ 1900549 h 3854232"/>
              <a:gd name="connsiteX4" fmla="*/ 108341 w 5025922"/>
              <a:gd name="connsiteY4" fmla="*/ 2506562 h 3854232"/>
              <a:gd name="connsiteX5" fmla="*/ 108341 w 5025922"/>
              <a:gd name="connsiteY5" fmla="*/ 3144849 h 3854232"/>
              <a:gd name="connsiteX6" fmla="*/ 397005 w 5025922"/>
              <a:gd name="connsiteY6" fmla="*/ 3693490 h 3854232"/>
              <a:gd name="connsiteX7" fmla="*/ 1436911 w 5025922"/>
              <a:gd name="connsiteY7" fmla="*/ 3671974 h 3854232"/>
              <a:gd name="connsiteX8" fmla="*/ 2010652 w 5025922"/>
              <a:gd name="connsiteY8" fmla="*/ 3743692 h 3854232"/>
              <a:gd name="connsiteX9" fmla="*/ 2575428 w 5025922"/>
              <a:gd name="connsiteY9" fmla="*/ 3853061 h 3854232"/>
              <a:gd name="connsiteX10" fmla="*/ 3409146 w 5025922"/>
              <a:gd name="connsiteY10" fmla="*/ 3668388 h 3854232"/>
              <a:gd name="connsiteX11" fmla="*/ 4269757 w 5025922"/>
              <a:gd name="connsiteY11" fmla="*/ 3689903 h 3854232"/>
              <a:gd name="connsiteX12" fmla="*/ 4861428 w 5025922"/>
              <a:gd name="connsiteY12" fmla="*/ 3281113 h 3854232"/>
              <a:gd name="connsiteX13" fmla="*/ 4936732 w 5025922"/>
              <a:gd name="connsiteY13" fmla="*/ 2194590 h 3854232"/>
              <a:gd name="connsiteX14" fmla="*/ 5022793 w 5025922"/>
              <a:gd name="connsiteY14" fmla="*/ 1140341 h 3854232"/>
              <a:gd name="connsiteX15" fmla="*/ 4818397 w 5025922"/>
              <a:gd name="connsiteY15" fmla="*/ 548670 h 3854232"/>
              <a:gd name="connsiteX16" fmla="*/ 4183696 w 5025922"/>
              <a:gd name="connsiteY16" fmla="*/ 118364 h 3854232"/>
              <a:gd name="connsiteX17" fmla="*/ 3957786 w 5025922"/>
              <a:gd name="connsiteY17" fmla="*/ 96849 h 3854232"/>
              <a:gd name="connsiteX18" fmla="*/ 3742633 w 5025922"/>
              <a:gd name="connsiteY18" fmla="*/ 30 h 3854232"/>
              <a:gd name="connsiteX19" fmla="*/ 3064901 w 5025922"/>
              <a:gd name="connsiteY19" fmla="*/ 107607 h 3854232"/>
              <a:gd name="connsiteX20" fmla="*/ 2516261 w 5025922"/>
              <a:gd name="connsiteY20" fmla="*/ 30 h 3854232"/>
              <a:gd name="connsiteX21" fmla="*/ 2516261 w 5025922"/>
              <a:gd name="connsiteY21" fmla="*/ 30 h 3854232"/>
              <a:gd name="connsiteX22" fmla="*/ 2096713 w 5025922"/>
              <a:gd name="connsiteY22" fmla="*/ 53819 h 3854232"/>
              <a:gd name="connsiteX23" fmla="*/ 816553 w 5025922"/>
              <a:gd name="connsiteY23" fmla="*/ 21546 h 3854232"/>
              <a:gd name="connsiteX0" fmla="*/ 816553 w 5025922"/>
              <a:gd name="connsiteY0" fmla="*/ 21546 h 3854232"/>
              <a:gd name="connsiteX1" fmla="*/ 224882 w 5025922"/>
              <a:gd name="connsiteY1" fmla="*/ 473367 h 3854232"/>
              <a:gd name="connsiteX2" fmla="*/ 171094 w 5025922"/>
              <a:gd name="connsiteY2" fmla="*/ 1258675 h 3854232"/>
              <a:gd name="connsiteX3" fmla="*/ 764 w 5025922"/>
              <a:gd name="connsiteY3" fmla="*/ 1900549 h 3854232"/>
              <a:gd name="connsiteX4" fmla="*/ 108341 w 5025922"/>
              <a:gd name="connsiteY4" fmla="*/ 2506562 h 3854232"/>
              <a:gd name="connsiteX5" fmla="*/ 108341 w 5025922"/>
              <a:gd name="connsiteY5" fmla="*/ 3144849 h 3854232"/>
              <a:gd name="connsiteX6" fmla="*/ 397005 w 5025922"/>
              <a:gd name="connsiteY6" fmla="*/ 3693490 h 3854232"/>
              <a:gd name="connsiteX7" fmla="*/ 1436911 w 5025922"/>
              <a:gd name="connsiteY7" fmla="*/ 3671974 h 3854232"/>
              <a:gd name="connsiteX8" fmla="*/ 2010652 w 5025922"/>
              <a:gd name="connsiteY8" fmla="*/ 3743692 h 3854232"/>
              <a:gd name="connsiteX9" fmla="*/ 2575428 w 5025922"/>
              <a:gd name="connsiteY9" fmla="*/ 3853061 h 3854232"/>
              <a:gd name="connsiteX10" fmla="*/ 3409146 w 5025922"/>
              <a:gd name="connsiteY10" fmla="*/ 3668388 h 3854232"/>
              <a:gd name="connsiteX11" fmla="*/ 4269757 w 5025922"/>
              <a:gd name="connsiteY11" fmla="*/ 3689903 h 3854232"/>
              <a:gd name="connsiteX12" fmla="*/ 4861428 w 5025922"/>
              <a:gd name="connsiteY12" fmla="*/ 3281113 h 3854232"/>
              <a:gd name="connsiteX13" fmla="*/ 4936732 w 5025922"/>
              <a:gd name="connsiteY13" fmla="*/ 2194590 h 3854232"/>
              <a:gd name="connsiteX14" fmla="*/ 5022793 w 5025922"/>
              <a:gd name="connsiteY14" fmla="*/ 1140341 h 3854232"/>
              <a:gd name="connsiteX15" fmla="*/ 4818397 w 5025922"/>
              <a:gd name="connsiteY15" fmla="*/ 548670 h 3854232"/>
              <a:gd name="connsiteX16" fmla="*/ 4183696 w 5025922"/>
              <a:gd name="connsiteY16" fmla="*/ 118364 h 3854232"/>
              <a:gd name="connsiteX17" fmla="*/ 3957786 w 5025922"/>
              <a:gd name="connsiteY17" fmla="*/ 96849 h 3854232"/>
              <a:gd name="connsiteX18" fmla="*/ 3742633 w 5025922"/>
              <a:gd name="connsiteY18" fmla="*/ 30 h 3854232"/>
              <a:gd name="connsiteX19" fmla="*/ 3064901 w 5025922"/>
              <a:gd name="connsiteY19" fmla="*/ 107607 h 3854232"/>
              <a:gd name="connsiteX20" fmla="*/ 2516261 w 5025922"/>
              <a:gd name="connsiteY20" fmla="*/ 30 h 3854232"/>
              <a:gd name="connsiteX21" fmla="*/ 2516261 w 5025922"/>
              <a:gd name="connsiteY21" fmla="*/ 30 h 3854232"/>
              <a:gd name="connsiteX22" fmla="*/ 2096713 w 5025922"/>
              <a:gd name="connsiteY22" fmla="*/ 53819 h 3854232"/>
              <a:gd name="connsiteX23" fmla="*/ 816553 w 5025922"/>
              <a:gd name="connsiteY23" fmla="*/ 21546 h 3854232"/>
              <a:gd name="connsiteX0" fmla="*/ 816553 w 5025922"/>
              <a:gd name="connsiteY0" fmla="*/ 21546 h 3854232"/>
              <a:gd name="connsiteX1" fmla="*/ 224882 w 5025922"/>
              <a:gd name="connsiteY1" fmla="*/ 473367 h 3854232"/>
              <a:gd name="connsiteX2" fmla="*/ 171094 w 5025922"/>
              <a:gd name="connsiteY2" fmla="*/ 1258675 h 3854232"/>
              <a:gd name="connsiteX3" fmla="*/ 764 w 5025922"/>
              <a:gd name="connsiteY3" fmla="*/ 1900549 h 3854232"/>
              <a:gd name="connsiteX4" fmla="*/ 108341 w 5025922"/>
              <a:gd name="connsiteY4" fmla="*/ 2506562 h 3854232"/>
              <a:gd name="connsiteX5" fmla="*/ 108341 w 5025922"/>
              <a:gd name="connsiteY5" fmla="*/ 3144849 h 3854232"/>
              <a:gd name="connsiteX6" fmla="*/ 397005 w 5025922"/>
              <a:gd name="connsiteY6" fmla="*/ 3693490 h 3854232"/>
              <a:gd name="connsiteX7" fmla="*/ 1436911 w 5025922"/>
              <a:gd name="connsiteY7" fmla="*/ 3671974 h 3854232"/>
              <a:gd name="connsiteX8" fmla="*/ 2010652 w 5025922"/>
              <a:gd name="connsiteY8" fmla="*/ 3743692 h 3854232"/>
              <a:gd name="connsiteX9" fmla="*/ 2575428 w 5025922"/>
              <a:gd name="connsiteY9" fmla="*/ 3853061 h 3854232"/>
              <a:gd name="connsiteX10" fmla="*/ 3409146 w 5025922"/>
              <a:gd name="connsiteY10" fmla="*/ 3668388 h 3854232"/>
              <a:gd name="connsiteX11" fmla="*/ 4269757 w 5025922"/>
              <a:gd name="connsiteY11" fmla="*/ 3689903 h 3854232"/>
              <a:gd name="connsiteX12" fmla="*/ 4861428 w 5025922"/>
              <a:gd name="connsiteY12" fmla="*/ 3281113 h 3854232"/>
              <a:gd name="connsiteX13" fmla="*/ 4936732 w 5025922"/>
              <a:gd name="connsiteY13" fmla="*/ 2194590 h 3854232"/>
              <a:gd name="connsiteX14" fmla="*/ 5022793 w 5025922"/>
              <a:gd name="connsiteY14" fmla="*/ 1140341 h 3854232"/>
              <a:gd name="connsiteX15" fmla="*/ 4818397 w 5025922"/>
              <a:gd name="connsiteY15" fmla="*/ 548670 h 3854232"/>
              <a:gd name="connsiteX16" fmla="*/ 4183696 w 5025922"/>
              <a:gd name="connsiteY16" fmla="*/ 118364 h 3854232"/>
              <a:gd name="connsiteX17" fmla="*/ 3957786 w 5025922"/>
              <a:gd name="connsiteY17" fmla="*/ 96849 h 3854232"/>
              <a:gd name="connsiteX18" fmla="*/ 3742633 w 5025922"/>
              <a:gd name="connsiteY18" fmla="*/ 30 h 3854232"/>
              <a:gd name="connsiteX19" fmla="*/ 3064901 w 5025922"/>
              <a:gd name="connsiteY19" fmla="*/ 107607 h 3854232"/>
              <a:gd name="connsiteX20" fmla="*/ 2516261 w 5025922"/>
              <a:gd name="connsiteY20" fmla="*/ 30 h 3854232"/>
              <a:gd name="connsiteX21" fmla="*/ 2516261 w 5025922"/>
              <a:gd name="connsiteY21" fmla="*/ 30 h 3854232"/>
              <a:gd name="connsiteX22" fmla="*/ 2096713 w 5025922"/>
              <a:gd name="connsiteY22" fmla="*/ 53819 h 3854232"/>
              <a:gd name="connsiteX23" fmla="*/ 816553 w 5025922"/>
              <a:gd name="connsiteY23" fmla="*/ 21546 h 3854232"/>
              <a:gd name="connsiteX0" fmla="*/ 816553 w 5025922"/>
              <a:gd name="connsiteY0" fmla="*/ 21546 h 3854232"/>
              <a:gd name="connsiteX1" fmla="*/ 224882 w 5025922"/>
              <a:gd name="connsiteY1" fmla="*/ 473367 h 3854232"/>
              <a:gd name="connsiteX2" fmla="*/ 171094 w 5025922"/>
              <a:gd name="connsiteY2" fmla="*/ 1258675 h 3854232"/>
              <a:gd name="connsiteX3" fmla="*/ 764 w 5025922"/>
              <a:gd name="connsiteY3" fmla="*/ 1900549 h 3854232"/>
              <a:gd name="connsiteX4" fmla="*/ 108341 w 5025922"/>
              <a:gd name="connsiteY4" fmla="*/ 2506562 h 3854232"/>
              <a:gd name="connsiteX5" fmla="*/ 108341 w 5025922"/>
              <a:gd name="connsiteY5" fmla="*/ 3144849 h 3854232"/>
              <a:gd name="connsiteX6" fmla="*/ 414934 w 5025922"/>
              <a:gd name="connsiteY6" fmla="*/ 3684526 h 3854232"/>
              <a:gd name="connsiteX7" fmla="*/ 1436911 w 5025922"/>
              <a:gd name="connsiteY7" fmla="*/ 3671974 h 3854232"/>
              <a:gd name="connsiteX8" fmla="*/ 2010652 w 5025922"/>
              <a:gd name="connsiteY8" fmla="*/ 3743692 h 3854232"/>
              <a:gd name="connsiteX9" fmla="*/ 2575428 w 5025922"/>
              <a:gd name="connsiteY9" fmla="*/ 3853061 h 3854232"/>
              <a:gd name="connsiteX10" fmla="*/ 3409146 w 5025922"/>
              <a:gd name="connsiteY10" fmla="*/ 3668388 h 3854232"/>
              <a:gd name="connsiteX11" fmla="*/ 4269757 w 5025922"/>
              <a:gd name="connsiteY11" fmla="*/ 3689903 h 3854232"/>
              <a:gd name="connsiteX12" fmla="*/ 4861428 w 5025922"/>
              <a:gd name="connsiteY12" fmla="*/ 3281113 h 3854232"/>
              <a:gd name="connsiteX13" fmla="*/ 4936732 w 5025922"/>
              <a:gd name="connsiteY13" fmla="*/ 2194590 h 3854232"/>
              <a:gd name="connsiteX14" fmla="*/ 5022793 w 5025922"/>
              <a:gd name="connsiteY14" fmla="*/ 1140341 h 3854232"/>
              <a:gd name="connsiteX15" fmla="*/ 4818397 w 5025922"/>
              <a:gd name="connsiteY15" fmla="*/ 548670 h 3854232"/>
              <a:gd name="connsiteX16" fmla="*/ 4183696 w 5025922"/>
              <a:gd name="connsiteY16" fmla="*/ 118364 h 3854232"/>
              <a:gd name="connsiteX17" fmla="*/ 3957786 w 5025922"/>
              <a:gd name="connsiteY17" fmla="*/ 96849 h 3854232"/>
              <a:gd name="connsiteX18" fmla="*/ 3742633 w 5025922"/>
              <a:gd name="connsiteY18" fmla="*/ 30 h 3854232"/>
              <a:gd name="connsiteX19" fmla="*/ 3064901 w 5025922"/>
              <a:gd name="connsiteY19" fmla="*/ 107607 h 3854232"/>
              <a:gd name="connsiteX20" fmla="*/ 2516261 w 5025922"/>
              <a:gd name="connsiteY20" fmla="*/ 30 h 3854232"/>
              <a:gd name="connsiteX21" fmla="*/ 2516261 w 5025922"/>
              <a:gd name="connsiteY21" fmla="*/ 30 h 3854232"/>
              <a:gd name="connsiteX22" fmla="*/ 2096713 w 5025922"/>
              <a:gd name="connsiteY22" fmla="*/ 53819 h 3854232"/>
              <a:gd name="connsiteX23" fmla="*/ 816553 w 5025922"/>
              <a:gd name="connsiteY23" fmla="*/ 21546 h 3854232"/>
              <a:gd name="connsiteX0" fmla="*/ 816553 w 5025922"/>
              <a:gd name="connsiteY0" fmla="*/ 21546 h 3845361"/>
              <a:gd name="connsiteX1" fmla="*/ 224882 w 5025922"/>
              <a:gd name="connsiteY1" fmla="*/ 473367 h 3845361"/>
              <a:gd name="connsiteX2" fmla="*/ 171094 w 5025922"/>
              <a:gd name="connsiteY2" fmla="*/ 1258675 h 3845361"/>
              <a:gd name="connsiteX3" fmla="*/ 764 w 5025922"/>
              <a:gd name="connsiteY3" fmla="*/ 1900549 h 3845361"/>
              <a:gd name="connsiteX4" fmla="*/ 108341 w 5025922"/>
              <a:gd name="connsiteY4" fmla="*/ 2506562 h 3845361"/>
              <a:gd name="connsiteX5" fmla="*/ 108341 w 5025922"/>
              <a:gd name="connsiteY5" fmla="*/ 3144849 h 3845361"/>
              <a:gd name="connsiteX6" fmla="*/ 414934 w 5025922"/>
              <a:gd name="connsiteY6" fmla="*/ 3684526 h 3845361"/>
              <a:gd name="connsiteX7" fmla="*/ 1436911 w 5025922"/>
              <a:gd name="connsiteY7" fmla="*/ 3671974 h 3845361"/>
              <a:gd name="connsiteX8" fmla="*/ 2010652 w 5025922"/>
              <a:gd name="connsiteY8" fmla="*/ 3743692 h 3845361"/>
              <a:gd name="connsiteX9" fmla="*/ 2584392 w 5025922"/>
              <a:gd name="connsiteY9" fmla="*/ 3844096 h 3845361"/>
              <a:gd name="connsiteX10" fmla="*/ 3409146 w 5025922"/>
              <a:gd name="connsiteY10" fmla="*/ 3668388 h 3845361"/>
              <a:gd name="connsiteX11" fmla="*/ 4269757 w 5025922"/>
              <a:gd name="connsiteY11" fmla="*/ 3689903 h 3845361"/>
              <a:gd name="connsiteX12" fmla="*/ 4861428 w 5025922"/>
              <a:gd name="connsiteY12" fmla="*/ 3281113 h 3845361"/>
              <a:gd name="connsiteX13" fmla="*/ 4936732 w 5025922"/>
              <a:gd name="connsiteY13" fmla="*/ 2194590 h 3845361"/>
              <a:gd name="connsiteX14" fmla="*/ 5022793 w 5025922"/>
              <a:gd name="connsiteY14" fmla="*/ 1140341 h 3845361"/>
              <a:gd name="connsiteX15" fmla="*/ 4818397 w 5025922"/>
              <a:gd name="connsiteY15" fmla="*/ 548670 h 3845361"/>
              <a:gd name="connsiteX16" fmla="*/ 4183696 w 5025922"/>
              <a:gd name="connsiteY16" fmla="*/ 118364 h 3845361"/>
              <a:gd name="connsiteX17" fmla="*/ 3957786 w 5025922"/>
              <a:gd name="connsiteY17" fmla="*/ 96849 h 3845361"/>
              <a:gd name="connsiteX18" fmla="*/ 3742633 w 5025922"/>
              <a:gd name="connsiteY18" fmla="*/ 30 h 3845361"/>
              <a:gd name="connsiteX19" fmla="*/ 3064901 w 5025922"/>
              <a:gd name="connsiteY19" fmla="*/ 107607 h 3845361"/>
              <a:gd name="connsiteX20" fmla="*/ 2516261 w 5025922"/>
              <a:gd name="connsiteY20" fmla="*/ 30 h 3845361"/>
              <a:gd name="connsiteX21" fmla="*/ 2516261 w 5025922"/>
              <a:gd name="connsiteY21" fmla="*/ 30 h 3845361"/>
              <a:gd name="connsiteX22" fmla="*/ 2096713 w 5025922"/>
              <a:gd name="connsiteY22" fmla="*/ 53819 h 3845361"/>
              <a:gd name="connsiteX23" fmla="*/ 816553 w 5025922"/>
              <a:gd name="connsiteY23" fmla="*/ 21546 h 3845361"/>
              <a:gd name="connsiteX0" fmla="*/ 816138 w 5025507"/>
              <a:gd name="connsiteY0" fmla="*/ 21546 h 3845361"/>
              <a:gd name="connsiteX1" fmla="*/ 224467 w 5025507"/>
              <a:gd name="connsiteY1" fmla="*/ 473367 h 3845361"/>
              <a:gd name="connsiteX2" fmla="*/ 170679 w 5025507"/>
              <a:gd name="connsiteY2" fmla="*/ 1258675 h 3845361"/>
              <a:gd name="connsiteX3" fmla="*/ 349 w 5025507"/>
              <a:gd name="connsiteY3" fmla="*/ 1900549 h 3845361"/>
              <a:gd name="connsiteX4" fmla="*/ 125855 w 5025507"/>
              <a:gd name="connsiteY4" fmla="*/ 2273480 h 3845361"/>
              <a:gd name="connsiteX5" fmla="*/ 107926 w 5025507"/>
              <a:gd name="connsiteY5" fmla="*/ 3144849 h 3845361"/>
              <a:gd name="connsiteX6" fmla="*/ 414519 w 5025507"/>
              <a:gd name="connsiteY6" fmla="*/ 3684526 h 3845361"/>
              <a:gd name="connsiteX7" fmla="*/ 1436496 w 5025507"/>
              <a:gd name="connsiteY7" fmla="*/ 3671974 h 3845361"/>
              <a:gd name="connsiteX8" fmla="*/ 2010237 w 5025507"/>
              <a:gd name="connsiteY8" fmla="*/ 3743692 h 3845361"/>
              <a:gd name="connsiteX9" fmla="*/ 2583977 w 5025507"/>
              <a:gd name="connsiteY9" fmla="*/ 3844096 h 3845361"/>
              <a:gd name="connsiteX10" fmla="*/ 3408731 w 5025507"/>
              <a:gd name="connsiteY10" fmla="*/ 3668388 h 3845361"/>
              <a:gd name="connsiteX11" fmla="*/ 4269342 w 5025507"/>
              <a:gd name="connsiteY11" fmla="*/ 3689903 h 3845361"/>
              <a:gd name="connsiteX12" fmla="*/ 4861013 w 5025507"/>
              <a:gd name="connsiteY12" fmla="*/ 3281113 h 3845361"/>
              <a:gd name="connsiteX13" fmla="*/ 4936317 w 5025507"/>
              <a:gd name="connsiteY13" fmla="*/ 2194590 h 3845361"/>
              <a:gd name="connsiteX14" fmla="*/ 5022378 w 5025507"/>
              <a:gd name="connsiteY14" fmla="*/ 1140341 h 3845361"/>
              <a:gd name="connsiteX15" fmla="*/ 4817982 w 5025507"/>
              <a:gd name="connsiteY15" fmla="*/ 548670 h 3845361"/>
              <a:gd name="connsiteX16" fmla="*/ 4183281 w 5025507"/>
              <a:gd name="connsiteY16" fmla="*/ 118364 h 3845361"/>
              <a:gd name="connsiteX17" fmla="*/ 3957371 w 5025507"/>
              <a:gd name="connsiteY17" fmla="*/ 96849 h 3845361"/>
              <a:gd name="connsiteX18" fmla="*/ 3742218 w 5025507"/>
              <a:gd name="connsiteY18" fmla="*/ 30 h 3845361"/>
              <a:gd name="connsiteX19" fmla="*/ 3064486 w 5025507"/>
              <a:gd name="connsiteY19" fmla="*/ 107607 h 3845361"/>
              <a:gd name="connsiteX20" fmla="*/ 2515846 w 5025507"/>
              <a:gd name="connsiteY20" fmla="*/ 30 h 3845361"/>
              <a:gd name="connsiteX21" fmla="*/ 2515846 w 5025507"/>
              <a:gd name="connsiteY21" fmla="*/ 30 h 3845361"/>
              <a:gd name="connsiteX22" fmla="*/ 2096298 w 5025507"/>
              <a:gd name="connsiteY22" fmla="*/ 53819 h 3845361"/>
              <a:gd name="connsiteX23" fmla="*/ 816138 w 5025507"/>
              <a:gd name="connsiteY23" fmla="*/ 21546 h 3845361"/>
              <a:gd name="connsiteX0" fmla="*/ 727540 w 4936909"/>
              <a:gd name="connsiteY0" fmla="*/ 21546 h 3845361"/>
              <a:gd name="connsiteX1" fmla="*/ 135869 w 4936909"/>
              <a:gd name="connsiteY1" fmla="*/ 473367 h 3845361"/>
              <a:gd name="connsiteX2" fmla="*/ 82081 w 4936909"/>
              <a:gd name="connsiteY2" fmla="*/ 1258675 h 3845361"/>
              <a:gd name="connsiteX3" fmla="*/ 37257 w 4936909"/>
              <a:gd name="connsiteY3" fmla="*/ 2273480 h 3845361"/>
              <a:gd name="connsiteX4" fmla="*/ 19328 w 4936909"/>
              <a:gd name="connsiteY4" fmla="*/ 3144849 h 3845361"/>
              <a:gd name="connsiteX5" fmla="*/ 325921 w 4936909"/>
              <a:gd name="connsiteY5" fmla="*/ 3684526 h 3845361"/>
              <a:gd name="connsiteX6" fmla="*/ 1347898 w 4936909"/>
              <a:gd name="connsiteY6" fmla="*/ 3671974 h 3845361"/>
              <a:gd name="connsiteX7" fmla="*/ 1921639 w 4936909"/>
              <a:gd name="connsiteY7" fmla="*/ 3743692 h 3845361"/>
              <a:gd name="connsiteX8" fmla="*/ 2495379 w 4936909"/>
              <a:gd name="connsiteY8" fmla="*/ 3844096 h 3845361"/>
              <a:gd name="connsiteX9" fmla="*/ 3320133 w 4936909"/>
              <a:gd name="connsiteY9" fmla="*/ 3668388 h 3845361"/>
              <a:gd name="connsiteX10" fmla="*/ 4180744 w 4936909"/>
              <a:gd name="connsiteY10" fmla="*/ 3689903 h 3845361"/>
              <a:gd name="connsiteX11" fmla="*/ 4772415 w 4936909"/>
              <a:gd name="connsiteY11" fmla="*/ 3281113 h 3845361"/>
              <a:gd name="connsiteX12" fmla="*/ 4847719 w 4936909"/>
              <a:gd name="connsiteY12" fmla="*/ 2194590 h 3845361"/>
              <a:gd name="connsiteX13" fmla="*/ 4933780 w 4936909"/>
              <a:gd name="connsiteY13" fmla="*/ 1140341 h 3845361"/>
              <a:gd name="connsiteX14" fmla="*/ 4729384 w 4936909"/>
              <a:gd name="connsiteY14" fmla="*/ 548670 h 3845361"/>
              <a:gd name="connsiteX15" fmla="*/ 4094683 w 4936909"/>
              <a:gd name="connsiteY15" fmla="*/ 118364 h 3845361"/>
              <a:gd name="connsiteX16" fmla="*/ 3868773 w 4936909"/>
              <a:gd name="connsiteY16" fmla="*/ 96849 h 3845361"/>
              <a:gd name="connsiteX17" fmla="*/ 3653620 w 4936909"/>
              <a:gd name="connsiteY17" fmla="*/ 30 h 3845361"/>
              <a:gd name="connsiteX18" fmla="*/ 2975888 w 4936909"/>
              <a:gd name="connsiteY18" fmla="*/ 107607 h 3845361"/>
              <a:gd name="connsiteX19" fmla="*/ 2427248 w 4936909"/>
              <a:gd name="connsiteY19" fmla="*/ 30 h 3845361"/>
              <a:gd name="connsiteX20" fmla="*/ 2427248 w 4936909"/>
              <a:gd name="connsiteY20" fmla="*/ 30 h 3845361"/>
              <a:gd name="connsiteX21" fmla="*/ 2007700 w 4936909"/>
              <a:gd name="connsiteY21" fmla="*/ 53819 h 3845361"/>
              <a:gd name="connsiteX22" fmla="*/ 727540 w 4936909"/>
              <a:gd name="connsiteY22" fmla="*/ 21546 h 3845361"/>
              <a:gd name="connsiteX0" fmla="*/ 799540 w 5008909"/>
              <a:gd name="connsiteY0" fmla="*/ 21546 h 3845361"/>
              <a:gd name="connsiteX1" fmla="*/ 207869 w 5008909"/>
              <a:gd name="connsiteY1" fmla="*/ 473367 h 3845361"/>
              <a:gd name="connsiteX2" fmla="*/ 1681 w 5008909"/>
              <a:gd name="connsiteY2" fmla="*/ 1258675 h 3845361"/>
              <a:gd name="connsiteX3" fmla="*/ 109257 w 5008909"/>
              <a:gd name="connsiteY3" fmla="*/ 2273480 h 3845361"/>
              <a:gd name="connsiteX4" fmla="*/ 91328 w 5008909"/>
              <a:gd name="connsiteY4" fmla="*/ 3144849 h 3845361"/>
              <a:gd name="connsiteX5" fmla="*/ 397921 w 5008909"/>
              <a:gd name="connsiteY5" fmla="*/ 3684526 h 3845361"/>
              <a:gd name="connsiteX6" fmla="*/ 1419898 w 5008909"/>
              <a:gd name="connsiteY6" fmla="*/ 3671974 h 3845361"/>
              <a:gd name="connsiteX7" fmla="*/ 1993639 w 5008909"/>
              <a:gd name="connsiteY7" fmla="*/ 3743692 h 3845361"/>
              <a:gd name="connsiteX8" fmla="*/ 2567379 w 5008909"/>
              <a:gd name="connsiteY8" fmla="*/ 3844096 h 3845361"/>
              <a:gd name="connsiteX9" fmla="*/ 3392133 w 5008909"/>
              <a:gd name="connsiteY9" fmla="*/ 3668388 h 3845361"/>
              <a:gd name="connsiteX10" fmla="*/ 4252744 w 5008909"/>
              <a:gd name="connsiteY10" fmla="*/ 3689903 h 3845361"/>
              <a:gd name="connsiteX11" fmla="*/ 4844415 w 5008909"/>
              <a:gd name="connsiteY11" fmla="*/ 3281113 h 3845361"/>
              <a:gd name="connsiteX12" fmla="*/ 4919719 w 5008909"/>
              <a:gd name="connsiteY12" fmla="*/ 2194590 h 3845361"/>
              <a:gd name="connsiteX13" fmla="*/ 5005780 w 5008909"/>
              <a:gd name="connsiteY13" fmla="*/ 1140341 h 3845361"/>
              <a:gd name="connsiteX14" fmla="*/ 4801384 w 5008909"/>
              <a:gd name="connsiteY14" fmla="*/ 548670 h 3845361"/>
              <a:gd name="connsiteX15" fmla="*/ 4166683 w 5008909"/>
              <a:gd name="connsiteY15" fmla="*/ 118364 h 3845361"/>
              <a:gd name="connsiteX16" fmla="*/ 3940773 w 5008909"/>
              <a:gd name="connsiteY16" fmla="*/ 96849 h 3845361"/>
              <a:gd name="connsiteX17" fmla="*/ 3725620 w 5008909"/>
              <a:gd name="connsiteY17" fmla="*/ 30 h 3845361"/>
              <a:gd name="connsiteX18" fmla="*/ 3047888 w 5008909"/>
              <a:gd name="connsiteY18" fmla="*/ 107607 h 3845361"/>
              <a:gd name="connsiteX19" fmla="*/ 2499248 w 5008909"/>
              <a:gd name="connsiteY19" fmla="*/ 30 h 3845361"/>
              <a:gd name="connsiteX20" fmla="*/ 2499248 w 5008909"/>
              <a:gd name="connsiteY20" fmla="*/ 30 h 3845361"/>
              <a:gd name="connsiteX21" fmla="*/ 2079700 w 5008909"/>
              <a:gd name="connsiteY21" fmla="*/ 53819 h 3845361"/>
              <a:gd name="connsiteX22" fmla="*/ 799540 w 5008909"/>
              <a:gd name="connsiteY22" fmla="*/ 21546 h 3845361"/>
              <a:gd name="connsiteX0" fmla="*/ 799540 w 5008909"/>
              <a:gd name="connsiteY0" fmla="*/ 21546 h 3845361"/>
              <a:gd name="connsiteX1" fmla="*/ 207869 w 5008909"/>
              <a:gd name="connsiteY1" fmla="*/ 473367 h 3845361"/>
              <a:gd name="connsiteX2" fmla="*/ 1681 w 5008909"/>
              <a:gd name="connsiteY2" fmla="*/ 1258675 h 3845361"/>
              <a:gd name="connsiteX3" fmla="*/ 109257 w 5008909"/>
              <a:gd name="connsiteY3" fmla="*/ 2192798 h 3845361"/>
              <a:gd name="connsiteX4" fmla="*/ 91328 w 5008909"/>
              <a:gd name="connsiteY4" fmla="*/ 3144849 h 3845361"/>
              <a:gd name="connsiteX5" fmla="*/ 397921 w 5008909"/>
              <a:gd name="connsiteY5" fmla="*/ 3684526 h 3845361"/>
              <a:gd name="connsiteX6" fmla="*/ 1419898 w 5008909"/>
              <a:gd name="connsiteY6" fmla="*/ 3671974 h 3845361"/>
              <a:gd name="connsiteX7" fmla="*/ 1993639 w 5008909"/>
              <a:gd name="connsiteY7" fmla="*/ 3743692 h 3845361"/>
              <a:gd name="connsiteX8" fmla="*/ 2567379 w 5008909"/>
              <a:gd name="connsiteY8" fmla="*/ 3844096 h 3845361"/>
              <a:gd name="connsiteX9" fmla="*/ 3392133 w 5008909"/>
              <a:gd name="connsiteY9" fmla="*/ 3668388 h 3845361"/>
              <a:gd name="connsiteX10" fmla="*/ 4252744 w 5008909"/>
              <a:gd name="connsiteY10" fmla="*/ 3689903 h 3845361"/>
              <a:gd name="connsiteX11" fmla="*/ 4844415 w 5008909"/>
              <a:gd name="connsiteY11" fmla="*/ 3281113 h 3845361"/>
              <a:gd name="connsiteX12" fmla="*/ 4919719 w 5008909"/>
              <a:gd name="connsiteY12" fmla="*/ 2194590 h 3845361"/>
              <a:gd name="connsiteX13" fmla="*/ 5005780 w 5008909"/>
              <a:gd name="connsiteY13" fmla="*/ 1140341 h 3845361"/>
              <a:gd name="connsiteX14" fmla="*/ 4801384 w 5008909"/>
              <a:gd name="connsiteY14" fmla="*/ 548670 h 3845361"/>
              <a:gd name="connsiteX15" fmla="*/ 4166683 w 5008909"/>
              <a:gd name="connsiteY15" fmla="*/ 118364 h 3845361"/>
              <a:gd name="connsiteX16" fmla="*/ 3940773 w 5008909"/>
              <a:gd name="connsiteY16" fmla="*/ 96849 h 3845361"/>
              <a:gd name="connsiteX17" fmla="*/ 3725620 w 5008909"/>
              <a:gd name="connsiteY17" fmla="*/ 30 h 3845361"/>
              <a:gd name="connsiteX18" fmla="*/ 3047888 w 5008909"/>
              <a:gd name="connsiteY18" fmla="*/ 107607 h 3845361"/>
              <a:gd name="connsiteX19" fmla="*/ 2499248 w 5008909"/>
              <a:gd name="connsiteY19" fmla="*/ 30 h 3845361"/>
              <a:gd name="connsiteX20" fmla="*/ 2499248 w 5008909"/>
              <a:gd name="connsiteY20" fmla="*/ 30 h 3845361"/>
              <a:gd name="connsiteX21" fmla="*/ 2079700 w 5008909"/>
              <a:gd name="connsiteY21" fmla="*/ 53819 h 3845361"/>
              <a:gd name="connsiteX22" fmla="*/ 799540 w 5008909"/>
              <a:gd name="connsiteY22" fmla="*/ 21546 h 3845361"/>
              <a:gd name="connsiteX0" fmla="*/ 799540 w 5008909"/>
              <a:gd name="connsiteY0" fmla="*/ 21546 h 3845361"/>
              <a:gd name="connsiteX1" fmla="*/ 207869 w 5008909"/>
              <a:gd name="connsiteY1" fmla="*/ 473367 h 3845361"/>
              <a:gd name="connsiteX2" fmla="*/ 1681 w 5008909"/>
              <a:gd name="connsiteY2" fmla="*/ 1258675 h 3845361"/>
              <a:gd name="connsiteX3" fmla="*/ 109257 w 5008909"/>
              <a:gd name="connsiteY3" fmla="*/ 2192798 h 3845361"/>
              <a:gd name="connsiteX4" fmla="*/ 91328 w 5008909"/>
              <a:gd name="connsiteY4" fmla="*/ 3144849 h 3845361"/>
              <a:gd name="connsiteX5" fmla="*/ 397921 w 5008909"/>
              <a:gd name="connsiteY5" fmla="*/ 3684526 h 3845361"/>
              <a:gd name="connsiteX6" fmla="*/ 1419898 w 5008909"/>
              <a:gd name="connsiteY6" fmla="*/ 3671974 h 3845361"/>
              <a:gd name="connsiteX7" fmla="*/ 1993639 w 5008909"/>
              <a:gd name="connsiteY7" fmla="*/ 3743692 h 3845361"/>
              <a:gd name="connsiteX8" fmla="*/ 2567379 w 5008909"/>
              <a:gd name="connsiteY8" fmla="*/ 3844096 h 3845361"/>
              <a:gd name="connsiteX9" fmla="*/ 3392133 w 5008909"/>
              <a:gd name="connsiteY9" fmla="*/ 3668388 h 3845361"/>
              <a:gd name="connsiteX10" fmla="*/ 4252744 w 5008909"/>
              <a:gd name="connsiteY10" fmla="*/ 3689903 h 3845361"/>
              <a:gd name="connsiteX11" fmla="*/ 4844415 w 5008909"/>
              <a:gd name="connsiteY11" fmla="*/ 3281113 h 3845361"/>
              <a:gd name="connsiteX12" fmla="*/ 4919719 w 5008909"/>
              <a:gd name="connsiteY12" fmla="*/ 2194590 h 3845361"/>
              <a:gd name="connsiteX13" fmla="*/ 5005780 w 5008909"/>
              <a:gd name="connsiteY13" fmla="*/ 1140341 h 3845361"/>
              <a:gd name="connsiteX14" fmla="*/ 4801384 w 5008909"/>
              <a:gd name="connsiteY14" fmla="*/ 548670 h 3845361"/>
              <a:gd name="connsiteX15" fmla="*/ 4166683 w 5008909"/>
              <a:gd name="connsiteY15" fmla="*/ 118364 h 3845361"/>
              <a:gd name="connsiteX16" fmla="*/ 3940773 w 5008909"/>
              <a:gd name="connsiteY16" fmla="*/ 96849 h 3845361"/>
              <a:gd name="connsiteX17" fmla="*/ 3725620 w 5008909"/>
              <a:gd name="connsiteY17" fmla="*/ 30 h 3845361"/>
              <a:gd name="connsiteX18" fmla="*/ 3047888 w 5008909"/>
              <a:gd name="connsiteY18" fmla="*/ 107607 h 3845361"/>
              <a:gd name="connsiteX19" fmla="*/ 2499248 w 5008909"/>
              <a:gd name="connsiteY19" fmla="*/ 30 h 3845361"/>
              <a:gd name="connsiteX20" fmla="*/ 2499248 w 5008909"/>
              <a:gd name="connsiteY20" fmla="*/ 30 h 3845361"/>
              <a:gd name="connsiteX21" fmla="*/ 2079700 w 5008909"/>
              <a:gd name="connsiteY21" fmla="*/ 53819 h 3845361"/>
              <a:gd name="connsiteX22" fmla="*/ 799540 w 5008909"/>
              <a:gd name="connsiteY22" fmla="*/ 21546 h 3845361"/>
              <a:gd name="connsiteX0" fmla="*/ 799540 w 5008909"/>
              <a:gd name="connsiteY0" fmla="*/ 21546 h 3845361"/>
              <a:gd name="connsiteX1" fmla="*/ 207869 w 5008909"/>
              <a:gd name="connsiteY1" fmla="*/ 473367 h 3845361"/>
              <a:gd name="connsiteX2" fmla="*/ 1681 w 5008909"/>
              <a:gd name="connsiteY2" fmla="*/ 1258675 h 3845361"/>
              <a:gd name="connsiteX3" fmla="*/ 109257 w 5008909"/>
              <a:gd name="connsiteY3" fmla="*/ 2192798 h 3845361"/>
              <a:gd name="connsiteX4" fmla="*/ 91328 w 5008909"/>
              <a:gd name="connsiteY4" fmla="*/ 3144849 h 3845361"/>
              <a:gd name="connsiteX5" fmla="*/ 397921 w 5008909"/>
              <a:gd name="connsiteY5" fmla="*/ 3684526 h 3845361"/>
              <a:gd name="connsiteX6" fmla="*/ 1419898 w 5008909"/>
              <a:gd name="connsiteY6" fmla="*/ 3671974 h 3845361"/>
              <a:gd name="connsiteX7" fmla="*/ 1993639 w 5008909"/>
              <a:gd name="connsiteY7" fmla="*/ 3743692 h 3845361"/>
              <a:gd name="connsiteX8" fmla="*/ 2567379 w 5008909"/>
              <a:gd name="connsiteY8" fmla="*/ 3844096 h 3845361"/>
              <a:gd name="connsiteX9" fmla="*/ 3392133 w 5008909"/>
              <a:gd name="connsiteY9" fmla="*/ 3668388 h 3845361"/>
              <a:gd name="connsiteX10" fmla="*/ 4252744 w 5008909"/>
              <a:gd name="connsiteY10" fmla="*/ 3689903 h 3845361"/>
              <a:gd name="connsiteX11" fmla="*/ 4844415 w 5008909"/>
              <a:gd name="connsiteY11" fmla="*/ 3281113 h 3845361"/>
              <a:gd name="connsiteX12" fmla="*/ 4919719 w 5008909"/>
              <a:gd name="connsiteY12" fmla="*/ 2194590 h 3845361"/>
              <a:gd name="connsiteX13" fmla="*/ 5005780 w 5008909"/>
              <a:gd name="connsiteY13" fmla="*/ 1140341 h 3845361"/>
              <a:gd name="connsiteX14" fmla="*/ 4801384 w 5008909"/>
              <a:gd name="connsiteY14" fmla="*/ 548670 h 3845361"/>
              <a:gd name="connsiteX15" fmla="*/ 4166683 w 5008909"/>
              <a:gd name="connsiteY15" fmla="*/ 118364 h 3845361"/>
              <a:gd name="connsiteX16" fmla="*/ 3940773 w 5008909"/>
              <a:gd name="connsiteY16" fmla="*/ 96849 h 3845361"/>
              <a:gd name="connsiteX17" fmla="*/ 3725620 w 5008909"/>
              <a:gd name="connsiteY17" fmla="*/ 30 h 3845361"/>
              <a:gd name="connsiteX18" fmla="*/ 3047888 w 5008909"/>
              <a:gd name="connsiteY18" fmla="*/ 107607 h 3845361"/>
              <a:gd name="connsiteX19" fmla="*/ 2499248 w 5008909"/>
              <a:gd name="connsiteY19" fmla="*/ 30 h 3845361"/>
              <a:gd name="connsiteX20" fmla="*/ 2499248 w 5008909"/>
              <a:gd name="connsiteY20" fmla="*/ 30 h 3845361"/>
              <a:gd name="connsiteX21" fmla="*/ 2079700 w 5008909"/>
              <a:gd name="connsiteY21" fmla="*/ 53819 h 3845361"/>
              <a:gd name="connsiteX22" fmla="*/ 799540 w 5008909"/>
              <a:gd name="connsiteY22" fmla="*/ 21546 h 3845361"/>
              <a:gd name="connsiteX0" fmla="*/ 799540 w 5008909"/>
              <a:gd name="connsiteY0" fmla="*/ 21546 h 3845361"/>
              <a:gd name="connsiteX1" fmla="*/ 207869 w 5008909"/>
              <a:gd name="connsiteY1" fmla="*/ 473367 h 3845361"/>
              <a:gd name="connsiteX2" fmla="*/ 1681 w 5008909"/>
              <a:gd name="connsiteY2" fmla="*/ 1258675 h 3845361"/>
              <a:gd name="connsiteX3" fmla="*/ 109257 w 5008909"/>
              <a:gd name="connsiteY3" fmla="*/ 2192798 h 3845361"/>
              <a:gd name="connsiteX4" fmla="*/ 91328 w 5008909"/>
              <a:gd name="connsiteY4" fmla="*/ 3144849 h 3845361"/>
              <a:gd name="connsiteX5" fmla="*/ 397921 w 5008909"/>
              <a:gd name="connsiteY5" fmla="*/ 3630738 h 3845361"/>
              <a:gd name="connsiteX6" fmla="*/ 1419898 w 5008909"/>
              <a:gd name="connsiteY6" fmla="*/ 3671974 h 3845361"/>
              <a:gd name="connsiteX7" fmla="*/ 1993639 w 5008909"/>
              <a:gd name="connsiteY7" fmla="*/ 3743692 h 3845361"/>
              <a:gd name="connsiteX8" fmla="*/ 2567379 w 5008909"/>
              <a:gd name="connsiteY8" fmla="*/ 3844096 h 3845361"/>
              <a:gd name="connsiteX9" fmla="*/ 3392133 w 5008909"/>
              <a:gd name="connsiteY9" fmla="*/ 3668388 h 3845361"/>
              <a:gd name="connsiteX10" fmla="*/ 4252744 w 5008909"/>
              <a:gd name="connsiteY10" fmla="*/ 3689903 h 3845361"/>
              <a:gd name="connsiteX11" fmla="*/ 4844415 w 5008909"/>
              <a:gd name="connsiteY11" fmla="*/ 3281113 h 3845361"/>
              <a:gd name="connsiteX12" fmla="*/ 4919719 w 5008909"/>
              <a:gd name="connsiteY12" fmla="*/ 2194590 h 3845361"/>
              <a:gd name="connsiteX13" fmla="*/ 5005780 w 5008909"/>
              <a:gd name="connsiteY13" fmla="*/ 1140341 h 3845361"/>
              <a:gd name="connsiteX14" fmla="*/ 4801384 w 5008909"/>
              <a:gd name="connsiteY14" fmla="*/ 548670 h 3845361"/>
              <a:gd name="connsiteX15" fmla="*/ 4166683 w 5008909"/>
              <a:gd name="connsiteY15" fmla="*/ 118364 h 3845361"/>
              <a:gd name="connsiteX16" fmla="*/ 3940773 w 5008909"/>
              <a:gd name="connsiteY16" fmla="*/ 96849 h 3845361"/>
              <a:gd name="connsiteX17" fmla="*/ 3725620 w 5008909"/>
              <a:gd name="connsiteY17" fmla="*/ 30 h 3845361"/>
              <a:gd name="connsiteX18" fmla="*/ 3047888 w 5008909"/>
              <a:gd name="connsiteY18" fmla="*/ 107607 h 3845361"/>
              <a:gd name="connsiteX19" fmla="*/ 2499248 w 5008909"/>
              <a:gd name="connsiteY19" fmla="*/ 30 h 3845361"/>
              <a:gd name="connsiteX20" fmla="*/ 2499248 w 5008909"/>
              <a:gd name="connsiteY20" fmla="*/ 30 h 3845361"/>
              <a:gd name="connsiteX21" fmla="*/ 2079700 w 5008909"/>
              <a:gd name="connsiteY21" fmla="*/ 53819 h 3845361"/>
              <a:gd name="connsiteX22" fmla="*/ 799540 w 5008909"/>
              <a:gd name="connsiteY22" fmla="*/ 21546 h 3845361"/>
              <a:gd name="connsiteX0" fmla="*/ 799540 w 5008909"/>
              <a:gd name="connsiteY0" fmla="*/ 21546 h 3845361"/>
              <a:gd name="connsiteX1" fmla="*/ 207869 w 5008909"/>
              <a:gd name="connsiteY1" fmla="*/ 473367 h 3845361"/>
              <a:gd name="connsiteX2" fmla="*/ 1681 w 5008909"/>
              <a:gd name="connsiteY2" fmla="*/ 1258675 h 3845361"/>
              <a:gd name="connsiteX3" fmla="*/ 109257 w 5008909"/>
              <a:gd name="connsiteY3" fmla="*/ 2192798 h 3845361"/>
              <a:gd name="connsiteX4" fmla="*/ 91328 w 5008909"/>
              <a:gd name="connsiteY4" fmla="*/ 3144849 h 3845361"/>
              <a:gd name="connsiteX5" fmla="*/ 397921 w 5008909"/>
              <a:gd name="connsiteY5" fmla="*/ 3630738 h 3845361"/>
              <a:gd name="connsiteX6" fmla="*/ 1419898 w 5008909"/>
              <a:gd name="connsiteY6" fmla="*/ 3671974 h 3845361"/>
              <a:gd name="connsiteX7" fmla="*/ 1993639 w 5008909"/>
              <a:gd name="connsiteY7" fmla="*/ 3743692 h 3845361"/>
              <a:gd name="connsiteX8" fmla="*/ 2567379 w 5008909"/>
              <a:gd name="connsiteY8" fmla="*/ 3844096 h 3845361"/>
              <a:gd name="connsiteX9" fmla="*/ 3392133 w 5008909"/>
              <a:gd name="connsiteY9" fmla="*/ 3668388 h 3845361"/>
              <a:gd name="connsiteX10" fmla="*/ 4252744 w 5008909"/>
              <a:gd name="connsiteY10" fmla="*/ 3689903 h 3845361"/>
              <a:gd name="connsiteX11" fmla="*/ 4844415 w 5008909"/>
              <a:gd name="connsiteY11" fmla="*/ 3281113 h 3845361"/>
              <a:gd name="connsiteX12" fmla="*/ 4919719 w 5008909"/>
              <a:gd name="connsiteY12" fmla="*/ 2194590 h 3845361"/>
              <a:gd name="connsiteX13" fmla="*/ 5005780 w 5008909"/>
              <a:gd name="connsiteY13" fmla="*/ 1140341 h 3845361"/>
              <a:gd name="connsiteX14" fmla="*/ 4801384 w 5008909"/>
              <a:gd name="connsiteY14" fmla="*/ 548670 h 3845361"/>
              <a:gd name="connsiteX15" fmla="*/ 4166683 w 5008909"/>
              <a:gd name="connsiteY15" fmla="*/ 118364 h 3845361"/>
              <a:gd name="connsiteX16" fmla="*/ 3940773 w 5008909"/>
              <a:gd name="connsiteY16" fmla="*/ 96849 h 3845361"/>
              <a:gd name="connsiteX17" fmla="*/ 3725620 w 5008909"/>
              <a:gd name="connsiteY17" fmla="*/ 30 h 3845361"/>
              <a:gd name="connsiteX18" fmla="*/ 3047888 w 5008909"/>
              <a:gd name="connsiteY18" fmla="*/ 107607 h 3845361"/>
              <a:gd name="connsiteX19" fmla="*/ 2499248 w 5008909"/>
              <a:gd name="connsiteY19" fmla="*/ 30 h 3845361"/>
              <a:gd name="connsiteX20" fmla="*/ 2499248 w 5008909"/>
              <a:gd name="connsiteY20" fmla="*/ 30 h 3845361"/>
              <a:gd name="connsiteX21" fmla="*/ 2079700 w 5008909"/>
              <a:gd name="connsiteY21" fmla="*/ 53819 h 3845361"/>
              <a:gd name="connsiteX22" fmla="*/ 799540 w 5008909"/>
              <a:gd name="connsiteY22" fmla="*/ 21546 h 3845361"/>
              <a:gd name="connsiteX0" fmla="*/ 781611 w 5008909"/>
              <a:gd name="connsiteY0" fmla="*/ 66369 h 3845361"/>
              <a:gd name="connsiteX1" fmla="*/ 207869 w 5008909"/>
              <a:gd name="connsiteY1" fmla="*/ 473367 h 3845361"/>
              <a:gd name="connsiteX2" fmla="*/ 1681 w 5008909"/>
              <a:gd name="connsiteY2" fmla="*/ 1258675 h 3845361"/>
              <a:gd name="connsiteX3" fmla="*/ 109257 w 5008909"/>
              <a:gd name="connsiteY3" fmla="*/ 2192798 h 3845361"/>
              <a:gd name="connsiteX4" fmla="*/ 91328 w 5008909"/>
              <a:gd name="connsiteY4" fmla="*/ 3144849 h 3845361"/>
              <a:gd name="connsiteX5" fmla="*/ 397921 w 5008909"/>
              <a:gd name="connsiteY5" fmla="*/ 3630738 h 3845361"/>
              <a:gd name="connsiteX6" fmla="*/ 1419898 w 5008909"/>
              <a:gd name="connsiteY6" fmla="*/ 3671974 h 3845361"/>
              <a:gd name="connsiteX7" fmla="*/ 1993639 w 5008909"/>
              <a:gd name="connsiteY7" fmla="*/ 3743692 h 3845361"/>
              <a:gd name="connsiteX8" fmla="*/ 2567379 w 5008909"/>
              <a:gd name="connsiteY8" fmla="*/ 3844096 h 3845361"/>
              <a:gd name="connsiteX9" fmla="*/ 3392133 w 5008909"/>
              <a:gd name="connsiteY9" fmla="*/ 3668388 h 3845361"/>
              <a:gd name="connsiteX10" fmla="*/ 4252744 w 5008909"/>
              <a:gd name="connsiteY10" fmla="*/ 3689903 h 3845361"/>
              <a:gd name="connsiteX11" fmla="*/ 4844415 w 5008909"/>
              <a:gd name="connsiteY11" fmla="*/ 3281113 h 3845361"/>
              <a:gd name="connsiteX12" fmla="*/ 4919719 w 5008909"/>
              <a:gd name="connsiteY12" fmla="*/ 2194590 h 3845361"/>
              <a:gd name="connsiteX13" fmla="*/ 5005780 w 5008909"/>
              <a:gd name="connsiteY13" fmla="*/ 1140341 h 3845361"/>
              <a:gd name="connsiteX14" fmla="*/ 4801384 w 5008909"/>
              <a:gd name="connsiteY14" fmla="*/ 548670 h 3845361"/>
              <a:gd name="connsiteX15" fmla="*/ 4166683 w 5008909"/>
              <a:gd name="connsiteY15" fmla="*/ 118364 h 3845361"/>
              <a:gd name="connsiteX16" fmla="*/ 3940773 w 5008909"/>
              <a:gd name="connsiteY16" fmla="*/ 96849 h 3845361"/>
              <a:gd name="connsiteX17" fmla="*/ 3725620 w 5008909"/>
              <a:gd name="connsiteY17" fmla="*/ 30 h 3845361"/>
              <a:gd name="connsiteX18" fmla="*/ 3047888 w 5008909"/>
              <a:gd name="connsiteY18" fmla="*/ 107607 h 3845361"/>
              <a:gd name="connsiteX19" fmla="*/ 2499248 w 5008909"/>
              <a:gd name="connsiteY19" fmla="*/ 30 h 3845361"/>
              <a:gd name="connsiteX20" fmla="*/ 2499248 w 5008909"/>
              <a:gd name="connsiteY20" fmla="*/ 30 h 3845361"/>
              <a:gd name="connsiteX21" fmla="*/ 2079700 w 5008909"/>
              <a:gd name="connsiteY21" fmla="*/ 53819 h 3845361"/>
              <a:gd name="connsiteX22" fmla="*/ 781611 w 5008909"/>
              <a:gd name="connsiteY22" fmla="*/ 66369 h 3845361"/>
              <a:gd name="connsiteX0" fmla="*/ 781611 w 5008909"/>
              <a:gd name="connsiteY0" fmla="*/ 66369 h 3845361"/>
              <a:gd name="connsiteX1" fmla="*/ 207869 w 5008909"/>
              <a:gd name="connsiteY1" fmla="*/ 473367 h 3845361"/>
              <a:gd name="connsiteX2" fmla="*/ 1681 w 5008909"/>
              <a:gd name="connsiteY2" fmla="*/ 1258675 h 3845361"/>
              <a:gd name="connsiteX3" fmla="*/ 109257 w 5008909"/>
              <a:gd name="connsiteY3" fmla="*/ 2192798 h 3845361"/>
              <a:gd name="connsiteX4" fmla="*/ 91328 w 5008909"/>
              <a:gd name="connsiteY4" fmla="*/ 3144849 h 3845361"/>
              <a:gd name="connsiteX5" fmla="*/ 397921 w 5008909"/>
              <a:gd name="connsiteY5" fmla="*/ 3630738 h 3845361"/>
              <a:gd name="connsiteX6" fmla="*/ 1419898 w 5008909"/>
              <a:gd name="connsiteY6" fmla="*/ 3671974 h 3845361"/>
              <a:gd name="connsiteX7" fmla="*/ 1993639 w 5008909"/>
              <a:gd name="connsiteY7" fmla="*/ 3743692 h 3845361"/>
              <a:gd name="connsiteX8" fmla="*/ 2567379 w 5008909"/>
              <a:gd name="connsiteY8" fmla="*/ 3844096 h 3845361"/>
              <a:gd name="connsiteX9" fmla="*/ 3392133 w 5008909"/>
              <a:gd name="connsiteY9" fmla="*/ 3668388 h 3845361"/>
              <a:gd name="connsiteX10" fmla="*/ 4252744 w 5008909"/>
              <a:gd name="connsiteY10" fmla="*/ 3689903 h 3845361"/>
              <a:gd name="connsiteX11" fmla="*/ 4844415 w 5008909"/>
              <a:gd name="connsiteY11" fmla="*/ 3281113 h 3845361"/>
              <a:gd name="connsiteX12" fmla="*/ 4919719 w 5008909"/>
              <a:gd name="connsiteY12" fmla="*/ 2194590 h 3845361"/>
              <a:gd name="connsiteX13" fmla="*/ 5005780 w 5008909"/>
              <a:gd name="connsiteY13" fmla="*/ 1140341 h 3845361"/>
              <a:gd name="connsiteX14" fmla="*/ 4801384 w 5008909"/>
              <a:gd name="connsiteY14" fmla="*/ 548670 h 3845361"/>
              <a:gd name="connsiteX15" fmla="*/ 4166683 w 5008909"/>
              <a:gd name="connsiteY15" fmla="*/ 118364 h 3845361"/>
              <a:gd name="connsiteX16" fmla="*/ 3940773 w 5008909"/>
              <a:gd name="connsiteY16" fmla="*/ 96849 h 3845361"/>
              <a:gd name="connsiteX17" fmla="*/ 3725620 w 5008909"/>
              <a:gd name="connsiteY17" fmla="*/ 30 h 3845361"/>
              <a:gd name="connsiteX18" fmla="*/ 3047888 w 5008909"/>
              <a:gd name="connsiteY18" fmla="*/ 107607 h 3845361"/>
              <a:gd name="connsiteX19" fmla="*/ 2499248 w 5008909"/>
              <a:gd name="connsiteY19" fmla="*/ 30 h 3845361"/>
              <a:gd name="connsiteX20" fmla="*/ 2499248 w 5008909"/>
              <a:gd name="connsiteY20" fmla="*/ 30 h 3845361"/>
              <a:gd name="connsiteX21" fmla="*/ 2079700 w 5008909"/>
              <a:gd name="connsiteY21" fmla="*/ 53819 h 3845361"/>
              <a:gd name="connsiteX22" fmla="*/ 781611 w 5008909"/>
              <a:gd name="connsiteY22" fmla="*/ 66369 h 3845361"/>
              <a:gd name="connsiteX0" fmla="*/ 781611 w 5008909"/>
              <a:gd name="connsiteY0" fmla="*/ 66369 h 3845361"/>
              <a:gd name="connsiteX1" fmla="*/ 207869 w 5008909"/>
              <a:gd name="connsiteY1" fmla="*/ 473367 h 3845361"/>
              <a:gd name="connsiteX2" fmla="*/ 1681 w 5008909"/>
              <a:gd name="connsiteY2" fmla="*/ 1258675 h 3845361"/>
              <a:gd name="connsiteX3" fmla="*/ 109257 w 5008909"/>
              <a:gd name="connsiteY3" fmla="*/ 2192798 h 3845361"/>
              <a:gd name="connsiteX4" fmla="*/ 91328 w 5008909"/>
              <a:gd name="connsiteY4" fmla="*/ 3144849 h 3845361"/>
              <a:gd name="connsiteX5" fmla="*/ 397921 w 5008909"/>
              <a:gd name="connsiteY5" fmla="*/ 3630738 h 3845361"/>
              <a:gd name="connsiteX6" fmla="*/ 1419898 w 5008909"/>
              <a:gd name="connsiteY6" fmla="*/ 3671974 h 3845361"/>
              <a:gd name="connsiteX7" fmla="*/ 1993639 w 5008909"/>
              <a:gd name="connsiteY7" fmla="*/ 3743692 h 3845361"/>
              <a:gd name="connsiteX8" fmla="*/ 2567379 w 5008909"/>
              <a:gd name="connsiteY8" fmla="*/ 3844096 h 3845361"/>
              <a:gd name="connsiteX9" fmla="*/ 3392133 w 5008909"/>
              <a:gd name="connsiteY9" fmla="*/ 3668388 h 3845361"/>
              <a:gd name="connsiteX10" fmla="*/ 4252744 w 5008909"/>
              <a:gd name="connsiteY10" fmla="*/ 3689903 h 3845361"/>
              <a:gd name="connsiteX11" fmla="*/ 4844415 w 5008909"/>
              <a:gd name="connsiteY11" fmla="*/ 3281113 h 3845361"/>
              <a:gd name="connsiteX12" fmla="*/ 4919719 w 5008909"/>
              <a:gd name="connsiteY12" fmla="*/ 2194590 h 3845361"/>
              <a:gd name="connsiteX13" fmla="*/ 5005780 w 5008909"/>
              <a:gd name="connsiteY13" fmla="*/ 1140341 h 3845361"/>
              <a:gd name="connsiteX14" fmla="*/ 4801384 w 5008909"/>
              <a:gd name="connsiteY14" fmla="*/ 548670 h 3845361"/>
              <a:gd name="connsiteX15" fmla="*/ 4166683 w 5008909"/>
              <a:gd name="connsiteY15" fmla="*/ 118364 h 3845361"/>
              <a:gd name="connsiteX16" fmla="*/ 3940773 w 5008909"/>
              <a:gd name="connsiteY16" fmla="*/ 96849 h 3845361"/>
              <a:gd name="connsiteX17" fmla="*/ 3725620 w 5008909"/>
              <a:gd name="connsiteY17" fmla="*/ 30 h 3845361"/>
              <a:gd name="connsiteX18" fmla="*/ 3047888 w 5008909"/>
              <a:gd name="connsiteY18" fmla="*/ 107607 h 3845361"/>
              <a:gd name="connsiteX19" fmla="*/ 2499248 w 5008909"/>
              <a:gd name="connsiteY19" fmla="*/ 30 h 3845361"/>
              <a:gd name="connsiteX20" fmla="*/ 2499248 w 5008909"/>
              <a:gd name="connsiteY20" fmla="*/ 30 h 3845361"/>
              <a:gd name="connsiteX21" fmla="*/ 1891441 w 5008909"/>
              <a:gd name="connsiteY21" fmla="*/ 170361 h 3845361"/>
              <a:gd name="connsiteX22" fmla="*/ 781611 w 5008909"/>
              <a:gd name="connsiteY22" fmla="*/ 66369 h 3845361"/>
              <a:gd name="connsiteX0" fmla="*/ 781611 w 5008909"/>
              <a:gd name="connsiteY0" fmla="*/ 66369 h 3845361"/>
              <a:gd name="connsiteX1" fmla="*/ 207869 w 5008909"/>
              <a:gd name="connsiteY1" fmla="*/ 473367 h 3845361"/>
              <a:gd name="connsiteX2" fmla="*/ 1681 w 5008909"/>
              <a:gd name="connsiteY2" fmla="*/ 1258675 h 3845361"/>
              <a:gd name="connsiteX3" fmla="*/ 109257 w 5008909"/>
              <a:gd name="connsiteY3" fmla="*/ 2192798 h 3845361"/>
              <a:gd name="connsiteX4" fmla="*/ 91328 w 5008909"/>
              <a:gd name="connsiteY4" fmla="*/ 3144849 h 3845361"/>
              <a:gd name="connsiteX5" fmla="*/ 397921 w 5008909"/>
              <a:gd name="connsiteY5" fmla="*/ 3630738 h 3845361"/>
              <a:gd name="connsiteX6" fmla="*/ 1419898 w 5008909"/>
              <a:gd name="connsiteY6" fmla="*/ 3671974 h 3845361"/>
              <a:gd name="connsiteX7" fmla="*/ 1993639 w 5008909"/>
              <a:gd name="connsiteY7" fmla="*/ 3743692 h 3845361"/>
              <a:gd name="connsiteX8" fmla="*/ 2567379 w 5008909"/>
              <a:gd name="connsiteY8" fmla="*/ 3844096 h 3845361"/>
              <a:gd name="connsiteX9" fmla="*/ 3392133 w 5008909"/>
              <a:gd name="connsiteY9" fmla="*/ 3668388 h 3845361"/>
              <a:gd name="connsiteX10" fmla="*/ 4252744 w 5008909"/>
              <a:gd name="connsiteY10" fmla="*/ 3689903 h 3845361"/>
              <a:gd name="connsiteX11" fmla="*/ 4844415 w 5008909"/>
              <a:gd name="connsiteY11" fmla="*/ 3281113 h 3845361"/>
              <a:gd name="connsiteX12" fmla="*/ 4919719 w 5008909"/>
              <a:gd name="connsiteY12" fmla="*/ 2194590 h 3845361"/>
              <a:gd name="connsiteX13" fmla="*/ 5005780 w 5008909"/>
              <a:gd name="connsiteY13" fmla="*/ 1140341 h 3845361"/>
              <a:gd name="connsiteX14" fmla="*/ 4801384 w 5008909"/>
              <a:gd name="connsiteY14" fmla="*/ 548670 h 3845361"/>
              <a:gd name="connsiteX15" fmla="*/ 4166683 w 5008909"/>
              <a:gd name="connsiteY15" fmla="*/ 118364 h 3845361"/>
              <a:gd name="connsiteX16" fmla="*/ 3940773 w 5008909"/>
              <a:gd name="connsiteY16" fmla="*/ 96849 h 3845361"/>
              <a:gd name="connsiteX17" fmla="*/ 3725620 w 5008909"/>
              <a:gd name="connsiteY17" fmla="*/ 30 h 3845361"/>
              <a:gd name="connsiteX18" fmla="*/ 3047888 w 5008909"/>
              <a:gd name="connsiteY18" fmla="*/ 107607 h 3845361"/>
              <a:gd name="connsiteX19" fmla="*/ 2499248 w 5008909"/>
              <a:gd name="connsiteY19" fmla="*/ 30 h 3845361"/>
              <a:gd name="connsiteX20" fmla="*/ 2499248 w 5008909"/>
              <a:gd name="connsiteY20" fmla="*/ 30 h 3845361"/>
              <a:gd name="connsiteX21" fmla="*/ 1891441 w 5008909"/>
              <a:gd name="connsiteY21" fmla="*/ 170361 h 3845361"/>
              <a:gd name="connsiteX22" fmla="*/ 781611 w 5008909"/>
              <a:gd name="connsiteY22" fmla="*/ 66369 h 3845361"/>
              <a:gd name="connsiteX0" fmla="*/ 781611 w 5008909"/>
              <a:gd name="connsiteY0" fmla="*/ 66369 h 3845361"/>
              <a:gd name="connsiteX1" fmla="*/ 207869 w 5008909"/>
              <a:gd name="connsiteY1" fmla="*/ 473367 h 3845361"/>
              <a:gd name="connsiteX2" fmla="*/ 1681 w 5008909"/>
              <a:gd name="connsiteY2" fmla="*/ 1258675 h 3845361"/>
              <a:gd name="connsiteX3" fmla="*/ 109257 w 5008909"/>
              <a:gd name="connsiteY3" fmla="*/ 2192798 h 3845361"/>
              <a:gd name="connsiteX4" fmla="*/ 91328 w 5008909"/>
              <a:gd name="connsiteY4" fmla="*/ 3144849 h 3845361"/>
              <a:gd name="connsiteX5" fmla="*/ 397921 w 5008909"/>
              <a:gd name="connsiteY5" fmla="*/ 3630738 h 3845361"/>
              <a:gd name="connsiteX6" fmla="*/ 1419898 w 5008909"/>
              <a:gd name="connsiteY6" fmla="*/ 3671974 h 3845361"/>
              <a:gd name="connsiteX7" fmla="*/ 1993639 w 5008909"/>
              <a:gd name="connsiteY7" fmla="*/ 3743692 h 3845361"/>
              <a:gd name="connsiteX8" fmla="*/ 2567379 w 5008909"/>
              <a:gd name="connsiteY8" fmla="*/ 3844096 h 3845361"/>
              <a:gd name="connsiteX9" fmla="*/ 3392133 w 5008909"/>
              <a:gd name="connsiteY9" fmla="*/ 3668388 h 3845361"/>
              <a:gd name="connsiteX10" fmla="*/ 4252744 w 5008909"/>
              <a:gd name="connsiteY10" fmla="*/ 3689903 h 3845361"/>
              <a:gd name="connsiteX11" fmla="*/ 4844415 w 5008909"/>
              <a:gd name="connsiteY11" fmla="*/ 3281113 h 3845361"/>
              <a:gd name="connsiteX12" fmla="*/ 4919719 w 5008909"/>
              <a:gd name="connsiteY12" fmla="*/ 2194590 h 3845361"/>
              <a:gd name="connsiteX13" fmla="*/ 5005780 w 5008909"/>
              <a:gd name="connsiteY13" fmla="*/ 1140341 h 3845361"/>
              <a:gd name="connsiteX14" fmla="*/ 4801384 w 5008909"/>
              <a:gd name="connsiteY14" fmla="*/ 548670 h 3845361"/>
              <a:gd name="connsiteX15" fmla="*/ 4166683 w 5008909"/>
              <a:gd name="connsiteY15" fmla="*/ 118364 h 3845361"/>
              <a:gd name="connsiteX16" fmla="*/ 3940773 w 5008909"/>
              <a:gd name="connsiteY16" fmla="*/ 96849 h 3845361"/>
              <a:gd name="connsiteX17" fmla="*/ 3725620 w 5008909"/>
              <a:gd name="connsiteY17" fmla="*/ 30 h 3845361"/>
              <a:gd name="connsiteX18" fmla="*/ 3047888 w 5008909"/>
              <a:gd name="connsiteY18" fmla="*/ 107607 h 3845361"/>
              <a:gd name="connsiteX19" fmla="*/ 2499248 w 5008909"/>
              <a:gd name="connsiteY19" fmla="*/ 30 h 3845361"/>
              <a:gd name="connsiteX20" fmla="*/ 2499248 w 5008909"/>
              <a:gd name="connsiteY20" fmla="*/ 30 h 3845361"/>
              <a:gd name="connsiteX21" fmla="*/ 1748005 w 5008909"/>
              <a:gd name="connsiteY21" fmla="*/ 152432 h 3845361"/>
              <a:gd name="connsiteX22" fmla="*/ 781611 w 5008909"/>
              <a:gd name="connsiteY22" fmla="*/ 66369 h 3845361"/>
              <a:gd name="connsiteX0" fmla="*/ 781611 w 5008909"/>
              <a:gd name="connsiteY0" fmla="*/ 66369 h 3845361"/>
              <a:gd name="connsiteX1" fmla="*/ 207869 w 5008909"/>
              <a:gd name="connsiteY1" fmla="*/ 473367 h 3845361"/>
              <a:gd name="connsiteX2" fmla="*/ 1681 w 5008909"/>
              <a:gd name="connsiteY2" fmla="*/ 1258675 h 3845361"/>
              <a:gd name="connsiteX3" fmla="*/ 109257 w 5008909"/>
              <a:gd name="connsiteY3" fmla="*/ 2192798 h 3845361"/>
              <a:gd name="connsiteX4" fmla="*/ 91328 w 5008909"/>
              <a:gd name="connsiteY4" fmla="*/ 3144849 h 3845361"/>
              <a:gd name="connsiteX5" fmla="*/ 397921 w 5008909"/>
              <a:gd name="connsiteY5" fmla="*/ 3630738 h 3845361"/>
              <a:gd name="connsiteX6" fmla="*/ 1419898 w 5008909"/>
              <a:gd name="connsiteY6" fmla="*/ 3671974 h 3845361"/>
              <a:gd name="connsiteX7" fmla="*/ 1993639 w 5008909"/>
              <a:gd name="connsiteY7" fmla="*/ 3743692 h 3845361"/>
              <a:gd name="connsiteX8" fmla="*/ 2567379 w 5008909"/>
              <a:gd name="connsiteY8" fmla="*/ 3844096 h 3845361"/>
              <a:gd name="connsiteX9" fmla="*/ 3392133 w 5008909"/>
              <a:gd name="connsiteY9" fmla="*/ 3668388 h 3845361"/>
              <a:gd name="connsiteX10" fmla="*/ 4252744 w 5008909"/>
              <a:gd name="connsiteY10" fmla="*/ 3689903 h 3845361"/>
              <a:gd name="connsiteX11" fmla="*/ 4844415 w 5008909"/>
              <a:gd name="connsiteY11" fmla="*/ 3281113 h 3845361"/>
              <a:gd name="connsiteX12" fmla="*/ 4919719 w 5008909"/>
              <a:gd name="connsiteY12" fmla="*/ 2194590 h 3845361"/>
              <a:gd name="connsiteX13" fmla="*/ 5005780 w 5008909"/>
              <a:gd name="connsiteY13" fmla="*/ 1140341 h 3845361"/>
              <a:gd name="connsiteX14" fmla="*/ 4801384 w 5008909"/>
              <a:gd name="connsiteY14" fmla="*/ 548670 h 3845361"/>
              <a:gd name="connsiteX15" fmla="*/ 4166683 w 5008909"/>
              <a:gd name="connsiteY15" fmla="*/ 118364 h 3845361"/>
              <a:gd name="connsiteX16" fmla="*/ 3940773 w 5008909"/>
              <a:gd name="connsiteY16" fmla="*/ 96849 h 3845361"/>
              <a:gd name="connsiteX17" fmla="*/ 3725620 w 5008909"/>
              <a:gd name="connsiteY17" fmla="*/ 30 h 3845361"/>
              <a:gd name="connsiteX18" fmla="*/ 3047888 w 5008909"/>
              <a:gd name="connsiteY18" fmla="*/ 107607 h 3845361"/>
              <a:gd name="connsiteX19" fmla="*/ 2499248 w 5008909"/>
              <a:gd name="connsiteY19" fmla="*/ 30 h 3845361"/>
              <a:gd name="connsiteX20" fmla="*/ 1748005 w 5008909"/>
              <a:gd name="connsiteY20" fmla="*/ 152432 h 3845361"/>
              <a:gd name="connsiteX21" fmla="*/ 781611 w 5008909"/>
              <a:gd name="connsiteY21" fmla="*/ 66369 h 3845361"/>
              <a:gd name="connsiteX0" fmla="*/ 781611 w 5008909"/>
              <a:gd name="connsiteY0" fmla="*/ 66369 h 3845361"/>
              <a:gd name="connsiteX1" fmla="*/ 207869 w 5008909"/>
              <a:gd name="connsiteY1" fmla="*/ 473367 h 3845361"/>
              <a:gd name="connsiteX2" fmla="*/ 1681 w 5008909"/>
              <a:gd name="connsiteY2" fmla="*/ 1258675 h 3845361"/>
              <a:gd name="connsiteX3" fmla="*/ 109257 w 5008909"/>
              <a:gd name="connsiteY3" fmla="*/ 2192798 h 3845361"/>
              <a:gd name="connsiteX4" fmla="*/ 91328 w 5008909"/>
              <a:gd name="connsiteY4" fmla="*/ 3144849 h 3845361"/>
              <a:gd name="connsiteX5" fmla="*/ 397921 w 5008909"/>
              <a:gd name="connsiteY5" fmla="*/ 3630738 h 3845361"/>
              <a:gd name="connsiteX6" fmla="*/ 1419898 w 5008909"/>
              <a:gd name="connsiteY6" fmla="*/ 3671974 h 3845361"/>
              <a:gd name="connsiteX7" fmla="*/ 1993639 w 5008909"/>
              <a:gd name="connsiteY7" fmla="*/ 3743692 h 3845361"/>
              <a:gd name="connsiteX8" fmla="*/ 2567379 w 5008909"/>
              <a:gd name="connsiteY8" fmla="*/ 3844096 h 3845361"/>
              <a:gd name="connsiteX9" fmla="*/ 3392133 w 5008909"/>
              <a:gd name="connsiteY9" fmla="*/ 3668388 h 3845361"/>
              <a:gd name="connsiteX10" fmla="*/ 4252744 w 5008909"/>
              <a:gd name="connsiteY10" fmla="*/ 3689903 h 3845361"/>
              <a:gd name="connsiteX11" fmla="*/ 4844415 w 5008909"/>
              <a:gd name="connsiteY11" fmla="*/ 3281113 h 3845361"/>
              <a:gd name="connsiteX12" fmla="*/ 4919719 w 5008909"/>
              <a:gd name="connsiteY12" fmla="*/ 2194590 h 3845361"/>
              <a:gd name="connsiteX13" fmla="*/ 5005780 w 5008909"/>
              <a:gd name="connsiteY13" fmla="*/ 1140341 h 3845361"/>
              <a:gd name="connsiteX14" fmla="*/ 4801384 w 5008909"/>
              <a:gd name="connsiteY14" fmla="*/ 548670 h 3845361"/>
              <a:gd name="connsiteX15" fmla="*/ 4166683 w 5008909"/>
              <a:gd name="connsiteY15" fmla="*/ 118364 h 3845361"/>
              <a:gd name="connsiteX16" fmla="*/ 3940773 w 5008909"/>
              <a:gd name="connsiteY16" fmla="*/ 96849 h 3845361"/>
              <a:gd name="connsiteX17" fmla="*/ 3725620 w 5008909"/>
              <a:gd name="connsiteY17" fmla="*/ 30 h 3845361"/>
              <a:gd name="connsiteX18" fmla="*/ 3047888 w 5008909"/>
              <a:gd name="connsiteY18" fmla="*/ 107607 h 3845361"/>
              <a:gd name="connsiteX19" fmla="*/ 2499248 w 5008909"/>
              <a:gd name="connsiteY19" fmla="*/ 30 h 3845361"/>
              <a:gd name="connsiteX20" fmla="*/ 1748005 w 5008909"/>
              <a:gd name="connsiteY20" fmla="*/ 152432 h 3845361"/>
              <a:gd name="connsiteX21" fmla="*/ 781611 w 5008909"/>
              <a:gd name="connsiteY21" fmla="*/ 66369 h 3845361"/>
              <a:gd name="connsiteX0" fmla="*/ 781611 w 5008909"/>
              <a:gd name="connsiteY0" fmla="*/ 66369 h 3845361"/>
              <a:gd name="connsiteX1" fmla="*/ 207869 w 5008909"/>
              <a:gd name="connsiteY1" fmla="*/ 473367 h 3845361"/>
              <a:gd name="connsiteX2" fmla="*/ 1681 w 5008909"/>
              <a:gd name="connsiteY2" fmla="*/ 1258675 h 3845361"/>
              <a:gd name="connsiteX3" fmla="*/ 109257 w 5008909"/>
              <a:gd name="connsiteY3" fmla="*/ 2192798 h 3845361"/>
              <a:gd name="connsiteX4" fmla="*/ 91328 w 5008909"/>
              <a:gd name="connsiteY4" fmla="*/ 3144849 h 3845361"/>
              <a:gd name="connsiteX5" fmla="*/ 397921 w 5008909"/>
              <a:gd name="connsiteY5" fmla="*/ 3630738 h 3845361"/>
              <a:gd name="connsiteX6" fmla="*/ 1419898 w 5008909"/>
              <a:gd name="connsiteY6" fmla="*/ 3671974 h 3845361"/>
              <a:gd name="connsiteX7" fmla="*/ 1993639 w 5008909"/>
              <a:gd name="connsiteY7" fmla="*/ 3743692 h 3845361"/>
              <a:gd name="connsiteX8" fmla="*/ 2567379 w 5008909"/>
              <a:gd name="connsiteY8" fmla="*/ 3844096 h 3845361"/>
              <a:gd name="connsiteX9" fmla="*/ 3392133 w 5008909"/>
              <a:gd name="connsiteY9" fmla="*/ 3668388 h 3845361"/>
              <a:gd name="connsiteX10" fmla="*/ 4252744 w 5008909"/>
              <a:gd name="connsiteY10" fmla="*/ 3689903 h 3845361"/>
              <a:gd name="connsiteX11" fmla="*/ 4844415 w 5008909"/>
              <a:gd name="connsiteY11" fmla="*/ 3281113 h 3845361"/>
              <a:gd name="connsiteX12" fmla="*/ 4919719 w 5008909"/>
              <a:gd name="connsiteY12" fmla="*/ 2194590 h 3845361"/>
              <a:gd name="connsiteX13" fmla="*/ 5005780 w 5008909"/>
              <a:gd name="connsiteY13" fmla="*/ 1140341 h 3845361"/>
              <a:gd name="connsiteX14" fmla="*/ 4801384 w 5008909"/>
              <a:gd name="connsiteY14" fmla="*/ 548670 h 3845361"/>
              <a:gd name="connsiteX15" fmla="*/ 4166683 w 5008909"/>
              <a:gd name="connsiteY15" fmla="*/ 118364 h 3845361"/>
              <a:gd name="connsiteX16" fmla="*/ 3940773 w 5008909"/>
              <a:gd name="connsiteY16" fmla="*/ 96849 h 3845361"/>
              <a:gd name="connsiteX17" fmla="*/ 3725620 w 5008909"/>
              <a:gd name="connsiteY17" fmla="*/ 30 h 3845361"/>
              <a:gd name="connsiteX18" fmla="*/ 3047888 w 5008909"/>
              <a:gd name="connsiteY18" fmla="*/ 107607 h 3845361"/>
              <a:gd name="connsiteX19" fmla="*/ 2553037 w 5008909"/>
              <a:gd name="connsiteY19" fmla="*/ 215182 h 3845361"/>
              <a:gd name="connsiteX20" fmla="*/ 1748005 w 5008909"/>
              <a:gd name="connsiteY20" fmla="*/ 152432 h 3845361"/>
              <a:gd name="connsiteX21" fmla="*/ 781611 w 5008909"/>
              <a:gd name="connsiteY21" fmla="*/ 66369 h 3845361"/>
              <a:gd name="connsiteX0" fmla="*/ 781611 w 5008909"/>
              <a:gd name="connsiteY0" fmla="*/ 71261 h 3850253"/>
              <a:gd name="connsiteX1" fmla="*/ 207869 w 5008909"/>
              <a:gd name="connsiteY1" fmla="*/ 478259 h 3850253"/>
              <a:gd name="connsiteX2" fmla="*/ 1681 w 5008909"/>
              <a:gd name="connsiteY2" fmla="*/ 1263567 h 3850253"/>
              <a:gd name="connsiteX3" fmla="*/ 109257 w 5008909"/>
              <a:gd name="connsiteY3" fmla="*/ 2197690 h 3850253"/>
              <a:gd name="connsiteX4" fmla="*/ 91328 w 5008909"/>
              <a:gd name="connsiteY4" fmla="*/ 3149741 h 3850253"/>
              <a:gd name="connsiteX5" fmla="*/ 397921 w 5008909"/>
              <a:gd name="connsiteY5" fmla="*/ 3635630 h 3850253"/>
              <a:gd name="connsiteX6" fmla="*/ 1419898 w 5008909"/>
              <a:gd name="connsiteY6" fmla="*/ 3676866 h 3850253"/>
              <a:gd name="connsiteX7" fmla="*/ 1993639 w 5008909"/>
              <a:gd name="connsiteY7" fmla="*/ 3748584 h 3850253"/>
              <a:gd name="connsiteX8" fmla="*/ 2567379 w 5008909"/>
              <a:gd name="connsiteY8" fmla="*/ 3848988 h 3850253"/>
              <a:gd name="connsiteX9" fmla="*/ 3392133 w 5008909"/>
              <a:gd name="connsiteY9" fmla="*/ 3673280 h 3850253"/>
              <a:gd name="connsiteX10" fmla="*/ 4252744 w 5008909"/>
              <a:gd name="connsiteY10" fmla="*/ 3694795 h 3850253"/>
              <a:gd name="connsiteX11" fmla="*/ 4844415 w 5008909"/>
              <a:gd name="connsiteY11" fmla="*/ 3286005 h 3850253"/>
              <a:gd name="connsiteX12" fmla="*/ 4919719 w 5008909"/>
              <a:gd name="connsiteY12" fmla="*/ 2199482 h 3850253"/>
              <a:gd name="connsiteX13" fmla="*/ 5005780 w 5008909"/>
              <a:gd name="connsiteY13" fmla="*/ 1145233 h 3850253"/>
              <a:gd name="connsiteX14" fmla="*/ 4801384 w 5008909"/>
              <a:gd name="connsiteY14" fmla="*/ 553562 h 3850253"/>
              <a:gd name="connsiteX15" fmla="*/ 4166683 w 5008909"/>
              <a:gd name="connsiteY15" fmla="*/ 123256 h 3850253"/>
              <a:gd name="connsiteX16" fmla="*/ 3940773 w 5008909"/>
              <a:gd name="connsiteY16" fmla="*/ 101741 h 3850253"/>
              <a:gd name="connsiteX17" fmla="*/ 3725620 w 5008909"/>
              <a:gd name="connsiteY17" fmla="*/ 4922 h 3850253"/>
              <a:gd name="connsiteX18" fmla="*/ 3047888 w 5008909"/>
              <a:gd name="connsiteY18" fmla="*/ 112499 h 3850253"/>
              <a:gd name="connsiteX19" fmla="*/ 2553037 w 5008909"/>
              <a:gd name="connsiteY19" fmla="*/ 220074 h 3850253"/>
              <a:gd name="connsiteX20" fmla="*/ 1748005 w 5008909"/>
              <a:gd name="connsiteY20" fmla="*/ 157324 h 3850253"/>
              <a:gd name="connsiteX21" fmla="*/ 781611 w 5008909"/>
              <a:gd name="connsiteY21" fmla="*/ 71261 h 3850253"/>
              <a:gd name="connsiteX0" fmla="*/ 781611 w 5008909"/>
              <a:gd name="connsiteY0" fmla="*/ 66370 h 3845362"/>
              <a:gd name="connsiteX1" fmla="*/ 207869 w 5008909"/>
              <a:gd name="connsiteY1" fmla="*/ 473368 h 3845362"/>
              <a:gd name="connsiteX2" fmla="*/ 1681 w 5008909"/>
              <a:gd name="connsiteY2" fmla="*/ 1258676 h 3845362"/>
              <a:gd name="connsiteX3" fmla="*/ 109257 w 5008909"/>
              <a:gd name="connsiteY3" fmla="*/ 2192799 h 3845362"/>
              <a:gd name="connsiteX4" fmla="*/ 91328 w 5008909"/>
              <a:gd name="connsiteY4" fmla="*/ 3144850 h 3845362"/>
              <a:gd name="connsiteX5" fmla="*/ 397921 w 5008909"/>
              <a:gd name="connsiteY5" fmla="*/ 3630739 h 3845362"/>
              <a:gd name="connsiteX6" fmla="*/ 1419898 w 5008909"/>
              <a:gd name="connsiteY6" fmla="*/ 3671975 h 3845362"/>
              <a:gd name="connsiteX7" fmla="*/ 1993639 w 5008909"/>
              <a:gd name="connsiteY7" fmla="*/ 3743693 h 3845362"/>
              <a:gd name="connsiteX8" fmla="*/ 2567379 w 5008909"/>
              <a:gd name="connsiteY8" fmla="*/ 3844097 h 3845362"/>
              <a:gd name="connsiteX9" fmla="*/ 3392133 w 5008909"/>
              <a:gd name="connsiteY9" fmla="*/ 3668389 h 3845362"/>
              <a:gd name="connsiteX10" fmla="*/ 4252744 w 5008909"/>
              <a:gd name="connsiteY10" fmla="*/ 3689904 h 3845362"/>
              <a:gd name="connsiteX11" fmla="*/ 4844415 w 5008909"/>
              <a:gd name="connsiteY11" fmla="*/ 3281114 h 3845362"/>
              <a:gd name="connsiteX12" fmla="*/ 4919719 w 5008909"/>
              <a:gd name="connsiteY12" fmla="*/ 2194591 h 3845362"/>
              <a:gd name="connsiteX13" fmla="*/ 5005780 w 5008909"/>
              <a:gd name="connsiteY13" fmla="*/ 1140342 h 3845362"/>
              <a:gd name="connsiteX14" fmla="*/ 4801384 w 5008909"/>
              <a:gd name="connsiteY14" fmla="*/ 548671 h 3845362"/>
              <a:gd name="connsiteX15" fmla="*/ 4166683 w 5008909"/>
              <a:gd name="connsiteY15" fmla="*/ 118365 h 3845362"/>
              <a:gd name="connsiteX16" fmla="*/ 3940773 w 5008909"/>
              <a:gd name="connsiteY16" fmla="*/ 96850 h 3845362"/>
              <a:gd name="connsiteX17" fmla="*/ 3725620 w 5008909"/>
              <a:gd name="connsiteY17" fmla="*/ 31 h 3845362"/>
              <a:gd name="connsiteX18" fmla="*/ 3047888 w 5008909"/>
              <a:gd name="connsiteY18" fmla="*/ 107608 h 3845362"/>
              <a:gd name="connsiteX19" fmla="*/ 1748005 w 5008909"/>
              <a:gd name="connsiteY19" fmla="*/ 152433 h 3845362"/>
              <a:gd name="connsiteX20" fmla="*/ 781611 w 5008909"/>
              <a:gd name="connsiteY20" fmla="*/ 66370 h 3845362"/>
              <a:gd name="connsiteX0" fmla="*/ 781611 w 5008909"/>
              <a:gd name="connsiteY0" fmla="*/ 66370 h 3845362"/>
              <a:gd name="connsiteX1" fmla="*/ 207869 w 5008909"/>
              <a:gd name="connsiteY1" fmla="*/ 473368 h 3845362"/>
              <a:gd name="connsiteX2" fmla="*/ 1681 w 5008909"/>
              <a:gd name="connsiteY2" fmla="*/ 1258676 h 3845362"/>
              <a:gd name="connsiteX3" fmla="*/ 109257 w 5008909"/>
              <a:gd name="connsiteY3" fmla="*/ 2192799 h 3845362"/>
              <a:gd name="connsiteX4" fmla="*/ 91328 w 5008909"/>
              <a:gd name="connsiteY4" fmla="*/ 3144850 h 3845362"/>
              <a:gd name="connsiteX5" fmla="*/ 397921 w 5008909"/>
              <a:gd name="connsiteY5" fmla="*/ 3630739 h 3845362"/>
              <a:gd name="connsiteX6" fmla="*/ 1419898 w 5008909"/>
              <a:gd name="connsiteY6" fmla="*/ 3671975 h 3845362"/>
              <a:gd name="connsiteX7" fmla="*/ 1993639 w 5008909"/>
              <a:gd name="connsiteY7" fmla="*/ 3743693 h 3845362"/>
              <a:gd name="connsiteX8" fmla="*/ 2567379 w 5008909"/>
              <a:gd name="connsiteY8" fmla="*/ 3844097 h 3845362"/>
              <a:gd name="connsiteX9" fmla="*/ 3392133 w 5008909"/>
              <a:gd name="connsiteY9" fmla="*/ 3668389 h 3845362"/>
              <a:gd name="connsiteX10" fmla="*/ 4252744 w 5008909"/>
              <a:gd name="connsiteY10" fmla="*/ 3689904 h 3845362"/>
              <a:gd name="connsiteX11" fmla="*/ 4844415 w 5008909"/>
              <a:gd name="connsiteY11" fmla="*/ 3281114 h 3845362"/>
              <a:gd name="connsiteX12" fmla="*/ 4919719 w 5008909"/>
              <a:gd name="connsiteY12" fmla="*/ 2194591 h 3845362"/>
              <a:gd name="connsiteX13" fmla="*/ 5005780 w 5008909"/>
              <a:gd name="connsiteY13" fmla="*/ 1140342 h 3845362"/>
              <a:gd name="connsiteX14" fmla="*/ 4801384 w 5008909"/>
              <a:gd name="connsiteY14" fmla="*/ 548671 h 3845362"/>
              <a:gd name="connsiteX15" fmla="*/ 4166683 w 5008909"/>
              <a:gd name="connsiteY15" fmla="*/ 118365 h 3845362"/>
              <a:gd name="connsiteX16" fmla="*/ 3940773 w 5008909"/>
              <a:gd name="connsiteY16" fmla="*/ 96850 h 3845362"/>
              <a:gd name="connsiteX17" fmla="*/ 3725620 w 5008909"/>
              <a:gd name="connsiteY17" fmla="*/ 31 h 3845362"/>
              <a:gd name="connsiteX18" fmla="*/ 3047888 w 5008909"/>
              <a:gd name="connsiteY18" fmla="*/ 107608 h 3845362"/>
              <a:gd name="connsiteX19" fmla="*/ 1748005 w 5008909"/>
              <a:gd name="connsiteY19" fmla="*/ 152433 h 3845362"/>
              <a:gd name="connsiteX20" fmla="*/ 781611 w 5008909"/>
              <a:gd name="connsiteY20" fmla="*/ 66370 h 3845362"/>
              <a:gd name="connsiteX0" fmla="*/ 781611 w 5008909"/>
              <a:gd name="connsiteY0" fmla="*/ 82103 h 3861095"/>
              <a:gd name="connsiteX1" fmla="*/ 207869 w 5008909"/>
              <a:gd name="connsiteY1" fmla="*/ 489101 h 3861095"/>
              <a:gd name="connsiteX2" fmla="*/ 1681 w 5008909"/>
              <a:gd name="connsiteY2" fmla="*/ 1274409 h 3861095"/>
              <a:gd name="connsiteX3" fmla="*/ 109257 w 5008909"/>
              <a:gd name="connsiteY3" fmla="*/ 2208532 h 3861095"/>
              <a:gd name="connsiteX4" fmla="*/ 91328 w 5008909"/>
              <a:gd name="connsiteY4" fmla="*/ 3160583 h 3861095"/>
              <a:gd name="connsiteX5" fmla="*/ 397921 w 5008909"/>
              <a:gd name="connsiteY5" fmla="*/ 3646472 h 3861095"/>
              <a:gd name="connsiteX6" fmla="*/ 1419898 w 5008909"/>
              <a:gd name="connsiteY6" fmla="*/ 3687708 h 3861095"/>
              <a:gd name="connsiteX7" fmla="*/ 1993639 w 5008909"/>
              <a:gd name="connsiteY7" fmla="*/ 3759426 h 3861095"/>
              <a:gd name="connsiteX8" fmla="*/ 2567379 w 5008909"/>
              <a:gd name="connsiteY8" fmla="*/ 3859830 h 3861095"/>
              <a:gd name="connsiteX9" fmla="*/ 3392133 w 5008909"/>
              <a:gd name="connsiteY9" fmla="*/ 3684122 h 3861095"/>
              <a:gd name="connsiteX10" fmla="*/ 4252744 w 5008909"/>
              <a:gd name="connsiteY10" fmla="*/ 3705637 h 3861095"/>
              <a:gd name="connsiteX11" fmla="*/ 4844415 w 5008909"/>
              <a:gd name="connsiteY11" fmla="*/ 3296847 h 3861095"/>
              <a:gd name="connsiteX12" fmla="*/ 4919719 w 5008909"/>
              <a:gd name="connsiteY12" fmla="*/ 2210324 h 3861095"/>
              <a:gd name="connsiteX13" fmla="*/ 5005780 w 5008909"/>
              <a:gd name="connsiteY13" fmla="*/ 1156075 h 3861095"/>
              <a:gd name="connsiteX14" fmla="*/ 4801384 w 5008909"/>
              <a:gd name="connsiteY14" fmla="*/ 564404 h 3861095"/>
              <a:gd name="connsiteX15" fmla="*/ 4166683 w 5008909"/>
              <a:gd name="connsiteY15" fmla="*/ 134098 h 3861095"/>
              <a:gd name="connsiteX16" fmla="*/ 3940773 w 5008909"/>
              <a:gd name="connsiteY16" fmla="*/ 112583 h 3861095"/>
              <a:gd name="connsiteX17" fmla="*/ 3725620 w 5008909"/>
              <a:gd name="connsiteY17" fmla="*/ 15764 h 3861095"/>
              <a:gd name="connsiteX18" fmla="*/ 2832735 w 5008909"/>
              <a:gd name="connsiteY18" fmla="*/ 15765 h 3861095"/>
              <a:gd name="connsiteX19" fmla="*/ 1748005 w 5008909"/>
              <a:gd name="connsiteY19" fmla="*/ 168166 h 3861095"/>
              <a:gd name="connsiteX20" fmla="*/ 781611 w 5008909"/>
              <a:gd name="connsiteY20" fmla="*/ 82103 h 3861095"/>
              <a:gd name="connsiteX0" fmla="*/ 781611 w 5008909"/>
              <a:gd name="connsiteY0" fmla="*/ 82103 h 3861095"/>
              <a:gd name="connsiteX1" fmla="*/ 207869 w 5008909"/>
              <a:gd name="connsiteY1" fmla="*/ 489101 h 3861095"/>
              <a:gd name="connsiteX2" fmla="*/ 1681 w 5008909"/>
              <a:gd name="connsiteY2" fmla="*/ 1274409 h 3861095"/>
              <a:gd name="connsiteX3" fmla="*/ 109257 w 5008909"/>
              <a:gd name="connsiteY3" fmla="*/ 2208532 h 3861095"/>
              <a:gd name="connsiteX4" fmla="*/ 91328 w 5008909"/>
              <a:gd name="connsiteY4" fmla="*/ 3160583 h 3861095"/>
              <a:gd name="connsiteX5" fmla="*/ 397921 w 5008909"/>
              <a:gd name="connsiteY5" fmla="*/ 3646472 h 3861095"/>
              <a:gd name="connsiteX6" fmla="*/ 1419898 w 5008909"/>
              <a:gd name="connsiteY6" fmla="*/ 3687708 h 3861095"/>
              <a:gd name="connsiteX7" fmla="*/ 1993639 w 5008909"/>
              <a:gd name="connsiteY7" fmla="*/ 3759426 h 3861095"/>
              <a:gd name="connsiteX8" fmla="*/ 2567379 w 5008909"/>
              <a:gd name="connsiteY8" fmla="*/ 3859830 h 3861095"/>
              <a:gd name="connsiteX9" fmla="*/ 3392133 w 5008909"/>
              <a:gd name="connsiteY9" fmla="*/ 3684122 h 3861095"/>
              <a:gd name="connsiteX10" fmla="*/ 4252744 w 5008909"/>
              <a:gd name="connsiteY10" fmla="*/ 3705637 h 3861095"/>
              <a:gd name="connsiteX11" fmla="*/ 4844415 w 5008909"/>
              <a:gd name="connsiteY11" fmla="*/ 3296847 h 3861095"/>
              <a:gd name="connsiteX12" fmla="*/ 4919719 w 5008909"/>
              <a:gd name="connsiteY12" fmla="*/ 2210324 h 3861095"/>
              <a:gd name="connsiteX13" fmla="*/ 5005780 w 5008909"/>
              <a:gd name="connsiteY13" fmla="*/ 1156075 h 3861095"/>
              <a:gd name="connsiteX14" fmla="*/ 4801384 w 5008909"/>
              <a:gd name="connsiteY14" fmla="*/ 564404 h 3861095"/>
              <a:gd name="connsiteX15" fmla="*/ 4166683 w 5008909"/>
              <a:gd name="connsiteY15" fmla="*/ 134098 h 3861095"/>
              <a:gd name="connsiteX16" fmla="*/ 3940773 w 5008909"/>
              <a:gd name="connsiteY16" fmla="*/ 112583 h 3861095"/>
              <a:gd name="connsiteX17" fmla="*/ 3725620 w 5008909"/>
              <a:gd name="connsiteY17" fmla="*/ 15764 h 3861095"/>
              <a:gd name="connsiteX18" fmla="*/ 2778946 w 5008909"/>
              <a:gd name="connsiteY18" fmla="*/ 15765 h 3861095"/>
              <a:gd name="connsiteX19" fmla="*/ 1748005 w 5008909"/>
              <a:gd name="connsiteY19" fmla="*/ 168166 h 3861095"/>
              <a:gd name="connsiteX20" fmla="*/ 781611 w 5008909"/>
              <a:gd name="connsiteY20" fmla="*/ 82103 h 3861095"/>
              <a:gd name="connsiteX0" fmla="*/ 781611 w 5008909"/>
              <a:gd name="connsiteY0" fmla="*/ 66372 h 3845364"/>
              <a:gd name="connsiteX1" fmla="*/ 207869 w 5008909"/>
              <a:gd name="connsiteY1" fmla="*/ 473370 h 3845364"/>
              <a:gd name="connsiteX2" fmla="*/ 1681 w 5008909"/>
              <a:gd name="connsiteY2" fmla="*/ 1258678 h 3845364"/>
              <a:gd name="connsiteX3" fmla="*/ 109257 w 5008909"/>
              <a:gd name="connsiteY3" fmla="*/ 2192801 h 3845364"/>
              <a:gd name="connsiteX4" fmla="*/ 91328 w 5008909"/>
              <a:gd name="connsiteY4" fmla="*/ 3144852 h 3845364"/>
              <a:gd name="connsiteX5" fmla="*/ 397921 w 5008909"/>
              <a:gd name="connsiteY5" fmla="*/ 3630741 h 3845364"/>
              <a:gd name="connsiteX6" fmla="*/ 1419898 w 5008909"/>
              <a:gd name="connsiteY6" fmla="*/ 3671977 h 3845364"/>
              <a:gd name="connsiteX7" fmla="*/ 1993639 w 5008909"/>
              <a:gd name="connsiteY7" fmla="*/ 3743695 h 3845364"/>
              <a:gd name="connsiteX8" fmla="*/ 2567379 w 5008909"/>
              <a:gd name="connsiteY8" fmla="*/ 3844099 h 3845364"/>
              <a:gd name="connsiteX9" fmla="*/ 3392133 w 5008909"/>
              <a:gd name="connsiteY9" fmla="*/ 3668391 h 3845364"/>
              <a:gd name="connsiteX10" fmla="*/ 4252744 w 5008909"/>
              <a:gd name="connsiteY10" fmla="*/ 3689906 h 3845364"/>
              <a:gd name="connsiteX11" fmla="*/ 4844415 w 5008909"/>
              <a:gd name="connsiteY11" fmla="*/ 3281116 h 3845364"/>
              <a:gd name="connsiteX12" fmla="*/ 4919719 w 5008909"/>
              <a:gd name="connsiteY12" fmla="*/ 2194593 h 3845364"/>
              <a:gd name="connsiteX13" fmla="*/ 5005780 w 5008909"/>
              <a:gd name="connsiteY13" fmla="*/ 1140344 h 3845364"/>
              <a:gd name="connsiteX14" fmla="*/ 4801384 w 5008909"/>
              <a:gd name="connsiteY14" fmla="*/ 548673 h 3845364"/>
              <a:gd name="connsiteX15" fmla="*/ 4166683 w 5008909"/>
              <a:gd name="connsiteY15" fmla="*/ 118367 h 3845364"/>
              <a:gd name="connsiteX16" fmla="*/ 3940773 w 5008909"/>
              <a:gd name="connsiteY16" fmla="*/ 96852 h 3845364"/>
              <a:gd name="connsiteX17" fmla="*/ 3743550 w 5008909"/>
              <a:gd name="connsiteY17" fmla="*/ 170362 h 3845364"/>
              <a:gd name="connsiteX18" fmla="*/ 2778946 w 5008909"/>
              <a:gd name="connsiteY18" fmla="*/ 34 h 3845364"/>
              <a:gd name="connsiteX19" fmla="*/ 1748005 w 5008909"/>
              <a:gd name="connsiteY19" fmla="*/ 152435 h 3845364"/>
              <a:gd name="connsiteX20" fmla="*/ 781611 w 5008909"/>
              <a:gd name="connsiteY20" fmla="*/ 66372 h 3845364"/>
              <a:gd name="connsiteX0" fmla="*/ 781611 w 5008909"/>
              <a:gd name="connsiteY0" fmla="*/ 66372 h 3845364"/>
              <a:gd name="connsiteX1" fmla="*/ 207869 w 5008909"/>
              <a:gd name="connsiteY1" fmla="*/ 473370 h 3845364"/>
              <a:gd name="connsiteX2" fmla="*/ 1681 w 5008909"/>
              <a:gd name="connsiteY2" fmla="*/ 1258678 h 3845364"/>
              <a:gd name="connsiteX3" fmla="*/ 109257 w 5008909"/>
              <a:gd name="connsiteY3" fmla="*/ 2192801 h 3845364"/>
              <a:gd name="connsiteX4" fmla="*/ 91328 w 5008909"/>
              <a:gd name="connsiteY4" fmla="*/ 3144852 h 3845364"/>
              <a:gd name="connsiteX5" fmla="*/ 397921 w 5008909"/>
              <a:gd name="connsiteY5" fmla="*/ 3630741 h 3845364"/>
              <a:gd name="connsiteX6" fmla="*/ 1419898 w 5008909"/>
              <a:gd name="connsiteY6" fmla="*/ 3671977 h 3845364"/>
              <a:gd name="connsiteX7" fmla="*/ 1993639 w 5008909"/>
              <a:gd name="connsiteY7" fmla="*/ 3743695 h 3845364"/>
              <a:gd name="connsiteX8" fmla="*/ 2567379 w 5008909"/>
              <a:gd name="connsiteY8" fmla="*/ 3844099 h 3845364"/>
              <a:gd name="connsiteX9" fmla="*/ 3392133 w 5008909"/>
              <a:gd name="connsiteY9" fmla="*/ 3668391 h 3845364"/>
              <a:gd name="connsiteX10" fmla="*/ 4252744 w 5008909"/>
              <a:gd name="connsiteY10" fmla="*/ 3689906 h 3845364"/>
              <a:gd name="connsiteX11" fmla="*/ 4844415 w 5008909"/>
              <a:gd name="connsiteY11" fmla="*/ 3281116 h 3845364"/>
              <a:gd name="connsiteX12" fmla="*/ 4919719 w 5008909"/>
              <a:gd name="connsiteY12" fmla="*/ 2194593 h 3845364"/>
              <a:gd name="connsiteX13" fmla="*/ 5005780 w 5008909"/>
              <a:gd name="connsiteY13" fmla="*/ 1140344 h 3845364"/>
              <a:gd name="connsiteX14" fmla="*/ 4801384 w 5008909"/>
              <a:gd name="connsiteY14" fmla="*/ 548673 h 3845364"/>
              <a:gd name="connsiteX15" fmla="*/ 4166683 w 5008909"/>
              <a:gd name="connsiteY15" fmla="*/ 118367 h 3845364"/>
              <a:gd name="connsiteX16" fmla="*/ 3743550 w 5008909"/>
              <a:gd name="connsiteY16" fmla="*/ 170362 h 3845364"/>
              <a:gd name="connsiteX17" fmla="*/ 2778946 w 5008909"/>
              <a:gd name="connsiteY17" fmla="*/ 34 h 3845364"/>
              <a:gd name="connsiteX18" fmla="*/ 1748005 w 5008909"/>
              <a:gd name="connsiteY18" fmla="*/ 152435 h 3845364"/>
              <a:gd name="connsiteX19" fmla="*/ 781611 w 5008909"/>
              <a:gd name="connsiteY19" fmla="*/ 66372 h 3845364"/>
              <a:gd name="connsiteX0" fmla="*/ 781611 w 5008909"/>
              <a:gd name="connsiteY0" fmla="*/ 66372 h 3845364"/>
              <a:gd name="connsiteX1" fmla="*/ 207869 w 5008909"/>
              <a:gd name="connsiteY1" fmla="*/ 473370 h 3845364"/>
              <a:gd name="connsiteX2" fmla="*/ 1681 w 5008909"/>
              <a:gd name="connsiteY2" fmla="*/ 1258678 h 3845364"/>
              <a:gd name="connsiteX3" fmla="*/ 109257 w 5008909"/>
              <a:gd name="connsiteY3" fmla="*/ 2192801 h 3845364"/>
              <a:gd name="connsiteX4" fmla="*/ 91328 w 5008909"/>
              <a:gd name="connsiteY4" fmla="*/ 3144852 h 3845364"/>
              <a:gd name="connsiteX5" fmla="*/ 397921 w 5008909"/>
              <a:gd name="connsiteY5" fmla="*/ 3630741 h 3845364"/>
              <a:gd name="connsiteX6" fmla="*/ 1419898 w 5008909"/>
              <a:gd name="connsiteY6" fmla="*/ 3671977 h 3845364"/>
              <a:gd name="connsiteX7" fmla="*/ 1993639 w 5008909"/>
              <a:gd name="connsiteY7" fmla="*/ 3743695 h 3845364"/>
              <a:gd name="connsiteX8" fmla="*/ 2567379 w 5008909"/>
              <a:gd name="connsiteY8" fmla="*/ 3844099 h 3845364"/>
              <a:gd name="connsiteX9" fmla="*/ 3392133 w 5008909"/>
              <a:gd name="connsiteY9" fmla="*/ 3668391 h 3845364"/>
              <a:gd name="connsiteX10" fmla="*/ 4252744 w 5008909"/>
              <a:gd name="connsiteY10" fmla="*/ 3689906 h 3845364"/>
              <a:gd name="connsiteX11" fmla="*/ 4844415 w 5008909"/>
              <a:gd name="connsiteY11" fmla="*/ 3281116 h 3845364"/>
              <a:gd name="connsiteX12" fmla="*/ 4919719 w 5008909"/>
              <a:gd name="connsiteY12" fmla="*/ 2194593 h 3845364"/>
              <a:gd name="connsiteX13" fmla="*/ 5005780 w 5008909"/>
              <a:gd name="connsiteY13" fmla="*/ 1140344 h 3845364"/>
              <a:gd name="connsiteX14" fmla="*/ 4801384 w 5008909"/>
              <a:gd name="connsiteY14" fmla="*/ 548673 h 3845364"/>
              <a:gd name="connsiteX15" fmla="*/ 4166683 w 5008909"/>
              <a:gd name="connsiteY15" fmla="*/ 118367 h 3845364"/>
              <a:gd name="connsiteX16" fmla="*/ 3483574 w 5008909"/>
              <a:gd name="connsiteY16" fmla="*/ 170362 h 3845364"/>
              <a:gd name="connsiteX17" fmla="*/ 2778946 w 5008909"/>
              <a:gd name="connsiteY17" fmla="*/ 34 h 3845364"/>
              <a:gd name="connsiteX18" fmla="*/ 1748005 w 5008909"/>
              <a:gd name="connsiteY18" fmla="*/ 152435 h 3845364"/>
              <a:gd name="connsiteX19" fmla="*/ 781611 w 5008909"/>
              <a:gd name="connsiteY19" fmla="*/ 66372 h 3845364"/>
              <a:gd name="connsiteX0" fmla="*/ 781611 w 5008909"/>
              <a:gd name="connsiteY0" fmla="*/ 66372 h 3845364"/>
              <a:gd name="connsiteX1" fmla="*/ 207869 w 5008909"/>
              <a:gd name="connsiteY1" fmla="*/ 473370 h 3845364"/>
              <a:gd name="connsiteX2" fmla="*/ 1681 w 5008909"/>
              <a:gd name="connsiteY2" fmla="*/ 1258678 h 3845364"/>
              <a:gd name="connsiteX3" fmla="*/ 109257 w 5008909"/>
              <a:gd name="connsiteY3" fmla="*/ 2192801 h 3845364"/>
              <a:gd name="connsiteX4" fmla="*/ 91328 w 5008909"/>
              <a:gd name="connsiteY4" fmla="*/ 3144852 h 3845364"/>
              <a:gd name="connsiteX5" fmla="*/ 397921 w 5008909"/>
              <a:gd name="connsiteY5" fmla="*/ 3630741 h 3845364"/>
              <a:gd name="connsiteX6" fmla="*/ 1419898 w 5008909"/>
              <a:gd name="connsiteY6" fmla="*/ 3671977 h 3845364"/>
              <a:gd name="connsiteX7" fmla="*/ 1993639 w 5008909"/>
              <a:gd name="connsiteY7" fmla="*/ 3743695 h 3845364"/>
              <a:gd name="connsiteX8" fmla="*/ 2567379 w 5008909"/>
              <a:gd name="connsiteY8" fmla="*/ 3844099 h 3845364"/>
              <a:gd name="connsiteX9" fmla="*/ 3392133 w 5008909"/>
              <a:gd name="connsiteY9" fmla="*/ 3668391 h 3845364"/>
              <a:gd name="connsiteX10" fmla="*/ 4252744 w 5008909"/>
              <a:gd name="connsiteY10" fmla="*/ 3689906 h 3845364"/>
              <a:gd name="connsiteX11" fmla="*/ 4844415 w 5008909"/>
              <a:gd name="connsiteY11" fmla="*/ 3281116 h 3845364"/>
              <a:gd name="connsiteX12" fmla="*/ 4919719 w 5008909"/>
              <a:gd name="connsiteY12" fmla="*/ 2194593 h 3845364"/>
              <a:gd name="connsiteX13" fmla="*/ 5005780 w 5008909"/>
              <a:gd name="connsiteY13" fmla="*/ 1140344 h 3845364"/>
              <a:gd name="connsiteX14" fmla="*/ 4801384 w 5008909"/>
              <a:gd name="connsiteY14" fmla="*/ 548673 h 3845364"/>
              <a:gd name="connsiteX15" fmla="*/ 4256330 w 5008909"/>
              <a:gd name="connsiteY15" fmla="*/ 136297 h 3845364"/>
              <a:gd name="connsiteX16" fmla="*/ 3483574 w 5008909"/>
              <a:gd name="connsiteY16" fmla="*/ 170362 h 3845364"/>
              <a:gd name="connsiteX17" fmla="*/ 2778946 w 5008909"/>
              <a:gd name="connsiteY17" fmla="*/ 34 h 3845364"/>
              <a:gd name="connsiteX18" fmla="*/ 1748005 w 5008909"/>
              <a:gd name="connsiteY18" fmla="*/ 152435 h 3845364"/>
              <a:gd name="connsiteX19" fmla="*/ 781611 w 5008909"/>
              <a:gd name="connsiteY19" fmla="*/ 66372 h 3845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08909" h="3845364">
                <a:moveTo>
                  <a:pt x="781611" y="66372"/>
                </a:moveTo>
                <a:cubicBezTo>
                  <a:pt x="467846" y="90576"/>
                  <a:pt x="337857" y="274652"/>
                  <a:pt x="207869" y="473370"/>
                </a:cubicBezTo>
                <a:cubicBezTo>
                  <a:pt x="77881" y="672088"/>
                  <a:pt x="18116" y="972106"/>
                  <a:pt x="1681" y="1258678"/>
                </a:cubicBezTo>
                <a:cubicBezTo>
                  <a:pt x="-14754" y="1545250"/>
                  <a:pt x="94316" y="1878439"/>
                  <a:pt x="109257" y="2192801"/>
                </a:cubicBezTo>
                <a:cubicBezTo>
                  <a:pt x="124198" y="2507163"/>
                  <a:pt x="43217" y="2905195"/>
                  <a:pt x="91328" y="3144852"/>
                </a:cubicBezTo>
                <a:cubicBezTo>
                  <a:pt x="139439" y="3384509"/>
                  <a:pt x="122705" y="3417382"/>
                  <a:pt x="397921" y="3630741"/>
                </a:cubicBezTo>
                <a:cubicBezTo>
                  <a:pt x="673137" y="3844100"/>
                  <a:pt x="1153945" y="3653151"/>
                  <a:pt x="1419898" y="3671977"/>
                </a:cubicBezTo>
                <a:cubicBezTo>
                  <a:pt x="1685851" y="3690803"/>
                  <a:pt x="1802392" y="3715008"/>
                  <a:pt x="1993639" y="3743695"/>
                </a:cubicBezTo>
                <a:cubicBezTo>
                  <a:pt x="2184886" y="3772382"/>
                  <a:pt x="2334297" y="3856650"/>
                  <a:pt x="2567379" y="3844099"/>
                </a:cubicBezTo>
                <a:cubicBezTo>
                  <a:pt x="2800461" y="3831548"/>
                  <a:pt x="3111239" y="3694090"/>
                  <a:pt x="3392133" y="3668391"/>
                </a:cubicBezTo>
                <a:cubicBezTo>
                  <a:pt x="3673027" y="3642692"/>
                  <a:pt x="4010697" y="3754452"/>
                  <a:pt x="4252744" y="3689906"/>
                </a:cubicBezTo>
                <a:cubicBezTo>
                  <a:pt x="4494791" y="3625360"/>
                  <a:pt x="4733253" y="3530335"/>
                  <a:pt x="4844415" y="3281116"/>
                </a:cubicBezTo>
                <a:cubicBezTo>
                  <a:pt x="4955577" y="3031897"/>
                  <a:pt x="4892825" y="2551388"/>
                  <a:pt x="4919719" y="2194593"/>
                </a:cubicBezTo>
                <a:cubicBezTo>
                  <a:pt x="4946613" y="1837798"/>
                  <a:pt x="5025502" y="1414664"/>
                  <a:pt x="5005780" y="1140344"/>
                </a:cubicBezTo>
                <a:cubicBezTo>
                  <a:pt x="4986058" y="866024"/>
                  <a:pt x="4926292" y="716014"/>
                  <a:pt x="4801384" y="548673"/>
                </a:cubicBezTo>
                <a:cubicBezTo>
                  <a:pt x="4676476" y="381332"/>
                  <a:pt x="4475965" y="199349"/>
                  <a:pt x="4256330" y="136297"/>
                </a:cubicBezTo>
                <a:cubicBezTo>
                  <a:pt x="4036695" y="73245"/>
                  <a:pt x="3729805" y="193073"/>
                  <a:pt x="3483574" y="170362"/>
                </a:cubicBezTo>
                <a:cubicBezTo>
                  <a:pt x="3237343" y="147652"/>
                  <a:pt x="3068207" y="3022"/>
                  <a:pt x="2778946" y="34"/>
                </a:cubicBezTo>
                <a:cubicBezTo>
                  <a:pt x="2489685" y="-2954"/>
                  <a:pt x="2107789" y="195167"/>
                  <a:pt x="1748005" y="152435"/>
                </a:cubicBezTo>
                <a:lnTo>
                  <a:pt x="781611" y="66372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52" name="กลุ่ม 51"/>
          <p:cNvGrpSpPr/>
          <p:nvPr userDrawn="1"/>
        </p:nvGrpSpPr>
        <p:grpSpPr>
          <a:xfrm>
            <a:off x="157657" y="3687296"/>
            <a:ext cx="1247789" cy="1215983"/>
            <a:chOff x="7725976" y="162981"/>
            <a:chExt cx="1247789" cy="1215983"/>
          </a:xfrm>
        </p:grpSpPr>
        <p:pic>
          <p:nvPicPr>
            <p:cNvPr id="53" name="รูปภาพ 5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7008" y="166865"/>
              <a:ext cx="1006757" cy="1011668"/>
            </a:xfrm>
            <a:prstGeom prst="rect">
              <a:avLst/>
            </a:prstGeom>
            <a:effectLst>
              <a:outerShdw blurRad="50800" dist="38100" dir="2700000" algn="tl" rotWithShape="0">
                <a:schemeClr val="accent4">
                  <a:alpha val="40000"/>
                </a:schemeClr>
              </a:outerShdw>
            </a:effectLst>
          </p:spPr>
        </p:pic>
        <p:grpSp>
          <p:nvGrpSpPr>
            <p:cNvPr id="54" name="กลุ่ม 53"/>
            <p:cNvGrpSpPr/>
            <p:nvPr/>
          </p:nvGrpSpPr>
          <p:grpSpPr>
            <a:xfrm>
              <a:off x="7725976" y="162981"/>
              <a:ext cx="1145241" cy="1215983"/>
              <a:chOff x="7725976" y="162981"/>
              <a:chExt cx="1145241" cy="1215983"/>
            </a:xfrm>
          </p:grpSpPr>
          <p:grpSp>
            <p:nvGrpSpPr>
              <p:cNvPr id="55" name="กลุ่ม 54"/>
              <p:cNvGrpSpPr/>
              <p:nvPr/>
            </p:nvGrpSpPr>
            <p:grpSpPr>
              <a:xfrm rot="12247797">
                <a:off x="7725976" y="410811"/>
                <a:ext cx="1145241" cy="968153"/>
                <a:chOff x="1335567" y="1329063"/>
                <a:chExt cx="1145241" cy="968153"/>
              </a:xfrm>
            </p:grpSpPr>
            <p:sp>
              <p:nvSpPr>
                <p:cNvPr id="57" name="TextBox 56"/>
                <p:cNvSpPr txBox="1"/>
                <p:nvPr/>
              </p:nvSpPr>
              <p:spPr>
                <a:xfrm rot="1351072">
                  <a:off x="1335567" y="1329063"/>
                  <a:ext cx="364202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latin typeface="Calibri" pitchFamily="34" charset="0"/>
                    </a:rPr>
                    <a:t>+</a:t>
                  </a:r>
                  <a:endParaRPr lang="th-TH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 rot="21389866">
                  <a:off x="2116606" y="1640466"/>
                  <a:ext cx="364202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Calibri" pitchFamily="34" charset="0"/>
                    </a:rPr>
                    <a:t>+</a:t>
                  </a:r>
                  <a:endParaRPr lang="th-TH" dirty="0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59" name="สามเหลี่ยมหน้าจั่ว 58"/>
                <p:cNvSpPr/>
                <p:nvPr/>
              </p:nvSpPr>
              <p:spPr>
                <a:xfrm rot="20089558">
                  <a:off x="2203045" y="1810217"/>
                  <a:ext cx="98304" cy="7467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60" name="สามเหลี่ยมหน้าจั่ว 59"/>
                <p:cNvSpPr/>
                <p:nvPr/>
              </p:nvSpPr>
              <p:spPr>
                <a:xfrm rot="1772264">
                  <a:off x="1339259" y="1908143"/>
                  <a:ext cx="142726" cy="141628"/>
                </a:xfrm>
                <a:prstGeom prst="triangle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61" name="วงรี 60"/>
                <p:cNvSpPr/>
                <p:nvPr/>
              </p:nvSpPr>
              <p:spPr>
                <a:xfrm>
                  <a:off x="1360912" y="1707257"/>
                  <a:ext cx="54000" cy="54699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62" name="วงรี 61"/>
                <p:cNvSpPr/>
                <p:nvPr/>
              </p:nvSpPr>
              <p:spPr>
                <a:xfrm>
                  <a:off x="1405096" y="2242517"/>
                  <a:ext cx="54000" cy="5469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63" name="วงรี 62"/>
                <p:cNvSpPr/>
                <p:nvPr/>
              </p:nvSpPr>
              <p:spPr>
                <a:xfrm>
                  <a:off x="2305814" y="1965922"/>
                  <a:ext cx="54000" cy="5469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56" name="TextBox 55"/>
              <p:cNvSpPr txBox="1"/>
              <p:nvPr/>
            </p:nvSpPr>
            <p:spPr>
              <a:xfrm rot="13598869">
                <a:off x="7969101" y="83472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Calibri" pitchFamily="34" charset="0"/>
                  </a:rPr>
                  <a:t>+</a:t>
                </a:r>
                <a:endParaRPr lang="th-TH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Calibri" pitchFamily="34" charset="0"/>
                </a:endParaRPr>
              </a:p>
            </p:txBody>
          </p:sp>
        </p:grpSp>
      </p:grp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15249"/>
            <a:ext cx="3345401" cy="857250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</p:spTree>
    <p:extLst>
      <p:ext uri="{BB962C8B-B14F-4D97-AF65-F5344CB8AC3E}">
        <p14:creationId xmlns:p14="http://schemas.microsoft.com/office/powerpoint/2010/main" val="2680593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/>
          <p:nvPr userDrawn="1"/>
        </p:nvSpPr>
        <p:spPr>
          <a:xfrm>
            <a:off x="251520" y="267494"/>
            <a:ext cx="8568952" cy="4593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65" name="กลุ่ม 64"/>
          <p:cNvGrpSpPr/>
          <p:nvPr userDrawn="1"/>
        </p:nvGrpSpPr>
        <p:grpSpPr>
          <a:xfrm>
            <a:off x="971600" y="645485"/>
            <a:ext cx="7467998" cy="3748057"/>
            <a:chOff x="971600" y="645485"/>
            <a:chExt cx="7467998" cy="3748057"/>
          </a:xfrm>
        </p:grpSpPr>
        <p:sp>
          <p:nvSpPr>
            <p:cNvPr id="66" name="บวก 65"/>
            <p:cNvSpPr/>
            <p:nvPr userDrawn="1"/>
          </p:nvSpPr>
          <p:spPr>
            <a:xfrm rot="20706355">
              <a:off x="3438398" y="645485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7" name="บวก 66"/>
            <p:cNvSpPr/>
            <p:nvPr userDrawn="1"/>
          </p:nvSpPr>
          <p:spPr>
            <a:xfrm rot="17093645" flipH="1">
              <a:off x="1006423" y="3326078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8" name="บวก 67"/>
            <p:cNvSpPr/>
            <p:nvPr userDrawn="1"/>
          </p:nvSpPr>
          <p:spPr>
            <a:xfrm rot="4506355">
              <a:off x="5816065" y="4211766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9" name="บวก 68"/>
            <p:cNvSpPr/>
            <p:nvPr userDrawn="1"/>
          </p:nvSpPr>
          <p:spPr>
            <a:xfrm rot="17093645" flipH="1">
              <a:off x="7919191" y="1669894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0" name="วงรี 69"/>
            <p:cNvSpPr/>
            <p:nvPr userDrawn="1"/>
          </p:nvSpPr>
          <p:spPr>
            <a:xfrm>
              <a:off x="7121778" y="1059582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1" name="วงรี 70"/>
            <p:cNvSpPr/>
            <p:nvPr userDrawn="1"/>
          </p:nvSpPr>
          <p:spPr>
            <a:xfrm>
              <a:off x="7142612" y="4062326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2" name="วงรี 71"/>
            <p:cNvSpPr/>
            <p:nvPr userDrawn="1"/>
          </p:nvSpPr>
          <p:spPr>
            <a:xfrm>
              <a:off x="2267744" y="408391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3" name="สามเหลี่ยมหน้าจั่ว 72"/>
            <p:cNvSpPr/>
            <p:nvPr userDrawn="1"/>
          </p:nvSpPr>
          <p:spPr>
            <a:xfrm>
              <a:off x="5256088" y="1023590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4" name="สามเหลี่ยมหน้าจั่ว 73"/>
            <p:cNvSpPr/>
            <p:nvPr userDrawn="1"/>
          </p:nvSpPr>
          <p:spPr>
            <a:xfrm rot="1783205">
              <a:off x="4103960" y="4285542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5" name="สามเหลี่ยมหน้าจั่ว 74"/>
            <p:cNvSpPr/>
            <p:nvPr userDrawn="1"/>
          </p:nvSpPr>
          <p:spPr>
            <a:xfrm rot="19585674">
              <a:off x="1346802" y="2355726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6" name="สามเหลี่ยมหน้าจั่ว 75"/>
            <p:cNvSpPr/>
            <p:nvPr userDrawn="1"/>
          </p:nvSpPr>
          <p:spPr>
            <a:xfrm rot="19590220">
              <a:off x="8331598" y="2658940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7" name="วงรี 76"/>
            <p:cNvSpPr/>
            <p:nvPr userDrawn="1"/>
          </p:nvSpPr>
          <p:spPr>
            <a:xfrm>
              <a:off x="971600" y="183007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8" name="กลุ่ม 7"/>
          <p:cNvGrpSpPr/>
          <p:nvPr userDrawn="1"/>
        </p:nvGrpSpPr>
        <p:grpSpPr>
          <a:xfrm>
            <a:off x="251519" y="267494"/>
            <a:ext cx="8568953" cy="4593166"/>
            <a:chOff x="-29030" y="17128"/>
            <a:chExt cx="9151241" cy="5109244"/>
          </a:xfrm>
        </p:grpSpPr>
        <p:grpSp>
          <p:nvGrpSpPr>
            <p:cNvPr id="9" name="กลุ่ม 8"/>
            <p:cNvGrpSpPr/>
            <p:nvPr/>
          </p:nvGrpSpPr>
          <p:grpSpPr>
            <a:xfrm>
              <a:off x="187436" y="17128"/>
              <a:ext cx="8652652" cy="5109244"/>
              <a:chOff x="187436" y="17128"/>
              <a:chExt cx="8652652" cy="5109244"/>
            </a:xfrm>
          </p:grpSpPr>
          <p:cxnSp>
            <p:nvCxnSpPr>
              <p:cNvPr id="23" name="Straight Connector 20"/>
              <p:cNvCxnSpPr/>
              <p:nvPr/>
            </p:nvCxnSpPr>
            <p:spPr>
              <a:xfrm>
                <a:off x="4081133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1"/>
              <p:cNvCxnSpPr/>
              <p:nvPr/>
            </p:nvCxnSpPr>
            <p:spPr>
              <a:xfrm>
                <a:off x="4513766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2"/>
              <p:cNvCxnSpPr/>
              <p:nvPr/>
            </p:nvCxnSpPr>
            <p:spPr>
              <a:xfrm>
                <a:off x="4946399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3"/>
              <p:cNvCxnSpPr/>
              <p:nvPr/>
            </p:nvCxnSpPr>
            <p:spPr>
              <a:xfrm>
                <a:off x="5379032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4"/>
              <p:cNvCxnSpPr/>
              <p:nvPr/>
            </p:nvCxnSpPr>
            <p:spPr>
              <a:xfrm>
                <a:off x="5811665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5"/>
              <p:cNvCxnSpPr/>
              <p:nvPr/>
            </p:nvCxnSpPr>
            <p:spPr>
              <a:xfrm>
                <a:off x="6244298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6"/>
              <p:cNvCxnSpPr/>
              <p:nvPr/>
            </p:nvCxnSpPr>
            <p:spPr>
              <a:xfrm>
                <a:off x="6676931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7"/>
              <p:cNvCxnSpPr/>
              <p:nvPr/>
            </p:nvCxnSpPr>
            <p:spPr>
              <a:xfrm>
                <a:off x="7109564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28"/>
              <p:cNvCxnSpPr/>
              <p:nvPr/>
            </p:nvCxnSpPr>
            <p:spPr>
              <a:xfrm>
                <a:off x="7542197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8"/>
              <p:cNvCxnSpPr/>
              <p:nvPr/>
            </p:nvCxnSpPr>
            <p:spPr>
              <a:xfrm>
                <a:off x="7974830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9"/>
              <p:cNvCxnSpPr/>
              <p:nvPr/>
            </p:nvCxnSpPr>
            <p:spPr>
              <a:xfrm>
                <a:off x="8407463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40"/>
              <p:cNvCxnSpPr/>
              <p:nvPr/>
            </p:nvCxnSpPr>
            <p:spPr>
              <a:xfrm>
                <a:off x="8840088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41"/>
              <p:cNvCxnSpPr/>
              <p:nvPr/>
            </p:nvCxnSpPr>
            <p:spPr>
              <a:xfrm>
                <a:off x="1052702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42"/>
              <p:cNvCxnSpPr/>
              <p:nvPr/>
            </p:nvCxnSpPr>
            <p:spPr>
              <a:xfrm>
                <a:off x="1485335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43"/>
              <p:cNvCxnSpPr/>
              <p:nvPr/>
            </p:nvCxnSpPr>
            <p:spPr>
              <a:xfrm>
                <a:off x="1917968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44"/>
              <p:cNvCxnSpPr/>
              <p:nvPr/>
            </p:nvCxnSpPr>
            <p:spPr>
              <a:xfrm>
                <a:off x="2350601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45"/>
              <p:cNvCxnSpPr/>
              <p:nvPr/>
            </p:nvCxnSpPr>
            <p:spPr>
              <a:xfrm>
                <a:off x="2783234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46"/>
              <p:cNvCxnSpPr/>
              <p:nvPr/>
            </p:nvCxnSpPr>
            <p:spPr>
              <a:xfrm>
                <a:off x="3215867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7"/>
              <p:cNvCxnSpPr/>
              <p:nvPr/>
            </p:nvCxnSpPr>
            <p:spPr>
              <a:xfrm>
                <a:off x="3648500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9"/>
              <p:cNvCxnSpPr/>
              <p:nvPr/>
            </p:nvCxnSpPr>
            <p:spPr>
              <a:xfrm>
                <a:off x="187436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50"/>
              <p:cNvCxnSpPr/>
              <p:nvPr/>
            </p:nvCxnSpPr>
            <p:spPr>
              <a:xfrm>
                <a:off x="620069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กลุ่ม 9"/>
            <p:cNvGrpSpPr/>
            <p:nvPr/>
          </p:nvGrpSpPr>
          <p:grpSpPr>
            <a:xfrm>
              <a:off x="-29030" y="263553"/>
              <a:ext cx="9151241" cy="4703748"/>
              <a:chOff x="-29030" y="263553"/>
              <a:chExt cx="9151241" cy="4703748"/>
            </a:xfrm>
          </p:grpSpPr>
          <p:cxnSp>
            <p:nvCxnSpPr>
              <p:cNvPr id="11" name="Straight Connector 60"/>
              <p:cNvCxnSpPr/>
              <p:nvPr/>
            </p:nvCxnSpPr>
            <p:spPr>
              <a:xfrm rot="16200000">
                <a:off x="4546591" y="-2601616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53"/>
              <p:cNvCxnSpPr/>
              <p:nvPr/>
            </p:nvCxnSpPr>
            <p:spPr>
              <a:xfrm rot="16200000">
                <a:off x="4546591" y="391680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54"/>
              <p:cNvCxnSpPr/>
              <p:nvPr/>
            </p:nvCxnSpPr>
            <p:spPr>
              <a:xfrm rot="16200000">
                <a:off x="4546591" y="-35938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55"/>
              <p:cNvCxnSpPr/>
              <p:nvPr/>
            </p:nvCxnSpPr>
            <p:spPr>
              <a:xfrm rot="16200000">
                <a:off x="4546591" y="-463551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56"/>
              <p:cNvCxnSpPr/>
              <p:nvPr/>
            </p:nvCxnSpPr>
            <p:spPr>
              <a:xfrm rot="16200000">
                <a:off x="4546591" y="-891164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57"/>
              <p:cNvCxnSpPr/>
              <p:nvPr/>
            </p:nvCxnSpPr>
            <p:spPr>
              <a:xfrm rot="16200000">
                <a:off x="4546591" y="-1318777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58"/>
              <p:cNvCxnSpPr/>
              <p:nvPr/>
            </p:nvCxnSpPr>
            <p:spPr>
              <a:xfrm rot="16200000">
                <a:off x="4546591" y="-1746390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59"/>
              <p:cNvCxnSpPr/>
              <p:nvPr/>
            </p:nvCxnSpPr>
            <p:spPr>
              <a:xfrm rot="16200000">
                <a:off x="4546591" y="-2174003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61"/>
              <p:cNvCxnSpPr/>
              <p:nvPr/>
            </p:nvCxnSpPr>
            <p:spPr>
              <a:xfrm rot="16200000">
                <a:off x="4546591" y="-3029229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62"/>
              <p:cNvCxnSpPr/>
              <p:nvPr/>
            </p:nvCxnSpPr>
            <p:spPr>
              <a:xfrm rot="16200000">
                <a:off x="4546591" y="-3456842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63"/>
              <p:cNvCxnSpPr/>
              <p:nvPr/>
            </p:nvCxnSpPr>
            <p:spPr>
              <a:xfrm rot="16200000">
                <a:off x="4546591" y="-3884455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64"/>
              <p:cNvCxnSpPr/>
              <p:nvPr/>
            </p:nvCxnSpPr>
            <p:spPr>
              <a:xfrm rot="16200000">
                <a:off x="4546591" y="-4312068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242DE-F0EE-4C77-B9C6-2A34B17B2D30}" type="datetimeFigureOut">
              <a:rPr lang="th-TH" smtClean="0"/>
              <a:t>20/10/64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D50B-2507-4EF4-85F2-259190485B3F}" type="slidenum">
              <a:rPr lang="th-TH" smtClean="0"/>
              <a:t>‹#›</a:t>
            </a:fld>
            <a:endParaRPr lang="th-TH"/>
          </a:p>
        </p:txBody>
      </p:sp>
      <p:pic>
        <p:nvPicPr>
          <p:cNvPr id="49" name="รูปภาพ 4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536" y="812897"/>
            <a:ext cx="414494" cy="444971"/>
          </a:xfrm>
          <a:prstGeom prst="rect">
            <a:avLst/>
          </a:prstGeom>
        </p:spPr>
      </p:pic>
      <p:pic>
        <p:nvPicPr>
          <p:cNvPr id="50" name="รูปภาพ 4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878" y="256436"/>
            <a:ext cx="566881" cy="603454"/>
          </a:xfrm>
          <a:prstGeom prst="rect">
            <a:avLst/>
          </a:prstGeom>
        </p:spPr>
      </p:pic>
      <p:pic>
        <p:nvPicPr>
          <p:cNvPr id="51" name="รูปภาพ 5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75" y="3564390"/>
            <a:ext cx="414494" cy="444971"/>
          </a:xfrm>
          <a:prstGeom prst="rect">
            <a:avLst/>
          </a:prstGeom>
        </p:spPr>
      </p:pic>
      <p:pic>
        <p:nvPicPr>
          <p:cNvPr id="61" name="รูปภาพ 60"/>
          <p:cNvPicPr>
            <a:picLocks noChangeAspect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628" t="5708" r="6315" b="82002"/>
          <a:stretch/>
        </p:blipFill>
        <p:spPr>
          <a:xfrm rot="19559313">
            <a:off x="8420257" y="4467335"/>
            <a:ext cx="311884" cy="346626"/>
          </a:xfrm>
          <a:prstGeom prst="rect">
            <a:avLst/>
          </a:prstGeom>
        </p:spPr>
      </p:pic>
      <p:pic>
        <p:nvPicPr>
          <p:cNvPr id="63" name="รูปภาพ 6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20" y="4224079"/>
            <a:ext cx="566881" cy="603454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83900" y="461924"/>
            <a:ext cx="7772400" cy="1021556"/>
          </a:xfrm>
        </p:spPr>
        <p:txBody>
          <a:bodyPr anchor="t"/>
          <a:lstStyle>
            <a:lvl1pPr algn="ctr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pic>
        <p:nvPicPr>
          <p:cNvPr id="64" name="รูปภาพ 6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89920">
            <a:off x="237324" y="229075"/>
            <a:ext cx="480553" cy="53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798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/>
          <p:nvPr userDrawn="1"/>
        </p:nvSpPr>
        <p:spPr>
          <a:xfrm>
            <a:off x="251520" y="267494"/>
            <a:ext cx="8568952" cy="4593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grpSp>
        <p:nvGrpSpPr>
          <p:cNvPr id="8" name="กลุ่ม 7"/>
          <p:cNvGrpSpPr/>
          <p:nvPr userDrawn="1"/>
        </p:nvGrpSpPr>
        <p:grpSpPr>
          <a:xfrm>
            <a:off x="251519" y="267494"/>
            <a:ext cx="8568953" cy="4593166"/>
            <a:chOff x="-29030" y="17128"/>
            <a:chExt cx="9151241" cy="5109244"/>
          </a:xfrm>
        </p:grpSpPr>
        <p:grpSp>
          <p:nvGrpSpPr>
            <p:cNvPr id="9" name="กลุ่ม 8"/>
            <p:cNvGrpSpPr/>
            <p:nvPr/>
          </p:nvGrpSpPr>
          <p:grpSpPr>
            <a:xfrm>
              <a:off x="187436" y="17128"/>
              <a:ext cx="8652652" cy="5109244"/>
              <a:chOff x="187436" y="17128"/>
              <a:chExt cx="8652652" cy="5109244"/>
            </a:xfrm>
          </p:grpSpPr>
          <p:cxnSp>
            <p:nvCxnSpPr>
              <p:cNvPr id="23" name="Straight Connector 20"/>
              <p:cNvCxnSpPr/>
              <p:nvPr/>
            </p:nvCxnSpPr>
            <p:spPr>
              <a:xfrm>
                <a:off x="4081133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1"/>
              <p:cNvCxnSpPr/>
              <p:nvPr/>
            </p:nvCxnSpPr>
            <p:spPr>
              <a:xfrm>
                <a:off x="4513766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2"/>
              <p:cNvCxnSpPr/>
              <p:nvPr/>
            </p:nvCxnSpPr>
            <p:spPr>
              <a:xfrm>
                <a:off x="4946399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3"/>
              <p:cNvCxnSpPr/>
              <p:nvPr/>
            </p:nvCxnSpPr>
            <p:spPr>
              <a:xfrm>
                <a:off x="5379032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4"/>
              <p:cNvCxnSpPr/>
              <p:nvPr/>
            </p:nvCxnSpPr>
            <p:spPr>
              <a:xfrm>
                <a:off x="5811665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5"/>
              <p:cNvCxnSpPr/>
              <p:nvPr/>
            </p:nvCxnSpPr>
            <p:spPr>
              <a:xfrm>
                <a:off x="6244298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6"/>
              <p:cNvCxnSpPr/>
              <p:nvPr/>
            </p:nvCxnSpPr>
            <p:spPr>
              <a:xfrm>
                <a:off x="6676931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7"/>
              <p:cNvCxnSpPr/>
              <p:nvPr/>
            </p:nvCxnSpPr>
            <p:spPr>
              <a:xfrm>
                <a:off x="7109564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28"/>
              <p:cNvCxnSpPr/>
              <p:nvPr/>
            </p:nvCxnSpPr>
            <p:spPr>
              <a:xfrm>
                <a:off x="7542197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8"/>
              <p:cNvCxnSpPr/>
              <p:nvPr/>
            </p:nvCxnSpPr>
            <p:spPr>
              <a:xfrm>
                <a:off x="7974830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9"/>
              <p:cNvCxnSpPr/>
              <p:nvPr/>
            </p:nvCxnSpPr>
            <p:spPr>
              <a:xfrm>
                <a:off x="8407463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40"/>
              <p:cNvCxnSpPr/>
              <p:nvPr/>
            </p:nvCxnSpPr>
            <p:spPr>
              <a:xfrm>
                <a:off x="8840088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41"/>
              <p:cNvCxnSpPr/>
              <p:nvPr/>
            </p:nvCxnSpPr>
            <p:spPr>
              <a:xfrm>
                <a:off x="1052702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42"/>
              <p:cNvCxnSpPr/>
              <p:nvPr/>
            </p:nvCxnSpPr>
            <p:spPr>
              <a:xfrm>
                <a:off x="1485335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43"/>
              <p:cNvCxnSpPr/>
              <p:nvPr/>
            </p:nvCxnSpPr>
            <p:spPr>
              <a:xfrm>
                <a:off x="1917968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44"/>
              <p:cNvCxnSpPr/>
              <p:nvPr/>
            </p:nvCxnSpPr>
            <p:spPr>
              <a:xfrm>
                <a:off x="2350601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45"/>
              <p:cNvCxnSpPr/>
              <p:nvPr/>
            </p:nvCxnSpPr>
            <p:spPr>
              <a:xfrm>
                <a:off x="2783234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46"/>
              <p:cNvCxnSpPr/>
              <p:nvPr/>
            </p:nvCxnSpPr>
            <p:spPr>
              <a:xfrm>
                <a:off x="3215867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7"/>
              <p:cNvCxnSpPr/>
              <p:nvPr/>
            </p:nvCxnSpPr>
            <p:spPr>
              <a:xfrm>
                <a:off x="3648500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9"/>
              <p:cNvCxnSpPr/>
              <p:nvPr/>
            </p:nvCxnSpPr>
            <p:spPr>
              <a:xfrm>
                <a:off x="187436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50"/>
              <p:cNvCxnSpPr/>
              <p:nvPr/>
            </p:nvCxnSpPr>
            <p:spPr>
              <a:xfrm>
                <a:off x="620069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กลุ่ม 9"/>
            <p:cNvGrpSpPr/>
            <p:nvPr/>
          </p:nvGrpSpPr>
          <p:grpSpPr>
            <a:xfrm>
              <a:off x="-29030" y="263553"/>
              <a:ext cx="9151241" cy="4703748"/>
              <a:chOff x="-29030" y="263553"/>
              <a:chExt cx="9151241" cy="4703748"/>
            </a:xfrm>
          </p:grpSpPr>
          <p:cxnSp>
            <p:nvCxnSpPr>
              <p:cNvPr id="11" name="Straight Connector 60"/>
              <p:cNvCxnSpPr/>
              <p:nvPr/>
            </p:nvCxnSpPr>
            <p:spPr>
              <a:xfrm rot="16200000">
                <a:off x="4546591" y="-2601616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53"/>
              <p:cNvCxnSpPr/>
              <p:nvPr/>
            </p:nvCxnSpPr>
            <p:spPr>
              <a:xfrm rot="16200000">
                <a:off x="4546591" y="391680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54"/>
              <p:cNvCxnSpPr/>
              <p:nvPr/>
            </p:nvCxnSpPr>
            <p:spPr>
              <a:xfrm rot="16200000">
                <a:off x="4546591" y="-35938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55"/>
              <p:cNvCxnSpPr/>
              <p:nvPr/>
            </p:nvCxnSpPr>
            <p:spPr>
              <a:xfrm rot="16200000">
                <a:off x="4546591" y="-463551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56"/>
              <p:cNvCxnSpPr/>
              <p:nvPr/>
            </p:nvCxnSpPr>
            <p:spPr>
              <a:xfrm rot="16200000">
                <a:off x="4546591" y="-891164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57"/>
              <p:cNvCxnSpPr/>
              <p:nvPr/>
            </p:nvCxnSpPr>
            <p:spPr>
              <a:xfrm rot="16200000">
                <a:off x="4546591" y="-1318777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58"/>
              <p:cNvCxnSpPr/>
              <p:nvPr/>
            </p:nvCxnSpPr>
            <p:spPr>
              <a:xfrm rot="16200000">
                <a:off x="4546591" y="-1746390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59"/>
              <p:cNvCxnSpPr/>
              <p:nvPr/>
            </p:nvCxnSpPr>
            <p:spPr>
              <a:xfrm rot="16200000">
                <a:off x="4546591" y="-2174003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61"/>
              <p:cNvCxnSpPr/>
              <p:nvPr/>
            </p:nvCxnSpPr>
            <p:spPr>
              <a:xfrm rot="16200000">
                <a:off x="4546591" y="-3029229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62"/>
              <p:cNvCxnSpPr/>
              <p:nvPr/>
            </p:nvCxnSpPr>
            <p:spPr>
              <a:xfrm rot="16200000">
                <a:off x="4546591" y="-3456842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63"/>
              <p:cNvCxnSpPr/>
              <p:nvPr/>
            </p:nvCxnSpPr>
            <p:spPr>
              <a:xfrm rot="16200000">
                <a:off x="4546591" y="-3884455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64"/>
              <p:cNvCxnSpPr/>
              <p:nvPr/>
            </p:nvCxnSpPr>
            <p:spPr>
              <a:xfrm rot="16200000">
                <a:off x="4546591" y="-4312068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242DE-F0EE-4C77-B9C6-2A34B17B2D30}" type="datetimeFigureOut">
              <a:rPr lang="th-TH" smtClean="0"/>
              <a:t>20/10/64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D50B-2507-4EF4-85F2-259190485B3F}" type="slidenum">
              <a:rPr lang="th-TH" smtClean="0"/>
              <a:t>‹#›</a:t>
            </a:fld>
            <a:endParaRPr lang="th-TH"/>
          </a:p>
        </p:txBody>
      </p:sp>
      <p:pic>
        <p:nvPicPr>
          <p:cNvPr id="79" name="รูปภาพ 78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628" t="5708" r="6315" b="82002"/>
          <a:stretch/>
        </p:blipFill>
        <p:spPr>
          <a:xfrm>
            <a:off x="8481998" y="1155318"/>
            <a:ext cx="325391" cy="361638"/>
          </a:xfrm>
          <a:prstGeom prst="rect">
            <a:avLst/>
          </a:prstGeom>
        </p:spPr>
      </p:pic>
      <p:pic>
        <p:nvPicPr>
          <p:cNvPr id="88" name="รูปภาพ 8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636" y="236264"/>
            <a:ext cx="414494" cy="444971"/>
          </a:xfrm>
          <a:prstGeom prst="rect">
            <a:avLst/>
          </a:prstGeom>
        </p:spPr>
      </p:pic>
      <p:pic>
        <p:nvPicPr>
          <p:cNvPr id="89" name="รูปภาพ 8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55" y="4005283"/>
            <a:ext cx="414494" cy="444971"/>
          </a:xfrm>
          <a:prstGeom prst="rect">
            <a:avLst/>
          </a:prstGeom>
        </p:spPr>
      </p:pic>
      <p:pic>
        <p:nvPicPr>
          <p:cNvPr id="90" name="รูปภาพ 8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24" y="4429301"/>
            <a:ext cx="566881" cy="603454"/>
          </a:xfrm>
          <a:prstGeom prst="rect">
            <a:avLst/>
          </a:prstGeom>
        </p:spPr>
      </p:pic>
      <p:pic>
        <p:nvPicPr>
          <p:cNvPr id="91" name="รูปภาพ 9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57" y="4276204"/>
            <a:ext cx="646123" cy="725364"/>
          </a:xfrm>
          <a:prstGeom prst="rect">
            <a:avLst/>
          </a:prstGeom>
        </p:spPr>
      </p:pic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1475655" y="2180035"/>
            <a:ext cx="6270443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can_NongAor" pitchFamily="2" charset="0"/>
                <a:cs typeface="can_NongAor" pitchFamily="2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</p:txBody>
      </p:sp>
      <p:pic>
        <p:nvPicPr>
          <p:cNvPr id="107" name="รูปภาพ 10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676" y="138257"/>
            <a:ext cx="1162356" cy="1017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352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/>
          <p:cNvSpPr/>
          <p:nvPr userDrawn="1"/>
        </p:nvSpPr>
        <p:spPr>
          <a:xfrm>
            <a:off x="251520" y="267494"/>
            <a:ext cx="8568952" cy="4593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9" name="กลุ่ม 8"/>
          <p:cNvGrpSpPr/>
          <p:nvPr userDrawn="1"/>
        </p:nvGrpSpPr>
        <p:grpSpPr>
          <a:xfrm>
            <a:off x="251519" y="267494"/>
            <a:ext cx="8568953" cy="4593166"/>
            <a:chOff x="-29030" y="17128"/>
            <a:chExt cx="9151241" cy="5109244"/>
          </a:xfrm>
        </p:grpSpPr>
        <p:grpSp>
          <p:nvGrpSpPr>
            <p:cNvPr id="10" name="กลุ่ม 9"/>
            <p:cNvGrpSpPr/>
            <p:nvPr/>
          </p:nvGrpSpPr>
          <p:grpSpPr>
            <a:xfrm>
              <a:off x="187436" y="17128"/>
              <a:ext cx="8652652" cy="5109244"/>
              <a:chOff x="187436" y="17128"/>
              <a:chExt cx="8652652" cy="5109244"/>
            </a:xfrm>
          </p:grpSpPr>
          <p:cxnSp>
            <p:nvCxnSpPr>
              <p:cNvPr id="24" name="Straight Connector 20"/>
              <p:cNvCxnSpPr/>
              <p:nvPr/>
            </p:nvCxnSpPr>
            <p:spPr>
              <a:xfrm>
                <a:off x="4081133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1"/>
              <p:cNvCxnSpPr/>
              <p:nvPr/>
            </p:nvCxnSpPr>
            <p:spPr>
              <a:xfrm>
                <a:off x="4513766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2"/>
              <p:cNvCxnSpPr/>
              <p:nvPr/>
            </p:nvCxnSpPr>
            <p:spPr>
              <a:xfrm>
                <a:off x="4946399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3"/>
              <p:cNvCxnSpPr/>
              <p:nvPr/>
            </p:nvCxnSpPr>
            <p:spPr>
              <a:xfrm>
                <a:off x="5379032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4"/>
              <p:cNvCxnSpPr/>
              <p:nvPr/>
            </p:nvCxnSpPr>
            <p:spPr>
              <a:xfrm>
                <a:off x="5811665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5"/>
              <p:cNvCxnSpPr/>
              <p:nvPr/>
            </p:nvCxnSpPr>
            <p:spPr>
              <a:xfrm>
                <a:off x="6244298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6"/>
              <p:cNvCxnSpPr/>
              <p:nvPr/>
            </p:nvCxnSpPr>
            <p:spPr>
              <a:xfrm>
                <a:off x="6676931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27"/>
              <p:cNvCxnSpPr/>
              <p:nvPr/>
            </p:nvCxnSpPr>
            <p:spPr>
              <a:xfrm>
                <a:off x="7109564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28"/>
              <p:cNvCxnSpPr/>
              <p:nvPr/>
            </p:nvCxnSpPr>
            <p:spPr>
              <a:xfrm>
                <a:off x="7542197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8"/>
              <p:cNvCxnSpPr/>
              <p:nvPr/>
            </p:nvCxnSpPr>
            <p:spPr>
              <a:xfrm>
                <a:off x="7974830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9"/>
              <p:cNvCxnSpPr/>
              <p:nvPr/>
            </p:nvCxnSpPr>
            <p:spPr>
              <a:xfrm>
                <a:off x="8407463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40"/>
              <p:cNvCxnSpPr/>
              <p:nvPr/>
            </p:nvCxnSpPr>
            <p:spPr>
              <a:xfrm>
                <a:off x="8840088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41"/>
              <p:cNvCxnSpPr/>
              <p:nvPr/>
            </p:nvCxnSpPr>
            <p:spPr>
              <a:xfrm>
                <a:off x="1052702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42"/>
              <p:cNvCxnSpPr/>
              <p:nvPr/>
            </p:nvCxnSpPr>
            <p:spPr>
              <a:xfrm>
                <a:off x="1485335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43"/>
              <p:cNvCxnSpPr/>
              <p:nvPr/>
            </p:nvCxnSpPr>
            <p:spPr>
              <a:xfrm>
                <a:off x="1917968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44"/>
              <p:cNvCxnSpPr/>
              <p:nvPr/>
            </p:nvCxnSpPr>
            <p:spPr>
              <a:xfrm>
                <a:off x="2350601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45"/>
              <p:cNvCxnSpPr/>
              <p:nvPr/>
            </p:nvCxnSpPr>
            <p:spPr>
              <a:xfrm>
                <a:off x="2783234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6"/>
              <p:cNvCxnSpPr/>
              <p:nvPr/>
            </p:nvCxnSpPr>
            <p:spPr>
              <a:xfrm>
                <a:off x="3215867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7"/>
              <p:cNvCxnSpPr/>
              <p:nvPr/>
            </p:nvCxnSpPr>
            <p:spPr>
              <a:xfrm>
                <a:off x="3648500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9"/>
              <p:cNvCxnSpPr/>
              <p:nvPr/>
            </p:nvCxnSpPr>
            <p:spPr>
              <a:xfrm>
                <a:off x="187436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50"/>
              <p:cNvCxnSpPr/>
              <p:nvPr/>
            </p:nvCxnSpPr>
            <p:spPr>
              <a:xfrm>
                <a:off x="620069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กลุ่ม 10"/>
            <p:cNvGrpSpPr/>
            <p:nvPr/>
          </p:nvGrpSpPr>
          <p:grpSpPr>
            <a:xfrm>
              <a:off x="-29030" y="263553"/>
              <a:ext cx="9151241" cy="4703748"/>
              <a:chOff x="-29030" y="263553"/>
              <a:chExt cx="9151241" cy="4703748"/>
            </a:xfrm>
          </p:grpSpPr>
          <p:cxnSp>
            <p:nvCxnSpPr>
              <p:cNvPr id="12" name="Straight Connector 60"/>
              <p:cNvCxnSpPr/>
              <p:nvPr/>
            </p:nvCxnSpPr>
            <p:spPr>
              <a:xfrm rot="16200000">
                <a:off x="4546591" y="-2601616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53"/>
              <p:cNvCxnSpPr/>
              <p:nvPr/>
            </p:nvCxnSpPr>
            <p:spPr>
              <a:xfrm rot="16200000">
                <a:off x="4546591" y="391680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54"/>
              <p:cNvCxnSpPr/>
              <p:nvPr/>
            </p:nvCxnSpPr>
            <p:spPr>
              <a:xfrm rot="16200000">
                <a:off x="4546591" y="-35938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55"/>
              <p:cNvCxnSpPr/>
              <p:nvPr/>
            </p:nvCxnSpPr>
            <p:spPr>
              <a:xfrm rot="16200000">
                <a:off x="4546591" y="-463551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56"/>
              <p:cNvCxnSpPr/>
              <p:nvPr/>
            </p:nvCxnSpPr>
            <p:spPr>
              <a:xfrm rot="16200000">
                <a:off x="4546591" y="-891164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57"/>
              <p:cNvCxnSpPr/>
              <p:nvPr/>
            </p:nvCxnSpPr>
            <p:spPr>
              <a:xfrm rot="16200000">
                <a:off x="4546591" y="-1318777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58"/>
              <p:cNvCxnSpPr/>
              <p:nvPr/>
            </p:nvCxnSpPr>
            <p:spPr>
              <a:xfrm rot="16200000">
                <a:off x="4546591" y="-1746390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59"/>
              <p:cNvCxnSpPr/>
              <p:nvPr/>
            </p:nvCxnSpPr>
            <p:spPr>
              <a:xfrm rot="16200000">
                <a:off x="4546591" y="-2174003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61"/>
              <p:cNvCxnSpPr/>
              <p:nvPr/>
            </p:nvCxnSpPr>
            <p:spPr>
              <a:xfrm rot="16200000">
                <a:off x="4546591" y="-3029229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62"/>
              <p:cNvCxnSpPr/>
              <p:nvPr/>
            </p:nvCxnSpPr>
            <p:spPr>
              <a:xfrm rot="16200000">
                <a:off x="4546591" y="-3456842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63"/>
              <p:cNvCxnSpPr/>
              <p:nvPr/>
            </p:nvCxnSpPr>
            <p:spPr>
              <a:xfrm rot="16200000">
                <a:off x="4546591" y="-3884455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64"/>
              <p:cNvCxnSpPr/>
              <p:nvPr/>
            </p:nvCxnSpPr>
            <p:spPr>
              <a:xfrm rot="16200000">
                <a:off x="4546591" y="-4312068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242DE-F0EE-4C77-B9C6-2A34B17B2D30}" type="datetimeFigureOut">
              <a:rPr lang="th-TH" smtClean="0"/>
              <a:t>20/10/64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699542"/>
            <a:ext cx="8229600" cy="857250"/>
          </a:xfrm>
        </p:spPr>
        <p:txBody>
          <a:bodyPr/>
          <a:lstStyle>
            <a:lvl1pPr>
              <a:defRPr>
                <a:solidFill>
                  <a:srgbClr val="FFD757"/>
                </a:solidFill>
              </a:defRPr>
            </a:lvl1pPr>
          </a:lstStyle>
          <a:p>
            <a:r>
              <a:rPr lang="th-TH" dirty="0"/>
              <a:t>คลิกเพื่อแก้ไขลักษณะชื่อเรื่องต้นแบบ</a:t>
            </a:r>
          </a:p>
        </p:txBody>
      </p:sp>
    </p:spTree>
    <p:extLst>
      <p:ext uri="{BB962C8B-B14F-4D97-AF65-F5344CB8AC3E}">
        <p14:creationId xmlns:p14="http://schemas.microsoft.com/office/powerpoint/2010/main" val="1934182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กลุ่ม 42"/>
          <p:cNvGrpSpPr/>
          <p:nvPr userDrawn="1"/>
        </p:nvGrpSpPr>
        <p:grpSpPr>
          <a:xfrm>
            <a:off x="251519" y="267494"/>
            <a:ext cx="8568953" cy="4593166"/>
            <a:chOff x="251519" y="267494"/>
            <a:chExt cx="8568953" cy="4593166"/>
          </a:xfrm>
        </p:grpSpPr>
        <p:sp>
          <p:nvSpPr>
            <p:cNvPr id="6" name="สี่เหลี่ยมผืนผ้า 5"/>
            <p:cNvSpPr/>
            <p:nvPr userDrawn="1"/>
          </p:nvSpPr>
          <p:spPr>
            <a:xfrm>
              <a:off x="251520" y="267494"/>
              <a:ext cx="8568952" cy="45931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7" name="กลุ่ม 6"/>
            <p:cNvGrpSpPr/>
            <p:nvPr userDrawn="1"/>
          </p:nvGrpSpPr>
          <p:grpSpPr>
            <a:xfrm>
              <a:off x="251519" y="267494"/>
              <a:ext cx="8568953" cy="4593166"/>
              <a:chOff x="-29030" y="17128"/>
              <a:chExt cx="9151241" cy="5109244"/>
            </a:xfrm>
          </p:grpSpPr>
          <p:grpSp>
            <p:nvGrpSpPr>
              <p:cNvPr id="8" name="กลุ่ม 7"/>
              <p:cNvGrpSpPr/>
              <p:nvPr/>
            </p:nvGrpSpPr>
            <p:grpSpPr>
              <a:xfrm>
                <a:off x="187436" y="17128"/>
                <a:ext cx="8652652" cy="5109244"/>
                <a:chOff x="187436" y="17128"/>
                <a:chExt cx="8652652" cy="510924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408113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>
                  <a:off x="451376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2"/>
                <p:cNvCxnSpPr/>
                <p:nvPr/>
              </p:nvCxnSpPr>
              <p:spPr>
                <a:xfrm>
                  <a:off x="494639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>
                  <a:off x="537903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4"/>
                <p:cNvCxnSpPr/>
                <p:nvPr/>
              </p:nvCxnSpPr>
              <p:spPr>
                <a:xfrm>
                  <a:off x="581166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5"/>
                <p:cNvCxnSpPr/>
                <p:nvPr/>
              </p:nvCxnSpPr>
              <p:spPr>
                <a:xfrm>
                  <a:off x="624429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6"/>
                <p:cNvCxnSpPr/>
                <p:nvPr/>
              </p:nvCxnSpPr>
              <p:spPr>
                <a:xfrm>
                  <a:off x="667693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>
                  <a:off x="710956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8"/>
                <p:cNvCxnSpPr/>
                <p:nvPr/>
              </p:nvCxnSpPr>
              <p:spPr>
                <a:xfrm>
                  <a:off x="754219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8"/>
                <p:cNvCxnSpPr/>
                <p:nvPr/>
              </p:nvCxnSpPr>
              <p:spPr>
                <a:xfrm>
                  <a:off x="797483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9"/>
                <p:cNvCxnSpPr/>
                <p:nvPr/>
              </p:nvCxnSpPr>
              <p:spPr>
                <a:xfrm>
                  <a:off x="840746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40"/>
                <p:cNvCxnSpPr/>
                <p:nvPr/>
              </p:nvCxnSpPr>
              <p:spPr>
                <a:xfrm>
                  <a:off x="884008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41"/>
                <p:cNvCxnSpPr/>
                <p:nvPr/>
              </p:nvCxnSpPr>
              <p:spPr>
                <a:xfrm>
                  <a:off x="105270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42"/>
                <p:cNvCxnSpPr/>
                <p:nvPr/>
              </p:nvCxnSpPr>
              <p:spPr>
                <a:xfrm>
                  <a:off x="148533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43"/>
                <p:cNvCxnSpPr/>
                <p:nvPr/>
              </p:nvCxnSpPr>
              <p:spPr>
                <a:xfrm>
                  <a:off x="191796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44"/>
                <p:cNvCxnSpPr/>
                <p:nvPr/>
              </p:nvCxnSpPr>
              <p:spPr>
                <a:xfrm>
                  <a:off x="235060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45"/>
                <p:cNvCxnSpPr/>
                <p:nvPr/>
              </p:nvCxnSpPr>
              <p:spPr>
                <a:xfrm>
                  <a:off x="278323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46"/>
                <p:cNvCxnSpPr/>
                <p:nvPr/>
              </p:nvCxnSpPr>
              <p:spPr>
                <a:xfrm>
                  <a:off x="321586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47"/>
                <p:cNvCxnSpPr/>
                <p:nvPr/>
              </p:nvCxnSpPr>
              <p:spPr>
                <a:xfrm>
                  <a:off x="364850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9"/>
                <p:cNvCxnSpPr/>
                <p:nvPr/>
              </p:nvCxnSpPr>
              <p:spPr>
                <a:xfrm>
                  <a:off x="18743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50"/>
                <p:cNvCxnSpPr/>
                <p:nvPr/>
              </p:nvCxnSpPr>
              <p:spPr>
                <a:xfrm>
                  <a:off x="62006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กลุ่ม 8"/>
              <p:cNvGrpSpPr/>
              <p:nvPr/>
            </p:nvGrpSpPr>
            <p:grpSpPr>
              <a:xfrm>
                <a:off x="-29030" y="263553"/>
                <a:ext cx="9151241" cy="4703748"/>
                <a:chOff x="-29030" y="263553"/>
                <a:chExt cx="9151241" cy="4703748"/>
              </a:xfrm>
            </p:grpSpPr>
            <p:cxnSp>
              <p:nvCxnSpPr>
                <p:cNvPr id="10" name="Straight Connector 60"/>
                <p:cNvCxnSpPr/>
                <p:nvPr/>
              </p:nvCxnSpPr>
              <p:spPr>
                <a:xfrm rot="16200000">
                  <a:off x="4546591" y="-2601616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53"/>
                <p:cNvCxnSpPr/>
                <p:nvPr/>
              </p:nvCxnSpPr>
              <p:spPr>
                <a:xfrm rot="16200000">
                  <a:off x="4546591" y="39168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54"/>
                <p:cNvCxnSpPr/>
                <p:nvPr/>
              </p:nvCxnSpPr>
              <p:spPr>
                <a:xfrm rot="16200000">
                  <a:off x="4546591" y="-3593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55"/>
                <p:cNvCxnSpPr/>
                <p:nvPr/>
              </p:nvCxnSpPr>
              <p:spPr>
                <a:xfrm rot="16200000">
                  <a:off x="4546591" y="-463551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56"/>
                <p:cNvCxnSpPr/>
                <p:nvPr/>
              </p:nvCxnSpPr>
              <p:spPr>
                <a:xfrm rot="16200000">
                  <a:off x="4546591" y="-891164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57"/>
                <p:cNvCxnSpPr/>
                <p:nvPr/>
              </p:nvCxnSpPr>
              <p:spPr>
                <a:xfrm rot="16200000">
                  <a:off x="4546591" y="-1318777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58"/>
                <p:cNvCxnSpPr/>
                <p:nvPr/>
              </p:nvCxnSpPr>
              <p:spPr>
                <a:xfrm rot="16200000">
                  <a:off x="4546591" y="-174639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59"/>
                <p:cNvCxnSpPr/>
                <p:nvPr/>
              </p:nvCxnSpPr>
              <p:spPr>
                <a:xfrm rot="16200000">
                  <a:off x="4546591" y="-2174003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61"/>
                <p:cNvCxnSpPr/>
                <p:nvPr/>
              </p:nvCxnSpPr>
              <p:spPr>
                <a:xfrm rot="16200000">
                  <a:off x="4546591" y="-3029229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62"/>
                <p:cNvCxnSpPr/>
                <p:nvPr/>
              </p:nvCxnSpPr>
              <p:spPr>
                <a:xfrm rot="16200000">
                  <a:off x="4546591" y="-3456842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63"/>
                <p:cNvCxnSpPr/>
                <p:nvPr/>
              </p:nvCxnSpPr>
              <p:spPr>
                <a:xfrm rot="16200000">
                  <a:off x="4546591" y="-3884455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64"/>
                <p:cNvCxnSpPr/>
                <p:nvPr/>
              </p:nvCxnSpPr>
              <p:spPr>
                <a:xfrm rot="16200000">
                  <a:off x="4546591" y="-431206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242DE-F0EE-4C77-B9C6-2A34B17B2D30}" type="datetimeFigureOut">
              <a:rPr lang="th-TH" smtClean="0"/>
              <a:t>20/10/64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D50B-2507-4EF4-85F2-259190485B3F}" type="slidenum">
              <a:rPr lang="th-TH" smtClean="0"/>
              <a:t>‹#›</a:t>
            </a:fld>
            <a:endParaRPr lang="th-TH"/>
          </a:p>
        </p:txBody>
      </p:sp>
      <p:grpSp>
        <p:nvGrpSpPr>
          <p:cNvPr id="74" name="กลุ่ม 73"/>
          <p:cNvGrpSpPr/>
          <p:nvPr userDrawn="1"/>
        </p:nvGrpSpPr>
        <p:grpSpPr>
          <a:xfrm flipV="1">
            <a:off x="-252536" y="-1812420"/>
            <a:ext cx="9778964" cy="2259749"/>
            <a:chOff x="-405164" y="4638485"/>
            <a:chExt cx="9778964" cy="2259749"/>
          </a:xfrm>
          <a:effectLst>
            <a:outerShdw blurRad="50800" dist="38100" dir="2700000" algn="tl" rotWithShape="0">
              <a:schemeClr val="accent4">
                <a:alpha val="40000"/>
              </a:schemeClr>
            </a:outerShdw>
          </a:effectLst>
        </p:grpSpPr>
        <p:sp>
          <p:nvSpPr>
            <p:cNvPr id="75" name="เมฆ 74"/>
            <p:cNvSpPr/>
            <p:nvPr/>
          </p:nvSpPr>
          <p:spPr>
            <a:xfrm rot="489113">
              <a:off x="-405164" y="4642632"/>
              <a:ext cx="3003978" cy="2221535"/>
            </a:xfrm>
            <a:prstGeom prst="clou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7" name="เมฆ 76"/>
            <p:cNvSpPr/>
            <p:nvPr/>
          </p:nvSpPr>
          <p:spPr>
            <a:xfrm>
              <a:off x="6369822" y="4638485"/>
              <a:ext cx="3003978" cy="2221535"/>
            </a:xfrm>
            <a:prstGeom prst="clou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9" name="เมฆ 78"/>
            <p:cNvSpPr/>
            <p:nvPr/>
          </p:nvSpPr>
          <p:spPr>
            <a:xfrm rot="251312">
              <a:off x="1749031" y="4676699"/>
              <a:ext cx="3003978" cy="2221535"/>
            </a:xfrm>
            <a:prstGeom prst="clou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1" name="เมฆ 80"/>
            <p:cNvSpPr/>
            <p:nvPr/>
          </p:nvSpPr>
          <p:spPr>
            <a:xfrm rot="621615">
              <a:off x="3986711" y="4676699"/>
              <a:ext cx="3003978" cy="2221535"/>
            </a:xfrm>
            <a:prstGeom prst="clou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82" name="รูปภาพ 8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28" t="5708" r="6315" b="82002"/>
            <a:stretch/>
          </p:blipFill>
          <p:spPr>
            <a:xfrm>
              <a:off x="6442195" y="4878980"/>
              <a:ext cx="186025" cy="206747"/>
            </a:xfrm>
            <a:prstGeom prst="rect">
              <a:avLst/>
            </a:prstGeom>
          </p:spPr>
        </p:pic>
        <p:pic>
          <p:nvPicPr>
            <p:cNvPr id="83" name="รูปภาพ 8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64793" y="4766416"/>
              <a:ext cx="207247" cy="222486"/>
            </a:xfrm>
            <a:prstGeom prst="rect">
              <a:avLst/>
            </a:prstGeom>
          </p:spPr>
        </p:pic>
        <p:pic>
          <p:nvPicPr>
            <p:cNvPr id="84" name="รูปภาพ 8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8768" y="4910457"/>
              <a:ext cx="207247" cy="222486"/>
            </a:xfrm>
            <a:prstGeom prst="rect">
              <a:avLst/>
            </a:prstGeom>
          </p:spPr>
        </p:pic>
        <p:pic>
          <p:nvPicPr>
            <p:cNvPr id="85" name="รูปภาพ 8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28" t="5708" r="6315" b="82002"/>
            <a:stretch/>
          </p:blipFill>
          <p:spPr>
            <a:xfrm>
              <a:off x="2584042" y="4644281"/>
              <a:ext cx="279890" cy="311068"/>
            </a:xfrm>
            <a:prstGeom prst="rect">
              <a:avLst/>
            </a:prstGeom>
          </p:spPr>
        </p:pic>
        <p:pic>
          <p:nvPicPr>
            <p:cNvPr id="86" name="รูปภาพ 8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511" y="4840371"/>
              <a:ext cx="207247" cy="222486"/>
            </a:xfrm>
            <a:prstGeom prst="rect">
              <a:avLst/>
            </a:prstGeom>
          </p:spPr>
        </p:pic>
      </p:grpSp>
      <p:grpSp>
        <p:nvGrpSpPr>
          <p:cNvPr id="44" name="กลุ่ม 43"/>
          <p:cNvGrpSpPr/>
          <p:nvPr userDrawn="1"/>
        </p:nvGrpSpPr>
        <p:grpSpPr>
          <a:xfrm>
            <a:off x="300082" y="890283"/>
            <a:ext cx="8409754" cy="3619896"/>
            <a:chOff x="323528" y="1020418"/>
            <a:chExt cx="8409754" cy="3619896"/>
          </a:xfrm>
        </p:grpSpPr>
        <p:sp>
          <p:nvSpPr>
            <p:cNvPr id="45" name="บวก 44"/>
            <p:cNvSpPr/>
            <p:nvPr userDrawn="1"/>
          </p:nvSpPr>
          <p:spPr>
            <a:xfrm rot="20706355">
              <a:off x="2718318" y="1020418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6" name="บวก 45"/>
            <p:cNvSpPr/>
            <p:nvPr userDrawn="1"/>
          </p:nvSpPr>
          <p:spPr>
            <a:xfrm rot="17093645" flipH="1">
              <a:off x="1006423" y="3326078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7" name="บวก 46"/>
            <p:cNvSpPr/>
            <p:nvPr userDrawn="1"/>
          </p:nvSpPr>
          <p:spPr>
            <a:xfrm rot="4506355">
              <a:off x="6608153" y="3236369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8" name="บวก 47"/>
            <p:cNvSpPr/>
            <p:nvPr userDrawn="1"/>
          </p:nvSpPr>
          <p:spPr>
            <a:xfrm rot="17093645" flipH="1">
              <a:off x="7919191" y="1669894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9" name="วงรี 48"/>
            <p:cNvSpPr/>
            <p:nvPr userDrawn="1"/>
          </p:nvSpPr>
          <p:spPr>
            <a:xfrm>
              <a:off x="7121778" y="1059582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0" name="วงรี 49"/>
            <p:cNvSpPr/>
            <p:nvPr userDrawn="1"/>
          </p:nvSpPr>
          <p:spPr>
            <a:xfrm>
              <a:off x="7142612" y="444395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1" name="วงรี 50"/>
            <p:cNvSpPr/>
            <p:nvPr userDrawn="1"/>
          </p:nvSpPr>
          <p:spPr>
            <a:xfrm>
              <a:off x="2318076" y="408391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2" name="สามเหลี่ยมหน้าจั่ว 51"/>
            <p:cNvSpPr/>
            <p:nvPr userDrawn="1"/>
          </p:nvSpPr>
          <p:spPr>
            <a:xfrm>
              <a:off x="5256088" y="1023590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3" name="สามเหลี่ยมหน้าจั่ว 52"/>
            <p:cNvSpPr/>
            <p:nvPr userDrawn="1"/>
          </p:nvSpPr>
          <p:spPr>
            <a:xfrm rot="1783205">
              <a:off x="4103960" y="4532314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4" name="สามเหลี่ยมหน้าจั่ว 53"/>
            <p:cNvSpPr/>
            <p:nvPr userDrawn="1"/>
          </p:nvSpPr>
          <p:spPr>
            <a:xfrm rot="19585674">
              <a:off x="4443146" y="2355726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5" name="สามเหลี่ยมหน้าจั่ว 54"/>
            <p:cNvSpPr/>
            <p:nvPr userDrawn="1"/>
          </p:nvSpPr>
          <p:spPr>
            <a:xfrm rot="19590220">
              <a:off x="8625282" y="2664592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6" name="วงรี 55"/>
            <p:cNvSpPr/>
            <p:nvPr userDrawn="1"/>
          </p:nvSpPr>
          <p:spPr>
            <a:xfrm>
              <a:off x="323528" y="1326022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89" name="บวก 88"/>
          <p:cNvSpPr/>
          <p:nvPr userDrawn="1"/>
        </p:nvSpPr>
        <p:spPr>
          <a:xfrm rot="4506355">
            <a:off x="2336235" y="2386154"/>
            <a:ext cx="161272" cy="165229"/>
          </a:xfrm>
          <a:prstGeom prst="mathPlus">
            <a:avLst>
              <a:gd name="adj1" fmla="val 11104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33379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กลุ่ม 91"/>
          <p:cNvGrpSpPr/>
          <p:nvPr userDrawn="1"/>
        </p:nvGrpSpPr>
        <p:grpSpPr>
          <a:xfrm>
            <a:off x="251519" y="267494"/>
            <a:ext cx="8568953" cy="4593166"/>
            <a:chOff x="251519" y="267494"/>
            <a:chExt cx="8568953" cy="4593166"/>
          </a:xfrm>
        </p:grpSpPr>
        <p:sp>
          <p:nvSpPr>
            <p:cNvPr id="93" name="สี่เหลี่ยมผืนผ้า 92"/>
            <p:cNvSpPr/>
            <p:nvPr userDrawn="1"/>
          </p:nvSpPr>
          <p:spPr>
            <a:xfrm>
              <a:off x="251520" y="267494"/>
              <a:ext cx="8568952" cy="45931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94" name="กลุ่ม 93"/>
            <p:cNvGrpSpPr/>
            <p:nvPr userDrawn="1"/>
          </p:nvGrpSpPr>
          <p:grpSpPr>
            <a:xfrm>
              <a:off x="251519" y="267494"/>
              <a:ext cx="8568953" cy="4593166"/>
              <a:chOff x="-29030" y="17128"/>
              <a:chExt cx="9151241" cy="5109244"/>
            </a:xfrm>
          </p:grpSpPr>
          <p:grpSp>
            <p:nvGrpSpPr>
              <p:cNvPr id="95" name="กลุ่ม 94"/>
              <p:cNvGrpSpPr/>
              <p:nvPr/>
            </p:nvGrpSpPr>
            <p:grpSpPr>
              <a:xfrm>
                <a:off x="187436" y="17128"/>
                <a:ext cx="8652652" cy="5109244"/>
                <a:chOff x="187436" y="17128"/>
                <a:chExt cx="8652652" cy="5109244"/>
              </a:xfrm>
            </p:grpSpPr>
            <p:cxnSp>
              <p:nvCxnSpPr>
                <p:cNvPr id="109" name="Straight Connector 20"/>
                <p:cNvCxnSpPr/>
                <p:nvPr/>
              </p:nvCxnSpPr>
              <p:spPr>
                <a:xfrm>
                  <a:off x="408113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Straight Connector 21"/>
                <p:cNvCxnSpPr/>
                <p:nvPr/>
              </p:nvCxnSpPr>
              <p:spPr>
                <a:xfrm>
                  <a:off x="451376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22"/>
                <p:cNvCxnSpPr/>
                <p:nvPr/>
              </p:nvCxnSpPr>
              <p:spPr>
                <a:xfrm>
                  <a:off x="494639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Straight Connector 23"/>
                <p:cNvCxnSpPr/>
                <p:nvPr/>
              </p:nvCxnSpPr>
              <p:spPr>
                <a:xfrm>
                  <a:off x="537903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24"/>
                <p:cNvCxnSpPr/>
                <p:nvPr/>
              </p:nvCxnSpPr>
              <p:spPr>
                <a:xfrm>
                  <a:off x="581166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25"/>
                <p:cNvCxnSpPr/>
                <p:nvPr/>
              </p:nvCxnSpPr>
              <p:spPr>
                <a:xfrm>
                  <a:off x="624429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26"/>
                <p:cNvCxnSpPr/>
                <p:nvPr/>
              </p:nvCxnSpPr>
              <p:spPr>
                <a:xfrm>
                  <a:off x="667693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27"/>
                <p:cNvCxnSpPr/>
                <p:nvPr/>
              </p:nvCxnSpPr>
              <p:spPr>
                <a:xfrm>
                  <a:off x="710956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28"/>
                <p:cNvCxnSpPr/>
                <p:nvPr/>
              </p:nvCxnSpPr>
              <p:spPr>
                <a:xfrm>
                  <a:off x="754219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Straight Connector 38"/>
                <p:cNvCxnSpPr/>
                <p:nvPr/>
              </p:nvCxnSpPr>
              <p:spPr>
                <a:xfrm>
                  <a:off x="797483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39"/>
                <p:cNvCxnSpPr/>
                <p:nvPr/>
              </p:nvCxnSpPr>
              <p:spPr>
                <a:xfrm>
                  <a:off x="840746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40"/>
                <p:cNvCxnSpPr/>
                <p:nvPr/>
              </p:nvCxnSpPr>
              <p:spPr>
                <a:xfrm>
                  <a:off x="884008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Connector 41"/>
                <p:cNvCxnSpPr/>
                <p:nvPr/>
              </p:nvCxnSpPr>
              <p:spPr>
                <a:xfrm>
                  <a:off x="105270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Connector 42"/>
                <p:cNvCxnSpPr/>
                <p:nvPr/>
              </p:nvCxnSpPr>
              <p:spPr>
                <a:xfrm>
                  <a:off x="148533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43"/>
                <p:cNvCxnSpPr/>
                <p:nvPr/>
              </p:nvCxnSpPr>
              <p:spPr>
                <a:xfrm>
                  <a:off x="191796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Connector 44"/>
                <p:cNvCxnSpPr/>
                <p:nvPr/>
              </p:nvCxnSpPr>
              <p:spPr>
                <a:xfrm>
                  <a:off x="235060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Straight Connector 45"/>
                <p:cNvCxnSpPr/>
                <p:nvPr/>
              </p:nvCxnSpPr>
              <p:spPr>
                <a:xfrm>
                  <a:off x="278323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46"/>
                <p:cNvCxnSpPr/>
                <p:nvPr/>
              </p:nvCxnSpPr>
              <p:spPr>
                <a:xfrm>
                  <a:off x="321586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47"/>
                <p:cNvCxnSpPr/>
                <p:nvPr/>
              </p:nvCxnSpPr>
              <p:spPr>
                <a:xfrm>
                  <a:off x="364850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49"/>
                <p:cNvCxnSpPr/>
                <p:nvPr/>
              </p:nvCxnSpPr>
              <p:spPr>
                <a:xfrm>
                  <a:off x="18743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50"/>
                <p:cNvCxnSpPr/>
                <p:nvPr/>
              </p:nvCxnSpPr>
              <p:spPr>
                <a:xfrm>
                  <a:off x="62006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6" name="กลุ่ม 95"/>
              <p:cNvGrpSpPr/>
              <p:nvPr/>
            </p:nvGrpSpPr>
            <p:grpSpPr>
              <a:xfrm>
                <a:off x="-29030" y="263553"/>
                <a:ext cx="9151241" cy="4703748"/>
                <a:chOff x="-29030" y="263553"/>
                <a:chExt cx="9151241" cy="4703748"/>
              </a:xfrm>
            </p:grpSpPr>
            <p:cxnSp>
              <p:nvCxnSpPr>
                <p:cNvPr id="97" name="Straight Connector 60"/>
                <p:cNvCxnSpPr/>
                <p:nvPr/>
              </p:nvCxnSpPr>
              <p:spPr>
                <a:xfrm rot="16200000">
                  <a:off x="4546591" y="-2601616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Straight Connector 53"/>
                <p:cNvCxnSpPr/>
                <p:nvPr/>
              </p:nvCxnSpPr>
              <p:spPr>
                <a:xfrm rot="16200000">
                  <a:off x="4546591" y="39168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54"/>
                <p:cNvCxnSpPr/>
                <p:nvPr/>
              </p:nvCxnSpPr>
              <p:spPr>
                <a:xfrm rot="16200000">
                  <a:off x="4546591" y="-3593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55"/>
                <p:cNvCxnSpPr/>
                <p:nvPr/>
              </p:nvCxnSpPr>
              <p:spPr>
                <a:xfrm rot="16200000">
                  <a:off x="4546591" y="-463551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56"/>
                <p:cNvCxnSpPr/>
                <p:nvPr/>
              </p:nvCxnSpPr>
              <p:spPr>
                <a:xfrm rot="16200000">
                  <a:off x="4546591" y="-891164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57"/>
                <p:cNvCxnSpPr/>
                <p:nvPr/>
              </p:nvCxnSpPr>
              <p:spPr>
                <a:xfrm rot="16200000">
                  <a:off x="4546591" y="-1318777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58"/>
                <p:cNvCxnSpPr/>
                <p:nvPr/>
              </p:nvCxnSpPr>
              <p:spPr>
                <a:xfrm rot="16200000">
                  <a:off x="4546591" y="-174639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Connector 59"/>
                <p:cNvCxnSpPr/>
                <p:nvPr/>
              </p:nvCxnSpPr>
              <p:spPr>
                <a:xfrm rot="16200000">
                  <a:off x="4546591" y="-2174003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61"/>
                <p:cNvCxnSpPr/>
                <p:nvPr/>
              </p:nvCxnSpPr>
              <p:spPr>
                <a:xfrm rot="16200000">
                  <a:off x="4546591" y="-3029229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Straight Connector 62"/>
                <p:cNvCxnSpPr/>
                <p:nvPr/>
              </p:nvCxnSpPr>
              <p:spPr>
                <a:xfrm rot="16200000">
                  <a:off x="4546591" y="-3456842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Straight Connector 63"/>
                <p:cNvCxnSpPr/>
                <p:nvPr/>
              </p:nvCxnSpPr>
              <p:spPr>
                <a:xfrm rot="16200000">
                  <a:off x="4546591" y="-3884455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64"/>
                <p:cNvCxnSpPr/>
                <p:nvPr/>
              </p:nvCxnSpPr>
              <p:spPr>
                <a:xfrm rot="16200000">
                  <a:off x="4546591" y="-431206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242DE-F0EE-4C77-B9C6-2A34B17B2D30}" type="datetimeFigureOut">
              <a:rPr lang="th-TH" smtClean="0"/>
              <a:t>20/10/64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D50B-2507-4EF4-85F2-259190485B3F}" type="slidenum">
              <a:rPr lang="th-TH" smtClean="0"/>
              <a:t>‹#›</a:t>
            </a:fld>
            <a:endParaRPr lang="th-TH"/>
          </a:p>
        </p:txBody>
      </p:sp>
      <p:grpSp>
        <p:nvGrpSpPr>
          <p:cNvPr id="130" name="กลุ่ม 129"/>
          <p:cNvGrpSpPr/>
          <p:nvPr userDrawn="1"/>
        </p:nvGrpSpPr>
        <p:grpSpPr>
          <a:xfrm>
            <a:off x="971600" y="645485"/>
            <a:ext cx="7467998" cy="3748057"/>
            <a:chOff x="971600" y="645485"/>
            <a:chExt cx="7467998" cy="3748057"/>
          </a:xfrm>
        </p:grpSpPr>
        <p:sp>
          <p:nvSpPr>
            <p:cNvPr id="80" name="บวก 79"/>
            <p:cNvSpPr/>
            <p:nvPr userDrawn="1"/>
          </p:nvSpPr>
          <p:spPr>
            <a:xfrm rot="20706355">
              <a:off x="3438398" y="645485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1" name="บวก 80"/>
            <p:cNvSpPr/>
            <p:nvPr userDrawn="1"/>
          </p:nvSpPr>
          <p:spPr>
            <a:xfrm rot="17093645" flipH="1">
              <a:off x="1006423" y="3326078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2" name="บวก 81"/>
            <p:cNvSpPr/>
            <p:nvPr userDrawn="1"/>
          </p:nvSpPr>
          <p:spPr>
            <a:xfrm rot="4506355">
              <a:off x="5816065" y="4211766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3" name="บวก 82"/>
            <p:cNvSpPr/>
            <p:nvPr userDrawn="1"/>
          </p:nvSpPr>
          <p:spPr>
            <a:xfrm rot="17093645" flipH="1">
              <a:off x="7919191" y="1669894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4" name="วงรี 83"/>
            <p:cNvSpPr/>
            <p:nvPr userDrawn="1"/>
          </p:nvSpPr>
          <p:spPr>
            <a:xfrm>
              <a:off x="7121778" y="1059582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5" name="วงรี 84"/>
            <p:cNvSpPr/>
            <p:nvPr userDrawn="1"/>
          </p:nvSpPr>
          <p:spPr>
            <a:xfrm>
              <a:off x="7142612" y="4062326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6" name="วงรี 85"/>
            <p:cNvSpPr/>
            <p:nvPr userDrawn="1"/>
          </p:nvSpPr>
          <p:spPr>
            <a:xfrm>
              <a:off x="2267744" y="408391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7" name="สามเหลี่ยมหน้าจั่ว 86"/>
            <p:cNvSpPr/>
            <p:nvPr userDrawn="1"/>
          </p:nvSpPr>
          <p:spPr>
            <a:xfrm>
              <a:off x="5256088" y="1023590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8" name="สามเหลี่ยมหน้าจั่ว 87"/>
            <p:cNvSpPr/>
            <p:nvPr userDrawn="1"/>
          </p:nvSpPr>
          <p:spPr>
            <a:xfrm rot="1783205">
              <a:off x="4103960" y="4285542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9" name="สามเหลี่ยมหน้าจั่ว 88"/>
            <p:cNvSpPr/>
            <p:nvPr userDrawn="1"/>
          </p:nvSpPr>
          <p:spPr>
            <a:xfrm rot="19585674">
              <a:off x="1346802" y="2355726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0" name="สามเหลี่ยมหน้าจั่ว 89"/>
            <p:cNvSpPr/>
            <p:nvPr userDrawn="1"/>
          </p:nvSpPr>
          <p:spPr>
            <a:xfrm rot="19590220">
              <a:off x="8331598" y="2658940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1" name="วงรี 90"/>
            <p:cNvSpPr/>
            <p:nvPr userDrawn="1"/>
          </p:nvSpPr>
          <p:spPr>
            <a:xfrm>
              <a:off x="971600" y="183007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44" name="กลุ่ม 143"/>
          <p:cNvGrpSpPr/>
          <p:nvPr userDrawn="1"/>
        </p:nvGrpSpPr>
        <p:grpSpPr>
          <a:xfrm>
            <a:off x="6464078" y="51470"/>
            <a:ext cx="2261782" cy="450000"/>
            <a:chOff x="3289945" y="3405879"/>
            <a:chExt cx="2261782" cy="450000"/>
          </a:xfrm>
        </p:grpSpPr>
        <p:sp>
          <p:nvSpPr>
            <p:cNvPr id="145" name="วงรี 144"/>
            <p:cNvSpPr/>
            <p:nvPr/>
          </p:nvSpPr>
          <p:spPr>
            <a:xfrm>
              <a:off x="3289945" y="3405879"/>
              <a:ext cx="472517" cy="450000"/>
            </a:xfrm>
            <a:prstGeom prst="ellipse">
              <a:avLst/>
            </a:prstGeom>
            <a:solidFill>
              <a:srgbClr val="A8C7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6" name="วงรี 145"/>
            <p:cNvSpPr/>
            <p:nvPr/>
          </p:nvSpPr>
          <p:spPr>
            <a:xfrm>
              <a:off x="3886367" y="3405879"/>
              <a:ext cx="472517" cy="450000"/>
            </a:xfrm>
            <a:prstGeom prst="ellipse">
              <a:avLst/>
            </a:prstGeom>
            <a:solidFill>
              <a:srgbClr val="B8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7" name="วงรี 146"/>
            <p:cNvSpPr/>
            <p:nvPr/>
          </p:nvSpPr>
          <p:spPr>
            <a:xfrm>
              <a:off x="4482789" y="3405879"/>
              <a:ext cx="472517" cy="450000"/>
            </a:xfrm>
            <a:prstGeom prst="ellipse">
              <a:avLst/>
            </a:prstGeom>
            <a:solidFill>
              <a:srgbClr val="CBBC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8" name="วงรี 147"/>
            <p:cNvSpPr/>
            <p:nvPr/>
          </p:nvSpPr>
          <p:spPr>
            <a:xfrm>
              <a:off x="5079210" y="3405879"/>
              <a:ext cx="472517" cy="450000"/>
            </a:xfrm>
            <a:prstGeom prst="ellipse">
              <a:avLst/>
            </a:prstGeom>
            <a:solidFill>
              <a:srgbClr val="E8C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49" name="กลุ่ม 148"/>
          <p:cNvGrpSpPr/>
          <p:nvPr userDrawn="1"/>
        </p:nvGrpSpPr>
        <p:grpSpPr>
          <a:xfrm>
            <a:off x="7206564" y="3029932"/>
            <a:ext cx="3003978" cy="3475185"/>
            <a:chOff x="7206564" y="3029932"/>
            <a:chExt cx="3003978" cy="3475185"/>
          </a:xfrm>
        </p:grpSpPr>
        <p:pic>
          <p:nvPicPr>
            <p:cNvPr id="150" name="รูปภาพ 14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751" y="3029932"/>
              <a:ext cx="1627664" cy="1846073"/>
            </a:xfrm>
            <a:prstGeom prst="rect">
              <a:avLst/>
            </a:prstGeom>
            <a:effectLst>
              <a:outerShdw blurRad="50800" dist="38100" dir="2700000" algn="tl" rotWithShape="0">
                <a:schemeClr val="accent4">
                  <a:alpha val="40000"/>
                </a:schemeClr>
              </a:outerShdw>
            </a:effectLst>
          </p:spPr>
        </p:pic>
        <p:sp>
          <p:nvSpPr>
            <p:cNvPr id="151" name="เมฆ 150"/>
            <p:cNvSpPr/>
            <p:nvPr/>
          </p:nvSpPr>
          <p:spPr>
            <a:xfrm rot="20279911">
              <a:off x="7206564" y="4329531"/>
              <a:ext cx="3003978" cy="2175586"/>
            </a:xfrm>
            <a:prstGeom prst="clou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8100000" algn="tr" rotWithShape="0">
                <a:schemeClr val="accent4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152" name="รูปภาพ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420180">
              <a:off x="8646338" y="4391917"/>
              <a:ext cx="380089" cy="404611"/>
            </a:xfrm>
            <a:prstGeom prst="rect">
              <a:avLst/>
            </a:prstGeom>
          </p:spPr>
        </p:pic>
        <p:pic>
          <p:nvPicPr>
            <p:cNvPr id="153" name="รูปภาพ 1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420180">
              <a:off x="8087453" y="4786043"/>
              <a:ext cx="250890" cy="269338"/>
            </a:xfrm>
            <a:prstGeom prst="rect">
              <a:avLst/>
            </a:prstGeom>
          </p:spPr>
        </p:pic>
      </p:grpSp>
      <p:grpSp>
        <p:nvGrpSpPr>
          <p:cNvPr id="154" name="กลุ่ม 153"/>
          <p:cNvGrpSpPr/>
          <p:nvPr userDrawn="1"/>
        </p:nvGrpSpPr>
        <p:grpSpPr>
          <a:xfrm>
            <a:off x="-1375914" y="3804533"/>
            <a:ext cx="3003978" cy="2451668"/>
            <a:chOff x="-1375914" y="3804533"/>
            <a:chExt cx="3003978" cy="2451668"/>
          </a:xfrm>
        </p:grpSpPr>
        <p:grpSp>
          <p:nvGrpSpPr>
            <p:cNvPr id="155" name="กลุ่ม 154"/>
            <p:cNvGrpSpPr/>
            <p:nvPr/>
          </p:nvGrpSpPr>
          <p:grpSpPr>
            <a:xfrm rot="179820" flipH="1">
              <a:off x="-1375914" y="4080615"/>
              <a:ext cx="3003978" cy="2175586"/>
              <a:chOff x="7569120" y="4314392"/>
              <a:chExt cx="3003978" cy="2175586"/>
            </a:xfrm>
            <a:effectLst>
              <a:outerShdw blurRad="50800" dist="38100" dir="2700000" algn="tl" rotWithShape="0">
                <a:schemeClr val="accent4">
                  <a:alpha val="40000"/>
                </a:schemeClr>
              </a:outerShdw>
            </a:effectLst>
          </p:grpSpPr>
          <p:sp>
            <p:nvSpPr>
              <p:cNvPr id="157" name="เมฆ 156"/>
              <p:cNvSpPr/>
              <p:nvPr/>
            </p:nvSpPr>
            <p:spPr>
              <a:xfrm rot="20459731">
                <a:off x="7569120" y="4314392"/>
                <a:ext cx="3003978" cy="2175586"/>
              </a:xfrm>
              <a:prstGeom prst="cloud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pic>
            <p:nvPicPr>
              <p:cNvPr id="158" name="รูปภาพ 15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60099" y="4448921"/>
                <a:ext cx="282531" cy="300759"/>
              </a:xfrm>
              <a:prstGeom prst="rect">
                <a:avLst/>
              </a:prstGeom>
            </p:spPr>
          </p:pic>
          <p:pic>
            <p:nvPicPr>
              <p:cNvPr id="159" name="รูปภาพ 158"/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39804" y="5053156"/>
                <a:ext cx="250890" cy="269338"/>
              </a:xfrm>
              <a:prstGeom prst="rect">
                <a:avLst/>
              </a:prstGeom>
            </p:spPr>
          </p:pic>
        </p:grpSp>
        <p:pic>
          <p:nvPicPr>
            <p:cNvPr id="156" name="รูปภาพ 15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5" y="3804533"/>
              <a:ext cx="1171456" cy="1177170"/>
            </a:xfrm>
            <a:prstGeom prst="rect">
              <a:avLst/>
            </a:prstGeom>
            <a:effectLst>
              <a:outerShdw blurRad="50800" dist="38100" dir="2700000" algn="tl" rotWithShape="0">
                <a:schemeClr val="accent4">
                  <a:alpha val="40000"/>
                </a:schemeClr>
              </a:outerShdw>
            </a:effectLst>
          </p:spPr>
        </p:pic>
      </p:grpSp>
      <p:grpSp>
        <p:nvGrpSpPr>
          <p:cNvPr id="160" name="กลุ่ม 159"/>
          <p:cNvGrpSpPr/>
          <p:nvPr userDrawn="1"/>
        </p:nvGrpSpPr>
        <p:grpSpPr>
          <a:xfrm>
            <a:off x="-1085994" y="-1087793"/>
            <a:ext cx="3399844" cy="2175586"/>
            <a:chOff x="-1085994" y="-1087793"/>
            <a:chExt cx="3399844" cy="2175586"/>
          </a:xfrm>
        </p:grpSpPr>
        <p:grpSp>
          <p:nvGrpSpPr>
            <p:cNvPr id="161" name="กลุ่ม 160"/>
            <p:cNvGrpSpPr/>
            <p:nvPr/>
          </p:nvGrpSpPr>
          <p:grpSpPr>
            <a:xfrm>
              <a:off x="-1085994" y="-1087793"/>
              <a:ext cx="3003978" cy="2175586"/>
              <a:chOff x="-1085994" y="-1087793"/>
              <a:chExt cx="3003978" cy="2175586"/>
            </a:xfrm>
          </p:grpSpPr>
          <p:sp>
            <p:nvSpPr>
              <p:cNvPr id="163" name="เมฆ 162"/>
              <p:cNvSpPr/>
              <p:nvPr/>
            </p:nvSpPr>
            <p:spPr>
              <a:xfrm rot="20459731">
                <a:off x="-1085994" y="-1087793"/>
                <a:ext cx="3003978" cy="2175586"/>
              </a:xfrm>
              <a:prstGeom prst="cloud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chemeClr val="accent4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pic>
            <p:nvPicPr>
              <p:cNvPr id="164" name="รูปภาพ 16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6075" y="640864"/>
                <a:ext cx="250890" cy="269338"/>
              </a:xfrm>
              <a:prstGeom prst="rect">
                <a:avLst/>
              </a:prstGeom>
            </p:spPr>
          </p:pic>
          <p:pic>
            <p:nvPicPr>
              <p:cNvPr id="165" name="รูปภาพ 164"/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harpenSoften amount="50000"/>
                        </a14:imgEffect>
                        <a14:imgEffect>
                          <a14:colorTemperature colorTemp="112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628" t="5708" r="6315" b="82002"/>
              <a:stretch/>
            </p:blipFill>
            <p:spPr>
              <a:xfrm>
                <a:off x="590898" y="139832"/>
                <a:ext cx="325391" cy="361638"/>
              </a:xfrm>
              <a:prstGeom prst="rect">
                <a:avLst/>
              </a:prstGeom>
            </p:spPr>
          </p:pic>
        </p:grpSp>
        <p:pic>
          <p:nvPicPr>
            <p:cNvPr id="162" name="รูปภาพ 16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5199" y="102860"/>
              <a:ext cx="1288651" cy="797220"/>
            </a:xfrm>
            <a:prstGeom prst="rect">
              <a:avLst/>
            </a:prstGeom>
            <a:effectLst>
              <a:outerShdw blurRad="50800" dist="25400" dir="10800000" algn="r" rotWithShape="0">
                <a:schemeClr val="accent4">
                  <a:alpha val="40000"/>
                </a:schemeClr>
              </a:outerShdw>
            </a:effectLst>
          </p:spPr>
        </p:pic>
      </p:grpSp>
      <p:sp>
        <p:nvSpPr>
          <p:cNvPr id="166" name="ชื่อเรื่อง 1"/>
          <p:cNvSpPr>
            <a:spLocks noGrp="1"/>
          </p:cNvSpPr>
          <p:nvPr>
            <p:ph type="ctrTitle"/>
          </p:nvPr>
        </p:nvSpPr>
        <p:spPr>
          <a:xfrm>
            <a:off x="1560325" y="2564077"/>
            <a:ext cx="5675971" cy="1102519"/>
          </a:xfrm>
        </p:spPr>
        <p:txBody>
          <a:bodyPr/>
          <a:lstStyle>
            <a:lvl1pPr>
              <a:defRPr>
                <a:solidFill>
                  <a:srgbClr val="FFD757"/>
                </a:solidFill>
              </a:defRPr>
            </a:lvl1pPr>
          </a:lstStyle>
          <a:p>
            <a:r>
              <a:rPr lang="th-TH" dirty="0"/>
              <a:t>คลิกเพื่อแก้ไขลักษณะชื่อเรื่องต้นแบบ</a:t>
            </a:r>
          </a:p>
        </p:txBody>
      </p:sp>
      <p:sp>
        <p:nvSpPr>
          <p:cNvPr id="167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35596" y="1096847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dirty="0"/>
              <a:t>คลิกเพื่อแก้ไขลักษณะชื่อเรื่องรองต้นแบบ</a:t>
            </a:r>
          </a:p>
        </p:txBody>
      </p:sp>
    </p:spTree>
    <p:extLst>
      <p:ext uri="{BB962C8B-B14F-4D97-AF65-F5344CB8AC3E}">
        <p14:creationId xmlns:p14="http://schemas.microsoft.com/office/powerpoint/2010/main" val="2128679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 userDrawn="1"/>
        </p:nvSpPr>
        <p:spPr>
          <a:xfrm>
            <a:off x="251520" y="267494"/>
            <a:ext cx="8568952" cy="4593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11" name="กลุ่ม 10"/>
          <p:cNvGrpSpPr/>
          <p:nvPr userDrawn="1"/>
        </p:nvGrpSpPr>
        <p:grpSpPr>
          <a:xfrm>
            <a:off x="251519" y="267494"/>
            <a:ext cx="8568953" cy="4593166"/>
            <a:chOff x="-29030" y="17128"/>
            <a:chExt cx="9151241" cy="5109244"/>
          </a:xfrm>
        </p:grpSpPr>
        <p:grpSp>
          <p:nvGrpSpPr>
            <p:cNvPr id="12" name="กลุ่ม 11"/>
            <p:cNvGrpSpPr/>
            <p:nvPr/>
          </p:nvGrpSpPr>
          <p:grpSpPr>
            <a:xfrm>
              <a:off x="187436" y="17128"/>
              <a:ext cx="8652652" cy="5109244"/>
              <a:chOff x="187436" y="17128"/>
              <a:chExt cx="8652652" cy="5109244"/>
            </a:xfrm>
          </p:grpSpPr>
          <p:cxnSp>
            <p:nvCxnSpPr>
              <p:cNvPr id="26" name="Straight Connector 20"/>
              <p:cNvCxnSpPr/>
              <p:nvPr/>
            </p:nvCxnSpPr>
            <p:spPr>
              <a:xfrm>
                <a:off x="4081133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1"/>
              <p:cNvCxnSpPr/>
              <p:nvPr/>
            </p:nvCxnSpPr>
            <p:spPr>
              <a:xfrm>
                <a:off x="4513766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2"/>
              <p:cNvCxnSpPr/>
              <p:nvPr/>
            </p:nvCxnSpPr>
            <p:spPr>
              <a:xfrm>
                <a:off x="4946399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3"/>
              <p:cNvCxnSpPr/>
              <p:nvPr/>
            </p:nvCxnSpPr>
            <p:spPr>
              <a:xfrm>
                <a:off x="5379032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4"/>
              <p:cNvCxnSpPr/>
              <p:nvPr/>
            </p:nvCxnSpPr>
            <p:spPr>
              <a:xfrm>
                <a:off x="5811665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25"/>
              <p:cNvCxnSpPr/>
              <p:nvPr/>
            </p:nvCxnSpPr>
            <p:spPr>
              <a:xfrm>
                <a:off x="6244298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26"/>
              <p:cNvCxnSpPr/>
              <p:nvPr/>
            </p:nvCxnSpPr>
            <p:spPr>
              <a:xfrm>
                <a:off x="6676931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27"/>
              <p:cNvCxnSpPr/>
              <p:nvPr/>
            </p:nvCxnSpPr>
            <p:spPr>
              <a:xfrm>
                <a:off x="7109564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28"/>
              <p:cNvCxnSpPr/>
              <p:nvPr/>
            </p:nvCxnSpPr>
            <p:spPr>
              <a:xfrm>
                <a:off x="7542197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8"/>
              <p:cNvCxnSpPr/>
              <p:nvPr/>
            </p:nvCxnSpPr>
            <p:spPr>
              <a:xfrm>
                <a:off x="7974830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9"/>
              <p:cNvCxnSpPr/>
              <p:nvPr/>
            </p:nvCxnSpPr>
            <p:spPr>
              <a:xfrm>
                <a:off x="8407463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40"/>
              <p:cNvCxnSpPr/>
              <p:nvPr/>
            </p:nvCxnSpPr>
            <p:spPr>
              <a:xfrm>
                <a:off x="8840088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41"/>
              <p:cNvCxnSpPr/>
              <p:nvPr/>
            </p:nvCxnSpPr>
            <p:spPr>
              <a:xfrm>
                <a:off x="1052702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42"/>
              <p:cNvCxnSpPr/>
              <p:nvPr/>
            </p:nvCxnSpPr>
            <p:spPr>
              <a:xfrm>
                <a:off x="1485335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43"/>
              <p:cNvCxnSpPr/>
              <p:nvPr/>
            </p:nvCxnSpPr>
            <p:spPr>
              <a:xfrm>
                <a:off x="1917968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4"/>
              <p:cNvCxnSpPr/>
              <p:nvPr/>
            </p:nvCxnSpPr>
            <p:spPr>
              <a:xfrm>
                <a:off x="2350601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5"/>
              <p:cNvCxnSpPr/>
              <p:nvPr/>
            </p:nvCxnSpPr>
            <p:spPr>
              <a:xfrm>
                <a:off x="2783234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6"/>
              <p:cNvCxnSpPr/>
              <p:nvPr/>
            </p:nvCxnSpPr>
            <p:spPr>
              <a:xfrm>
                <a:off x="3215867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7"/>
              <p:cNvCxnSpPr/>
              <p:nvPr/>
            </p:nvCxnSpPr>
            <p:spPr>
              <a:xfrm>
                <a:off x="3648500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9"/>
              <p:cNvCxnSpPr/>
              <p:nvPr/>
            </p:nvCxnSpPr>
            <p:spPr>
              <a:xfrm>
                <a:off x="187436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50"/>
              <p:cNvCxnSpPr/>
              <p:nvPr/>
            </p:nvCxnSpPr>
            <p:spPr>
              <a:xfrm>
                <a:off x="620069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กลุ่ม 12"/>
            <p:cNvGrpSpPr/>
            <p:nvPr/>
          </p:nvGrpSpPr>
          <p:grpSpPr>
            <a:xfrm>
              <a:off x="-29030" y="263553"/>
              <a:ext cx="9151241" cy="4703748"/>
              <a:chOff x="-29030" y="263553"/>
              <a:chExt cx="9151241" cy="4703748"/>
            </a:xfrm>
          </p:grpSpPr>
          <p:cxnSp>
            <p:nvCxnSpPr>
              <p:cNvPr id="14" name="Straight Connector 60"/>
              <p:cNvCxnSpPr/>
              <p:nvPr/>
            </p:nvCxnSpPr>
            <p:spPr>
              <a:xfrm rot="16200000">
                <a:off x="4546591" y="-2601616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53"/>
              <p:cNvCxnSpPr/>
              <p:nvPr/>
            </p:nvCxnSpPr>
            <p:spPr>
              <a:xfrm rot="16200000">
                <a:off x="4546591" y="391680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54"/>
              <p:cNvCxnSpPr/>
              <p:nvPr/>
            </p:nvCxnSpPr>
            <p:spPr>
              <a:xfrm rot="16200000">
                <a:off x="4546591" y="-35938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55"/>
              <p:cNvCxnSpPr/>
              <p:nvPr/>
            </p:nvCxnSpPr>
            <p:spPr>
              <a:xfrm rot="16200000">
                <a:off x="4546591" y="-463551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56"/>
              <p:cNvCxnSpPr/>
              <p:nvPr/>
            </p:nvCxnSpPr>
            <p:spPr>
              <a:xfrm rot="16200000">
                <a:off x="4546591" y="-891164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57"/>
              <p:cNvCxnSpPr/>
              <p:nvPr/>
            </p:nvCxnSpPr>
            <p:spPr>
              <a:xfrm rot="16200000">
                <a:off x="4546591" y="-1318777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58"/>
              <p:cNvCxnSpPr/>
              <p:nvPr/>
            </p:nvCxnSpPr>
            <p:spPr>
              <a:xfrm rot="16200000">
                <a:off x="4546591" y="-1746390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59"/>
              <p:cNvCxnSpPr/>
              <p:nvPr/>
            </p:nvCxnSpPr>
            <p:spPr>
              <a:xfrm rot="16200000">
                <a:off x="4546591" y="-2174003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61"/>
              <p:cNvCxnSpPr/>
              <p:nvPr/>
            </p:nvCxnSpPr>
            <p:spPr>
              <a:xfrm rot="16200000">
                <a:off x="4546591" y="-3029229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62"/>
              <p:cNvCxnSpPr/>
              <p:nvPr/>
            </p:nvCxnSpPr>
            <p:spPr>
              <a:xfrm rot="16200000">
                <a:off x="4546591" y="-3456842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63"/>
              <p:cNvCxnSpPr/>
              <p:nvPr/>
            </p:nvCxnSpPr>
            <p:spPr>
              <a:xfrm rot="16200000">
                <a:off x="4546591" y="-3884455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64"/>
              <p:cNvCxnSpPr/>
              <p:nvPr/>
            </p:nvCxnSpPr>
            <p:spPr>
              <a:xfrm rot="16200000">
                <a:off x="4546591" y="-4312068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7" name="กลุ่ม 46"/>
          <p:cNvGrpSpPr/>
          <p:nvPr userDrawn="1"/>
        </p:nvGrpSpPr>
        <p:grpSpPr>
          <a:xfrm>
            <a:off x="971600" y="645485"/>
            <a:ext cx="7467998" cy="3748057"/>
            <a:chOff x="971600" y="645485"/>
            <a:chExt cx="7467998" cy="3748057"/>
          </a:xfrm>
        </p:grpSpPr>
        <p:sp>
          <p:nvSpPr>
            <p:cNvPr id="48" name="บวก 47"/>
            <p:cNvSpPr/>
            <p:nvPr userDrawn="1"/>
          </p:nvSpPr>
          <p:spPr>
            <a:xfrm rot="20706355">
              <a:off x="3438398" y="645485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9" name="บวก 48"/>
            <p:cNvSpPr/>
            <p:nvPr userDrawn="1"/>
          </p:nvSpPr>
          <p:spPr>
            <a:xfrm rot="17093645" flipH="1">
              <a:off x="1006423" y="3326078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0" name="บวก 49"/>
            <p:cNvSpPr/>
            <p:nvPr userDrawn="1"/>
          </p:nvSpPr>
          <p:spPr>
            <a:xfrm rot="4506355">
              <a:off x="5816065" y="4211766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1" name="บวก 50"/>
            <p:cNvSpPr/>
            <p:nvPr userDrawn="1"/>
          </p:nvSpPr>
          <p:spPr>
            <a:xfrm rot="17093645" flipH="1">
              <a:off x="7919191" y="1669894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2" name="วงรี 51"/>
            <p:cNvSpPr/>
            <p:nvPr userDrawn="1"/>
          </p:nvSpPr>
          <p:spPr>
            <a:xfrm>
              <a:off x="7121778" y="1059582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3" name="วงรี 52"/>
            <p:cNvSpPr/>
            <p:nvPr userDrawn="1"/>
          </p:nvSpPr>
          <p:spPr>
            <a:xfrm>
              <a:off x="7142612" y="4062326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4" name="วงรี 53"/>
            <p:cNvSpPr/>
            <p:nvPr userDrawn="1"/>
          </p:nvSpPr>
          <p:spPr>
            <a:xfrm>
              <a:off x="2267744" y="408391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5" name="สามเหลี่ยมหน้าจั่ว 54"/>
            <p:cNvSpPr/>
            <p:nvPr userDrawn="1"/>
          </p:nvSpPr>
          <p:spPr>
            <a:xfrm>
              <a:off x="5256088" y="1023590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6" name="สามเหลี่ยมหน้าจั่ว 55"/>
            <p:cNvSpPr/>
            <p:nvPr userDrawn="1"/>
          </p:nvSpPr>
          <p:spPr>
            <a:xfrm rot="1783205">
              <a:off x="4103960" y="4285542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7" name="สามเหลี่ยมหน้าจั่ว 56"/>
            <p:cNvSpPr/>
            <p:nvPr userDrawn="1"/>
          </p:nvSpPr>
          <p:spPr>
            <a:xfrm rot="19585674">
              <a:off x="1346802" y="2355726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8" name="สามเหลี่ยมหน้าจั่ว 57"/>
            <p:cNvSpPr/>
            <p:nvPr userDrawn="1"/>
          </p:nvSpPr>
          <p:spPr>
            <a:xfrm rot="19590220">
              <a:off x="8331598" y="2658940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9" name="วงรี 58"/>
            <p:cNvSpPr/>
            <p:nvPr userDrawn="1"/>
          </p:nvSpPr>
          <p:spPr>
            <a:xfrm>
              <a:off x="971600" y="183007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  <a:p>
            <a:pPr lvl="1"/>
            <a:r>
              <a:rPr lang="th-TH" dirty="0"/>
              <a:t>ระดับที่สอง</a:t>
            </a:r>
          </a:p>
          <a:p>
            <a:pPr lvl="2"/>
            <a:r>
              <a:rPr lang="th-TH" dirty="0"/>
              <a:t>ระดับที่สาม</a:t>
            </a:r>
          </a:p>
          <a:p>
            <a:pPr lvl="3"/>
            <a:r>
              <a:rPr lang="th-TH" dirty="0"/>
              <a:t>ระดับที่สี่</a:t>
            </a:r>
          </a:p>
          <a:p>
            <a:pPr lvl="4"/>
            <a:r>
              <a:rPr lang="th-TH" dirty="0"/>
              <a:t>ระดับที่ห้า</a:t>
            </a: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D50B-2507-4EF4-85F2-259190485B3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35861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สี่เหลี่ยมผืนผ้า 47"/>
          <p:cNvSpPr/>
          <p:nvPr userDrawn="1"/>
        </p:nvSpPr>
        <p:spPr>
          <a:xfrm>
            <a:off x="0" y="-18497"/>
            <a:ext cx="9144000" cy="5161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9" name="สี่เหลี่ยมผืนผ้า 48"/>
          <p:cNvSpPr/>
          <p:nvPr userDrawn="1"/>
        </p:nvSpPr>
        <p:spPr>
          <a:xfrm>
            <a:off x="251520" y="267494"/>
            <a:ext cx="8568952" cy="4593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50" name="กลุ่ม 49"/>
          <p:cNvGrpSpPr/>
          <p:nvPr userDrawn="1"/>
        </p:nvGrpSpPr>
        <p:grpSpPr>
          <a:xfrm>
            <a:off x="251519" y="267494"/>
            <a:ext cx="8568953" cy="4593166"/>
            <a:chOff x="-29030" y="17128"/>
            <a:chExt cx="9151241" cy="5109244"/>
          </a:xfrm>
        </p:grpSpPr>
        <p:grpSp>
          <p:nvGrpSpPr>
            <p:cNvPr id="51" name="กลุ่ม 50"/>
            <p:cNvGrpSpPr/>
            <p:nvPr/>
          </p:nvGrpSpPr>
          <p:grpSpPr>
            <a:xfrm>
              <a:off x="187436" y="17128"/>
              <a:ext cx="8652652" cy="5109244"/>
              <a:chOff x="187436" y="17128"/>
              <a:chExt cx="8652652" cy="5109244"/>
            </a:xfrm>
          </p:grpSpPr>
          <p:cxnSp>
            <p:nvCxnSpPr>
              <p:cNvPr id="65" name="Straight Connector 20"/>
              <p:cNvCxnSpPr/>
              <p:nvPr/>
            </p:nvCxnSpPr>
            <p:spPr>
              <a:xfrm>
                <a:off x="4081133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21"/>
              <p:cNvCxnSpPr/>
              <p:nvPr/>
            </p:nvCxnSpPr>
            <p:spPr>
              <a:xfrm>
                <a:off x="4513766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22"/>
              <p:cNvCxnSpPr/>
              <p:nvPr/>
            </p:nvCxnSpPr>
            <p:spPr>
              <a:xfrm>
                <a:off x="4946399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23"/>
              <p:cNvCxnSpPr/>
              <p:nvPr/>
            </p:nvCxnSpPr>
            <p:spPr>
              <a:xfrm>
                <a:off x="5379032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24"/>
              <p:cNvCxnSpPr/>
              <p:nvPr/>
            </p:nvCxnSpPr>
            <p:spPr>
              <a:xfrm>
                <a:off x="5811665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25"/>
              <p:cNvCxnSpPr/>
              <p:nvPr/>
            </p:nvCxnSpPr>
            <p:spPr>
              <a:xfrm>
                <a:off x="6244298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26"/>
              <p:cNvCxnSpPr/>
              <p:nvPr/>
            </p:nvCxnSpPr>
            <p:spPr>
              <a:xfrm>
                <a:off x="6676931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27"/>
              <p:cNvCxnSpPr/>
              <p:nvPr/>
            </p:nvCxnSpPr>
            <p:spPr>
              <a:xfrm>
                <a:off x="7109564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28"/>
              <p:cNvCxnSpPr/>
              <p:nvPr/>
            </p:nvCxnSpPr>
            <p:spPr>
              <a:xfrm>
                <a:off x="7542197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38"/>
              <p:cNvCxnSpPr/>
              <p:nvPr/>
            </p:nvCxnSpPr>
            <p:spPr>
              <a:xfrm>
                <a:off x="7974830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39"/>
              <p:cNvCxnSpPr/>
              <p:nvPr/>
            </p:nvCxnSpPr>
            <p:spPr>
              <a:xfrm>
                <a:off x="8407463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40"/>
              <p:cNvCxnSpPr/>
              <p:nvPr/>
            </p:nvCxnSpPr>
            <p:spPr>
              <a:xfrm>
                <a:off x="8840088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41"/>
              <p:cNvCxnSpPr/>
              <p:nvPr/>
            </p:nvCxnSpPr>
            <p:spPr>
              <a:xfrm>
                <a:off x="1052702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42"/>
              <p:cNvCxnSpPr/>
              <p:nvPr/>
            </p:nvCxnSpPr>
            <p:spPr>
              <a:xfrm>
                <a:off x="1485335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43"/>
              <p:cNvCxnSpPr/>
              <p:nvPr/>
            </p:nvCxnSpPr>
            <p:spPr>
              <a:xfrm>
                <a:off x="1917968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44"/>
              <p:cNvCxnSpPr/>
              <p:nvPr/>
            </p:nvCxnSpPr>
            <p:spPr>
              <a:xfrm>
                <a:off x="2350601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45"/>
              <p:cNvCxnSpPr/>
              <p:nvPr/>
            </p:nvCxnSpPr>
            <p:spPr>
              <a:xfrm>
                <a:off x="2783234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46"/>
              <p:cNvCxnSpPr/>
              <p:nvPr/>
            </p:nvCxnSpPr>
            <p:spPr>
              <a:xfrm>
                <a:off x="3215867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47"/>
              <p:cNvCxnSpPr/>
              <p:nvPr/>
            </p:nvCxnSpPr>
            <p:spPr>
              <a:xfrm>
                <a:off x="3648500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49"/>
              <p:cNvCxnSpPr/>
              <p:nvPr/>
            </p:nvCxnSpPr>
            <p:spPr>
              <a:xfrm>
                <a:off x="187436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50"/>
              <p:cNvCxnSpPr/>
              <p:nvPr/>
            </p:nvCxnSpPr>
            <p:spPr>
              <a:xfrm>
                <a:off x="620069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กลุ่ม 51"/>
            <p:cNvGrpSpPr/>
            <p:nvPr/>
          </p:nvGrpSpPr>
          <p:grpSpPr>
            <a:xfrm>
              <a:off x="-29030" y="263553"/>
              <a:ext cx="9151241" cy="4703748"/>
              <a:chOff x="-29030" y="263553"/>
              <a:chExt cx="9151241" cy="4703748"/>
            </a:xfrm>
          </p:grpSpPr>
          <p:cxnSp>
            <p:nvCxnSpPr>
              <p:cNvPr id="53" name="Straight Connector 60"/>
              <p:cNvCxnSpPr/>
              <p:nvPr/>
            </p:nvCxnSpPr>
            <p:spPr>
              <a:xfrm rot="16200000">
                <a:off x="4546591" y="-2601616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 rot="16200000">
                <a:off x="4546591" y="391680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 rot="16200000">
                <a:off x="4546591" y="-35938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 rot="16200000">
                <a:off x="4546591" y="-463551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 rot="16200000">
                <a:off x="4546591" y="-891164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 rot="16200000">
                <a:off x="4546591" y="-1318777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 rot="16200000">
                <a:off x="4546591" y="-1746390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 rot="16200000">
                <a:off x="4546591" y="-2174003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1"/>
              <p:cNvCxnSpPr/>
              <p:nvPr/>
            </p:nvCxnSpPr>
            <p:spPr>
              <a:xfrm rot="16200000">
                <a:off x="4546591" y="-3029229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2"/>
              <p:cNvCxnSpPr/>
              <p:nvPr/>
            </p:nvCxnSpPr>
            <p:spPr>
              <a:xfrm rot="16200000">
                <a:off x="4546591" y="-3456842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3"/>
              <p:cNvCxnSpPr/>
              <p:nvPr/>
            </p:nvCxnSpPr>
            <p:spPr>
              <a:xfrm rot="16200000">
                <a:off x="4546591" y="-3884455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4"/>
              <p:cNvCxnSpPr/>
              <p:nvPr/>
            </p:nvCxnSpPr>
            <p:spPr>
              <a:xfrm rot="16200000">
                <a:off x="4546591" y="-4312068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6" name="กลุ่ม 85"/>
          <p:cNvGrpSpPr/>
          <p:nvPr userDrawn="1"/>
        </p:nvGrpSpPr>
        <p:grpSpPr>
          <a:xfrm>
            <a:off x="971600" y="645485"/>
            <a:ext cx="7467998" cy="3748057"/>
            <a:chOff x="971600" y="645485"/>
            <a:chExt cx="7467998" cy="3748057"/>
          </a:xfrm>
        </p:grpSpPr>
        <p:sp>
          <p:nvSpPr>
            <p:cNvPr id="87" name="บวก 86"/>
            <p:cNvSpPr/>
            <p:nvPr userDrawn="1"/>
          </p:nvSpPr>
          <p:spPr>
            <a:xfrm rot="20706355">
              <a:off x="3438398" y="645485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8" name="บวก 87"/>
            <p:cNvSpPr/>
            <p:nvPr userDrawn="1"/>
          </p:nvSpPr>
          <p:spPr>
            <a:xfrm rot="17093645" flipH="1">
              <a:off x="1006423" y="3326078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9" name="บวก 88"/>
            <p:cNvSpPr/>
            <p:nvPr userDrawn="1"/>
          </p:nvSpPr>
          <p:spPr>
            <a:xfrm rot="4506355">
              <a:off x="5816065" y="4211766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0" name="บวก 89"/>
            <p:cNvSpPr/>
            <p:nvPr userDrawn="1"/>
          </p:nvSpPr>
          <p:spPr>
            <a:xfrm rot="17093645" flipH="1">
              <a:off x="7919191" y="1669894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1" name="วงรี 90"/>
            <p:cNvSpPr/>
            <p:nvPr userDrawn="1"/>
          </p:nvSpPr>
          <p:spPr>
            <a:xfrm>
              <a:off x="7121778" y="1059582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2" name="วงรี 91"/>
            <p:cNvSpPr/>
            <p:nvPr userDrawn="1"/>
          </p:nvSpPr>
          <p:spPr>
            <a:xfrm>
              <a:off x="7142612" y="4062326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3" name="วงรี 92"/>
            <p:cNvSpPr/>
            <p:nvPr userDrawn="1"/>
          </p:nvSpPr>
          <p:spPr>
            <a:xfrm>
              <a:off x="2267744" y="408391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4" name="สามเหลี่ยมหน้าจั่ว 93"/>
            <p:cNvSpPr/>
            <p:nvPr userDrawn="1"/>
          </p:nvSpPr>
          <p:spPr>
            <a:xfrm>
              <a:off x="5256088" y="1023590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5" name="สามเหลี่ยมหน้าจั่ว 94"/>
            <p:cNvSpPr/>
            <p:nvPr userDrawn="1"/>
          </p:nvSpPr>
          <p:spPr>
            <a:xfrm rot="1783205">
              <a:off x="4103960" y="4285542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6" name="สามเหลี่ยมหน้าจั่ว 95"/>
            <p:cNvSpPr/>
            <p:nvPr userDrawn="1"/>
          </p:nvSpPr>
          <p:spPr>
            <a:xfrm rot="19585674">
              <a:off x="1346802" y="2355726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7" name="สามเหลี่ยมหน้าจั่ว 96"/>
            <p:cNvSpPr/>
            <p:nvPr userDrawn="1"/>
          </p:nvSpPr>
          <p:spPr>
            <a:xfrm rot="19590220">
              <a:off x="8331598" y="2658940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8" name="วงรี 97"/>
            <p:cNvSpPr/>
            <p:nvPr userDrawn="1"/>
          </p:nvSpPr>
          <p:spPr>
            <a:xfrm>
              <a:off x="971600" y="183007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99" name="กลุ่ม 98"/>
          <p:cNvGrpSpPr/>
          <p:nvPr userDrawn="1"/>
        </p:nvGrpSpPr>
        <p:grpSpPr>
          <a:xfrm>
            <a:off x="6526030" y="4635660"/>
            <a:ext cx="2261782" cy="450000"/>
            <a:chOff x="3289945" y="3405879"/>
            <a:chExt cx="2261782" cy="450000"/>
          </a:xfrm>
        </p:grpSpPr>
        <p:sp>
          <p:nvSpPr>
            <p:cNvPr id="100" name="วงรี 99"/>
            <p:cNvSpPr/>
            <p:nvPr/>
          </p:nvSpPr>
          <p:spPr>
            <a:xfrm>
              <a:off x="3289945" y="3405879"/>
              <a:ext cx="472517" cy="450000"/>
            </a:xfrm>
            <a:prstGeom prst="ellipse">
              <a:avLst/>
            </a:prstGeom>
            <a:solidFill>
              <a:srgbClr val="A8C7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01" name="วงรี 100"/>
            <p:cNvSpPr/>
            <p:nvPr/>
          </p:nvSpPr>
          <p:spPr>
            <a:xfrm>
              <a:off x="3886367" y="3405879"/>
              <a:ext cx="472517" cy="450000"/>
            </a:xfrm>
            <a:prstGeom prst="ellipse">
              <a:avLst/>
            </a:prstGeom>
            <a:solidFill>
              <a:srgbClr val="B8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02" name="วงรี 101"/>
            <p:cNvSpPr/>
            <p:nvPr/>
          </p:nvSpPr>
          <p:spPr>
            <a:xfrm>
              <a:off x="4482789" y="3405879"/>
              <a:ext cx="472517" cy="450000"/>
            </a:xfrm>
            <a:prstGeom prst="ellipse">
              <a:avLst/>
            </a:prstGeom>
            <a:solidFill>
              <a:srgbClr val="CBBC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03" name="วงรี 102"/>
            <p:cNvSpPr/>
            <p:nvPr/>
          </p:nvSpPr>
          <p:spPr>
            <a:xfrm>
              <a:off x="5079210" y="3405879"/>
              <a:ext cx="472517" cy="450000"/>
            </a:xfrm>
            <a:prstGeom prst="ellipse">
              <a:avLst/>
            </a:prstGeom>
            <a:solidFill>
              <a:srgbClr val="E8C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04" name="กลุ่ม 103"/>
          <p:cNvGrpSpPr/>
          <p:nvPr userDrawn="1"/>
        </p:nvGrpSpPr>
        <p:grpSpPr>
          <a:xfrm>
            <a:off x="7474451" y="-1280294"/>
            <a:ext cx="3003978" cy="2175586"/>
            <a:chOff x="7474451" y="-1280294"/>
            <a:chExt cx="3003978" cy="2175586"/>
          </a:xfrm>
        </p:grpSpPr>
        <p:sp>
          <p:nvSpPr>
            <p:cNvPr id="105" name="เมฆ 104"/>
            <p:cNvSpPr/>
            <p:nvPr/>
          </p:nvSpPr>
          <p:spPr>
            <a:xfrm rot="13496139">
              <a:off x="7474451" y="-1280294"/>
              <a:ext cx="3003978" cy="2175586"/>
            </a:xfrm>
            <a:prstGeom prst="clou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8100000" algn="tr" rotWithShape="0">
                <a:schemeClr val="accent4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106" name="รูปภาพ 10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05410" y="63329"/>
              <a:ext cx="250890" cy="269338"/>
            </a:xfrm>
            <a:prstGeom prst="rect">
              <a:avLst/>
            </a:prstGeom>
          </p:spPr>
        </p:pic>
        <p:pic>
          <p:nvPicPr>
            <p:cNvPr id="107" name="รูปภาพ 106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28" t="5708" r="6315" b="82002"/>
            <a:stretch/>
          </p:blipFill>
          <p:spPr>
            <a:xfrm>
              <a:off x="8769085" y="406136"/>
              <a:ext cx="325391" cy="361638"/>
            </a:xfrm>
            <a:prstGeom prst="rect">
              <a:avLst/>
            </a:prstGeom>
          </p:spPr>
        </p:pic>
      </p:grpSp>
      <p:grpSp>
        <p:nvGrpSpPr>
          <p:cNvPr id="108" name="กลุ่ม 107"/>
          <p:cNvGrpSpPr/>
          <p:nvPr userDrawn="1"/>
        </p:nvGrpSpPr>
        <p:grpSpPr>
          <a:xfrm>
            <a:off x="-1085994" y="3810406"/>
            <a:ext cx="3003978" cy="2679572"/>
            <a:chOff x="-1085994" y="3810406"/>
            <a:chExt cx="3003978" cy="2679572"/>
          </a:xfrm>
        </p:grpSpPr>
        <p:sp>
          <p:nvSpPr>
            <p:cNvPr id="109" name="เมฆ 108"/>
            <p:cNvSpPr/>
            <p:nvPr/>
          </p:nvSpPr>
          <p:spPr>
            <a:xfrm rot="1140269" flipH="1">
              <a:off x="-1085994" y="4314392"/>
              <a:ext cx="3003978" cy="2175586"/>
            </a:xfrm>
            <a:prstGeom prst="clou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8100000" algn="tr" rotWithShape="0">
                <a:schemeClr val="accent4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110" name="รูปภาพ 10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19" y="4554189"/>
              <a:ext cx="279821" cy="297874"/>
            </a:xfrm>
            <a:prstGeom prst="rect">
              <a:avLst/>
            </a:prstGeom>
          </p:spPr>
        </p:pic>
        <p:pic>
          <p:nvPicPr>
            <p:cNvPr id="111" name="รูปภาพ 1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364329" flipV="1">
              <a:off x="342292" y="3807205"/>
              <a:ext cx="1312801" cy="1319204"/>
            </a:xfrm>
            <a:prstGeom prst="rect">
              <a:avLst/>
            </a:prstGeom>
            <a:effectLst>
              <a:outerShdw blurRad="50800" dist="38100" dir="8100000" algn="tr" rotWithShape="0">
                <a:schemeClr val="accent4">
                  <a:alpha val="40000"/>
                </a:schemeClr>
              </a:outerShdw>
            </a:effectLst>
          </p:spPr>
        </p:pic>
        <p:pic>
          <p:nvPicPr>
            <p:cNvPr id="112" name="รูปภาพ 1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4420" y="4948014"/>
              <a:ext cx="125445" cy="134669"/>
            </a:xfrm>
            <a:prstGeom prst="rect">
              <a:avLst/>
            </a:prstGeom>
          </p:spPr>
        </p:pic>
      </p:grpSp>
      <p:grpSp>
        <p:nvGrpSpPr>
          <p:cNvPr id="113" name="กลุ่ม 112"/>
          <p:cNvGrpSpPr/>
          <p:nvPr userDrawn="1"/>
        </p:nvGrpSpPr>
        <p:grpSpPr>
          <a:xfrm flipH="1">
            <a:off x="-1250470" y="-1172980"/>
            <a:ext cx="3003978" cy="2532811"/>
            <a:chOff x="-237568" y="-1513798"/>
            <a:chExt cx="3003978" cy="2532811"/>
          </a:xfrm>
          <a:effectLst>
            <a:outerShdw blurRad="50800" dist="38100" dir="8100000" algn="tr" rotWithShape="0">
              <a:schemeClr val="accent4">
                <a:alpha val="40000"/>
              </a:schemeClr>
            </a:outerShdw>
          </a:effectLst>
        </p:grpSpPr>
        <p:sp>
          <p:nvSpPr>
            <p:cNvPr id="114" name="เมฆ 113"/>
            <p:cNvSpPr/>
            <p:nvPr/>
          </p:nvSpPr>
          <p:spPr>
            <a:xfrm rot="13496139">
              <a:off x="-237568" y="-1513798"/>
              <a:ext cx="3003978" cy="2175586"/>
            </a:xfrm>
            <a:prstGeom prst="clou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115" name="รูปภาพ 1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391" y="-170175"/>
              <a:ext cx="250890" cy="269338"/>
            </a:xfrm>
            <a:prstGeom prst="rect">
              <a:avLst/>
            </a:prstGeom>
          </p:spPr>
        </p:pic>
        <p:pic>
          <p:nvPicPr>
            <p:cNvPr id="116" name="รูปภาพ 115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28" t="5708" r="6315" b="82002"/>
            <a:stretch/>
          </p:blipFill>
          <p:spPr>
            <a:xfrm>
              <a:off x="1057066" y="172632"/>
              <a:ext cx="325391" cy="361638"/>
            </a:xfrm>
            <a:prstGeom prst="rect">
              <a:avLst/>
            </a:prstGeom>
          </p:spPr>
        </p:pic>
        <p:pic>
          <p:nvPicPr>
            <p:cNvPr id="117" name="รูปภาพ 11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058" y="112285"/>
              <a:ext cx="1036261" cy="906728"/>
            </a:xfrm>
            <a:prstGeom prst="rect">
              <a:avLst/>
            </a:prstGeom>
            <a:effectLst>
              <a:outerShdw blurRad="50800" dist="38100" dir="2700000" algn="tl" rotWithShape="0">
                <a:schemeClr val="accent4">
                  <a:lumMod val="60000"/>
                  <a:lumOff val="40000"/>
                  <a:alpha val="40000"/>
                </a:schemeClr>
              </a:outerShdw>
            </a:effectLst>
          </p:spPr>
        </p:pic>
      </p:grp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242DE-F0EE-4C77-B9C6-2A34B17B2D30}" type="datetimeFigureOut">
              <a:rPr lang="th-TH" smtClean="0"/>
              <a:t>20/10/64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D50B-2507-4EF4-85F2-259190485B3F}" type="slidenum">
              <a:rPr lang="th-TH" smtClean="0"/>
              <a:t>‹#›</a:t>
            </a:fld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102219" y="355183"/>
            <a:ext cx="6718253" cy="1004648"/>
          </a:xfrm>
        </p:spPr>
        <p:txBody>
          <a:bodyPr anchor="b">
            <a:noAutofit/>
          </a:bodyPr>
          <a:lstStyle>
            <a:lvl1pPr algn="l">
              <a:defRPr sz="3600" b="1">
                <a:solidFill>
                  <a:srgbClr val="FFD757"/>
                </a:solidFill>
              </a:defRPr>
            </a:lvl1pPr>
          </a:lstStyle>
          <a:p>
            <a:r>
              <a:rPr lang="th-TH" dirty="0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1491631"/>
            <a:ext cx="5034195" cy="720080"/>
          </a:xfrm>
        </p:spPr>
        <p:txBody>
          <a:bodyPr>
            <a:normAutofit/>
          </a:bodyPr>
          <a:lstStyle>
            <a:lvl1pPr>
              <a:defRPr sz="2000">
                <a:latin typeface="can_NongAor" pitchFamily="2" charset="0"/>
                <a:cs typeface="can_NongAor" pitchFamily="2" charset="0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1" y="1491631"/>
            <a:ext cx="2962671" cy="72008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</p:txBody>
      </p:sp>
      <p:sp>
        <p:nvSpPr>
          <p:cNvPr id="118" name="ตัวแทนเนื้อหา 2"/>
          <p:cNvSpPr>
            <a:spLocks noGrp="1"/>
          </p:cNvSpPr>
          <p:nvPr>
            <p:ph idx="13"/>
          </p:nvPr>
        </p:nvSpPr>
        <p:spPr>
          <a:xfrm>
            <a:off x="3598841" y="2310366"/>
            <a:ext cx="5034195" cy="720080"/>
          </a:xfrm>
        </p:spPr>
        <p:txBody>
          <a:bodyPr>
            <a:normAutofit/>
          </a:bodyPr>
          <a:lstStyle>
            <a:lvl1pPr>
              <a:defRPr sz="2000">
                <a:latin typeface="can_NongAor" pitchFamily="2" charset="0"/>
                <a:cs typeface="can_NongAor" pitchFamily="2" charset="0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</p:txBody>
      </p:sp>
      <p:sp>
        <p:nvSpPr>
          <p:cNvPr id="119" name="ตัวแทนข้อความ 3"/>
          <p:cNvSpPr>
            <a:spLocks noGrp="1"/>
          </p:cNvSpPr>
          <p:nvPr>
            <p:ph type="body" sz="half" idx="14"/>
          </p:nvPr>
        </p:nvSpPr>
        <p:spPr>
          <a:xfrm>
            <a:off x="480992" y="2310366"/>
            <a:ext cx="2962671" cy="72008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</p:txBody>
      </p:sp>
      <p:sp>
        <p:nvSpPr>
          <p:cNvPr id="120" name="ตัวแทนเนื้อหา 2"/>
          <p:cNvSpPr>
            <a:spLocks noGrp="1"/>
          </p:cNvSpPr>
          <p:nvPr>
            <p:ph idx="15"/>
          </p:nvPr>
        </p:nvSpPr>
        <p:spPr>
          <a:xfrm>
            <a:off x="3618196" y="3164493"/>
            <a:ext cx="5034195" cy="720080"/>
          </a:xfrm>
        </p:spPr>
        <p:txBody>
          <a:bodyPr>
            <a:normAutofit/>
          </a:bodyPr>
          <a:lstStyle>
            <a:lvl1pPr>
              <a:defRPr sz="2000">
                <a:latin typeface="can_NongAor" pitchFamily="2" charset="0"/>
                <a:cs typeface="can_NongAor" pitchFamily="2" charset="0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</p:txBody>
      </p:sp>
      <p:sp>
        <p:nvSpPr>
          <p:cNvPr id="121" name="ตัวแทนข้อความ 3"/>
          <p:cNvSpPr>
            <a:spLocks noGrp="1"/>
          </p:cNvSpPr>
          <p:nvPr>
            <p:ph type="body" sz="half" idx="16"/>
          </p:nvPr>
        </p:nvSpPr>
        <p:spPr>
          <a:xfrm>
            <a:off x="500347" y="3164493"/>
            <a:ext cx="2962671" cy="72008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</p:txBody>
      </p:sp>
    </p:spTree>
    <p:extLst>
      <p:ext uri="{BB962C8B-B14F-4D97-AF65-F5344CB8AC3E}">
        <p14:creationId xmlns:p14="http://schemas.microsoft.com/office/powerpoint/2010/main" val="2296894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กลุ่ม 47"/>
          <p:cNvGrpSpPr/>
          <p:nvPr userDrawn="1"/>
        </p:nvGrpSpPr>
        <p:grpSpPr>
          <a:xfrm>
            <a:off x="251519" y="267494"/>
            <a:ext cx="8568953" cy="4593166"/>
            <a:chOff x="251519" y="267494"/>
            <a:chExt cx="8568953" cy="4593166"/>
          </a:xfrm>
        </p:grpSpPr>
        <p:sp>
          <p:nvSpPr>
            <p:cNvPr id="49" name="สี่เหลี่ยมผืนผ้า 48"/>
            <p:cNvSpPr/>
            <p:nvPr userDrawn="1"/>
          </p:nvSpPr>
          <p:spPr>
            <a:xfrm>
              <a:off x="251520" y="267494"/>
              <a:ext cx="8568952" cy="45931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50" name="กลุ่ม 49"/>
            <p:cNvGrpSpPr/>
            <p:nvPr userDrawn="1"/>
          </p:nvGrpSpPr>
          <p:grpSpPr>
            <a:xfrm>
              <a:off x="251519" y="267494"/>
              <a:ext cx="8568953" cy="4593166"/>
              <a:chOff x="-29030" y="17128"/>
              <a:chExt cx="9151241" cy="5109244"/>
            </a:xfrm>
          </p:grpSpPr>
          <p:grpSp>
            <p:nvGrpSpPr>
              <p:cNvPr id="51" name="กลุ่ม 50"/>
              <p:cNvGrpSpPr/>
              <p:nvPr/>
            </p:nvGrpSpPr>
            <p:grpSpPr>
              <a:xfrm>
                <a:off x="187436" y="17128"/>
                <a:ext cx="8652652" cy="5109244"/>
                <a:chOff x="187436" y="17128"/>
                <a:chExt cx="8652652" cy="5109244"/>
              </a:xfrm>
            </p:grpSpPr>
            <p:cxnSp>
              <p:nvCxnSpPr>
                <p:cNvPr id="65" name="Straight Connector 20"/>
                <p:cNvCxnSpPr/>
                <p:nvPr/>
              </p:nvCxnSpPr>
              <p:spPr>
                <a:xfrm>
                  <a:off x="408113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21"/>
                <p:cNvCxnSpPr/>
                <p:nvPr/>
              </p:nvCxnSpPr>
              <p:spPr>
                <a:xfrm>
                  <a:off x="451376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22"/>
                <p:cNvCxnSpPr/>
                <p:nvPr/>
              </p:nvCxnSpPr>
              <p:spPr>
                <a:xfrm>
                  <a:off x="494639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23"/>
                <p:cNvCxnSpPr/>
                <p:nvPr/>
              </p:nvCxnSpPr>
              <p:spPr>
                <a:xfrm>
                  <a:off x="537903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24"/>
                <p:cNvCxnSpPr/>
                <p:nvPr/>
              </p:nvCxnSpPr>
              <p:spPr>
                <a:xfrm>
                  <a:off x="581166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25"/>
                <p:cNvCxnSpPr/>
                <p:nvPr/>
              </p:nvCxnSpPr>
              <p:spPr>
                <a:xfrm>
                  <a:off x="624429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26"/>
                <p:cNvCxnSpPr/>
                <p:nvPr/>
              </p:nvCxnSpPr>
              <p:spPr>
                <a:xfrm>
                  <a:off x="667693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27"/>
                <p:cNvCxnSpPr/>
                <p:nvPr/>
              </p:nvCxnSpPr>
              <p:spPr>
                <a:xfrm>
                  <a:off x="710956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28"/>
                <p:cNvCxnSpPr/>
                <p:nvPr/>
              </p:nvCxnSpPr>
              <p:spPr>
                <a:xfrm>
                  <a:off x="754219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38"/>
                <p:cNvCxnSpPr/>
                <p:nvPr/>
              </p:nvCxnSpPr>
              <p:spPr>
                <a:xfrm>
                  <a:off x="797483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39"/>
                <p:cNvCxnSpPr/>
                <p:nvPr/>
              </p:nvCxnSpPr>
              <p:spPr>
                <a:xfrm>
                  <a:off x="840746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40"/>
                <p:cNvCxnSpPr/>
                <p:nvPr/>
              </p:nvCxnSpPr>
              <p:spPr>
                <a:xfrm>
                  <a:off x="884008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41"/>
                <p:cNvCxnSpPr/>
                <p:nvPr/>
              </p:nvCxnSpPr>
              <p:spPr>
                <a:xfrm>
                  <a:off x="105270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42"/>
                <p:cNvCxnSpPr/>
                <p:nvPr/>
              </p:nvCxnSpPr>
              <p:spPr>
                <a:xfrm>
                  <a:off x="148533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43"/>
                <p:cNvCxnSpPr/>
                <p:nvPr/>
              </p:nvCxnSpPr>
              <p:spPr>
                <a:xfrm>
                  <a:off x="191796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44"/>
                <p:cNvCxnSpPr/>
                <p:nvPr/>
              </p:nvCxnSpPr>
              <p:spPr>
                <a:xfrm>
                  <a:off x="235060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Connector 45"/>
                <p:cNvCxnSpPr/>
                <p:nvPr/>
              </p:nvCxnSpPr>
              <p:spPr>
                <a:xfrm>
                  <a:off x="278323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Straight Connector 46"/>
                <p:cNvCxnSpPr/>
                <p:nvPr/>
              </p:nvCxnSpPr>
              <p:spPr>
                <a:xfrm>
                  <a:off x="321586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47"/>
                <p:cNvCxnSpPr/>
                <p:nvPr/>
              </p:nvCxnSpPr>
              <p:spPr>
                <a:xfrm>
                  <a:off x="364850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49"/>
                <p:cNvCxnSpPr/>
                <p:nvPr/>
              </p:nvCxnSpPr>
              <p:spPr>
                <a:xfrm>
                  <a:off x="18743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50"/>
                <p:cNvCxnSpPr/>
                <p:nvPr/>
              </p:nvCxnSpPr>
              <p:spPr>
                <a:xfrm>
                  <a:off x="62006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2" name="กลุ่ม 51"/>
              <p:cNvGrpSpPr/>
              <p:nvPr/>
            </p:nvGrpSpPr>
            <p:grpSpPr>
              <a:xfrm>
                <a:off x="-29030" y="263553"/>
                <a:ext cx="9151241" cy="4703748"/>
                <a:chOff x="-29030" y="263553"/>
                <a:chExt cx="9151241" cy="4703748"/>
              </a:xfrm>
            </p:grpSpPr>
            <p:cxnSp>
              <p:nvCxnSpPr>
                <p:cNvPr id="53" name="Straight Connector 60"/>
                <p:cNvCxnSpPr/>
                <p:nvPr/>
              </p:nvCxnSpPr>
              <p:spPr>
                <a:xfrm rot="16200000">
                  <a:off x="4546591" y="-2601616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 rot="16200000">
                  <a:off x="4546591" y="39168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 rot="16200000">
                  <a:off x="4546591" y="-3593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>
                <a:xfrm rot="16200000">
                  <a:off x="4546591" y="-463551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>
                <a:xfrm rot="16200000">
                  <a:off x="4546591" y="-891164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 rot="16200000">
                  <a:off x="4546591" y="-1318777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>
                <a:xfrm rot="16200000">
                  <a:off x="4546591" y="-174639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/>
                <p:cNvCxnSpPr/>
                <p:nvPr/>
              </p:nvCxnSpPr>
              <p:spPr>
                <a:xfrm rot="16200000">
                  <a:off x="4546591" y="-2174003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1"/>
                <p:cNvCxnSpPr/>
                <p:nvPr/>
              </p:nvCxnSpPr>
              <p:spPr>
                <a:xfrm rot="16200000">
                  <a:off x="4546591" y="-3029229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2"/>
                <p:cNvCxnSpPr/>
                <p:nvPr/>
              </p:nvCxnSpPr>
              <p:spPr>
                <a:xfrm rot="16200000">
                  <a:off x="4546591" y="-3456842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3"/>
                <p:cNvCxnSpPr/>
                <p:nvPr/>
              </p:nvCxnSpPr>
              <p:spPr>
                <a:xfrm rot="16200000">
                  <a:off x="4546591" y="-3884455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4"/>
                <p:cNvCxnSpPr/>
                <p:nvPr/>
              </p:nvCxnSpPr>
              <p:spPr>
                <a:xfrm rot="16200000">
                  <a:off x="4546591" y="-431206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190347" y="634528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19103" y="1418311"/>
            <a:ext cx="4301369" cy="603647"/>
          </a:xfrm>
        </p:spPr>
        <p:txBody>
          <a:bodyPr/>
          <a:lstStyle>
            <a:lvl1pPr marL="0" indent="0">
              <a:buNone/>
              <a:defRPr sz="2800">
                <a:solidFill>
                  <a:schemeClr val="accent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  <a:p>
            <a:pPr lvl="0"/>
            <a:endParaRPr lang="th-TH" dirty="0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242DE-F0EE-4C77-B9C6-2A34B17B2D30}" type="datetimeFigureOut">
              <a:rPr lang="th-TH" smtClean="0"/>
              <a:t>20/10/64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D50B-2507-4EF4-85F2-259190485B3F}" type="slidenum">
              <a:rPr lang="th-TH" smtClean="0"/>
              <a:t>‹#›</a:t>
            </a:fld>
            <a:endParaRPr lang="th-TH"/>
          </a:p>
        </p:txBody>
      </p:sp>
      <p:sp>
        <p:nvSpPr>
          <p:cNvPr id="104" name="สี่เหลี่ยมผืนผ้า 103"/>
          <p:cNvSpPr/>
          <p:nvPr userDrawn="1"/>
        </p:nvSpPr>
        <p:spPr>
          <a:xfrm>
            <a:off x="879281" y="1418311"/>
            <a:ext cx="3240838" cy="165668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05" name="รูปภาพ 10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2" t="85885" r="69939" b="8280"/>
          <a:stretch/>
        </p:blipFill>
        <p:spPr>
          <a:xfrm>
            <a:off x="1449834" y="1204288"/>
            <a:ext cx="2099732" cy="470704"/>
          </a:xfrm>
          <a:prstGeom prst="rect">
            <a:avLst/>
          </a:prstGeom>
        </p:spPr>
      </p:pic>
      <p:sp>
        <p:nvSpPr>
          <p:cNvPr id="106" name="สี่เหลี่ยมผืนผ้า 105"/>
          <p:cNvSpPr/>
          <p:nvPr userDrawn="1"/>
        </p:nvSpPr>
        <p:spPr>
          <a:xfrm>
            <a:off x="1063573" y="1620387"/>
            <a:ext cx="2880320" cy="11255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065284" y="1620387"/>
            <a:ext cx="2878609" cy="125442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127" name="ตัวแทนข้อความ 3"/>
          <p:cNvSpPr>
            <a:spLocks noGrp="1"/>
          </p:cNvSpPr>
          <p:nvPr>
            <p:ph type="body" sz="half" idx="13"/>
          </p:nvPr>
        </p:nvSpPr>
        <p:spPr>
          <a:xfrm>
            <a:off x="4519618" y="2296220"/>
            <a:ext cx="2696358" cy="603647"/>
          </a:xfrm>
        </p:spPr>
        <p:txBody>
          <a:bodyPr/>
          <a:lstStyle>
            <a:lvl1pPr marL="0" indent="0">
              <a:buNone/>
              <a:defRPr sz="1600">
                <a:latin typeface="can_NongAor" pitchFamily="2" charset="0"/>
                <a:cs typeface="can_NongAor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  <a:p>
            <a:pPr lvl="0"/>
            <a:endParaRPr lang="th-TH" dirty="0"/>
          </a:p>
        </p:txBody>
      </p:sp>
      <p:sp>
        <p:nvSpPr>
          <p:cNvPr id="128" name="ตัวแทนข้อความ 3"/>
          <p:cNvSpPr>
            <a:spLocks noGrp="1"/>
          </p:cNvSpPr>
          <p:nvPr>
            <p:ph type="body" sz="half" idx="14"/>
          </p:nvPr>
        </p:nvSpPr>
        <p:spPr>
          <a:xfrm>
            <a:off x="4513896" y="2925549"/>
            <a:ext cx="4301369" cy="603647"/>
          </a:xfrm>
        </p:spPr>
        <p:txBody>
          <a:bodyPr/>
          <a:lstStyle>
            <a:lvl1pPr marL="0" indent="0">
              <a:buNone/>
              <a:defRPr sz="2800">
                <a:solidFill>
                  <a:schemeClr val="accent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  <a:p>
            <a:pPr lvl="0"/>
            <a:endParaRPr lang="th-TH" dirty="0"/>
          </a:p>
        </p:txBody>
      </p:sp>
      <p:sp>
        <p:nvSpPr>
          <p:cNvPr id="129" name="ตัวแทนข้อความ 3"/>
          <p:cNvSpPr>
            <a:spLocks noGrp="1"/>
          </p:cNvSpPr>
          <p:nvPr>
            <p:ph type="body" sz="half" idx="15"/>
          </p:nvPr>
        </p:nvSpPr>
        <p:spPr>
          <a:xfrm>
            <a:off x="4533717" y="3750867"/>
            <a:ext cx="2696358" cy="603647"/>
          </a:xfrm>
        </p:spPr>
        <p:txBody>
          <a:bodyPr/>
          <a:lstStyle>
            <a:lvl1pPr marL="0" indent="0">
              <a:buNone/>
              <a:defRPr sz="1600">
                <a:latin typeface="can_NongAor" pitchFamily="2" charset="0"/>
                <a:cs typeface="can_NongAor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  <a:p>
            <a:pPr lvl="0"/>
            <a:endParaRPr lang="th-TH" dirty="0"/>
          </a:p>
        </p:txBody>
      </p:sp>
      <p:grpSp>
        <p:nvGrpSpPr>
          <p:cNvPr id="86" name="กลุ่ม 85"/>
          <p:cNvGrpSpPr/>
          <p:nvPr userDrawn="1"/>
        </p:nvGrpSpPr>
        <p:grpSpPr>
          <a:xfrm>
            <a:off x="395536" y="411510"/>
            <a:ext cx="8044062" cy="4320480"/>
            <a:chOff x="395536" y="411510"/>
            <a:chExt cx="8044062" cy="4320480"/>
          </a:xfrm>
        </p:grpSpPr>
        <p:sp>
          <p:nvSpPr>
            <p:cNvPr id="87" name="บวก 86"/>
            <p:cNvSpPr/>
            <p:nvPr userDrawn="1"/>
          </p:nvSpPr>
          <p:spPr>
            <a:xfrm rot="20706355">
              <a:off x="1782214" y="444354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8" name="บวก 87"/>
            <p:cNvSpPr/>
            <p:nvPr userDrawn="1"/>
          </p:nvSpPr>
          <p:spPr>
            <a:xfrm rot="17093645" flipH="1">
              <a:off x="487473" y="3470094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9" name="บวก 88"/>
            <p:cNvSpPr/>
            <p:nvPr userDrawn="1"/>
          </p:nvSpPr>
          <p:spPr>
            <a:xfrm rot="4506355">
              <a:off x="5816065" y="4478206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0" name="บวก 89"/>
            <p:cNvSpPr/>
            <p:nvPr userDrawn="1"/>
          </p:nvSpPr>
          <p:spPr>
            <a:xfrm rot="17093645" flipH="1">
              <a:off x="7919191" y="1580185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2" name="วงรี 91"/>
            <p:cNvSpPr/>
            <p:nvPr userDrawn="1"/>
          </p:nvSpPr>
          <p:spPr>
            <a:xfrm>
              <a:off x="8078716" y="84355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3" name="วงรี 92"/>
            <p:cNvSpPr/>
            <p:nvPr userDrawn="1"/>
          </p:nvSpPr>
          <p:spPr>
            <a:xfrm>
              <a:off x="2267744" y="4638390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4" name="สามเหลี่ยมหน้าจั่ว 93"/>
            <p:cNvSpPr/>
            <p:nvPr userDrawn="1"/>
          </p:nvSpPr>
          <p:spPr>
            <a:xfrm>
              <a:off x="4355976" y="411510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5" name="สามเหลี่ยมหน้าจั่ว 94"/>
            <p:cNvSpPr/>
            <p:nvPr userDrawn="1"/>
          </p:nvSpPr>
          <p:spPr>
            <a:xfrm rot="1783205">
              <a:off x="4300316" y="4244282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6" name="สามเหลี่ยมหน้าจั่ว 95"/>
            <p:cNvSpPr/>
            <p:nvPr userDrawn="1"/>
          </p:nvSpPr>
          <p:spPr>
            <a:xfrm rot="19585674">
              <a:off x="632414" y="2370888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7" name="สามเหลี่ยมหน้าจั่ว 96"/>
            <p:cNvSpPr/>
            <p:nvPr userDrawn="1"/>
          </p:nvSpPr>
          <p:spPr>
            <a:xfrm rot="19590220">
              <a:off x="8331598" y="2658940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8" name="วงรี 97"/>
            <p:cNvSpPr/>
            <p:nvPr userDrawn="1"/>
          </p:nvSpPr>
          <p:spPr>
            <a:xfrm>
              <a:off x="395536" y="120359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</p:spTree>
    <p:extLst>
      <p:ext uri="{BB962C8B-B14F-4D97-AF65-F5344CB8AC3E}">
        <p14:creationId xmlns:p14="http://schemas.microsoft.com/office/powerpoint/2010/main" val="3183633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กลุ่ม 47"/>
          <p:cNvGrpSpPr/>
          <p:nvPr userDrawn="1"/>
        </p:nvGrpSpPr>
        <p:grpSpPr>
          <a:xfrm>
            <a:off x="251519" y="267494"/>
            <a:ext cx="8568953" cy="4593166"/>
            <a:chOff x="251519" y="267494"/>
            <a:chExt cx="8568953" cy="4593166"/>
          </a:xfrm>
        </p:grpSpPr>
        <p:sp>
          <p:nvSpPr>
            <p:cNvPr id="49" name="สี่เหลี่ยมผืนผ้า 48"/>
            <p:cNvSpPr/>
            <p:nvPr userDrawn="1"/>
          </p:nvSpPr>
          <p:spPr>
            <a:xfrm>
              <a:off x="251520" y="267494"/>
              <a:ext cx="8568952" cy="45931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50" name="กลุ่ม 49"/>
            <p:cNvGrpSpPr/>
            <p:nvPr userDrawn="1"/>
          </p:nvGrpSpPr>
          <p:grpSpPr>
            <a:xfrm>
              <a:off x="251519" y="267494"/>
              <a:ext cx="8568953" cy="4593166"/>
              <a:chOff x="-29030" y="17128"/>
              <a:chExt cx="9151241" cy="5109244"/>
            </a:xfrm>
          </p:grpSpPr>
          <p:grpSp>
            <p:nvGrpSpPr>
              <p:cNvPr id="51" name="กลุ่ม 50"/>
              <p:cNvGrpSpPr/>
              <p:nvPr/>
            </p:nvGrpSpPr>
            <p:grpSpPr>
              <a:xfrm>
                <a:off x="187436" y="17128"/>
                <a:ext cx="8652652" cy="5109244"/>
                <a:chOff x="187436" y="17128"/>
                <a:chExt cx="8652652" cy="5109244"/>
              </a:xfrm>
            </p:grpSpPr>
            <p:cxnSp>
              <p:nvCxnSpPr>
                <p:cNvPr id="65" name="Straight Connector 20"/>
                <p:cNvCxnSpPr/>
                <p:nvPr/>
              </p:nvCxnSpPr>
              <p:spPr>
                <a:xfrm>
                  <a:off x="408113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21"/>
                <p:cNvCxnSpPr/>
                <p:nvPr/>
              </p:nvCxnSpPr>
              <p:spPr>
                <a:xfrm>
                  <a:off x="451376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22"/>
                <p:cNvCxnSpPr/>
                <p:nvPr/>
              </p:nvCxnSpPr>
              <p:spPr>
                <a:xfrm>
                  <a:off x="494639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23"/>
                <p:cNvCxnSpPr/>
                <p:nvPr/>
              </p:nvCxnSpPr>
              <p:spPr>
                <a:xfrm>
                  <a:off x="537903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24"/>
                <p:cNvCxnSpPr/>
                <p:nvPr/>
              </p:nvCxnSpPr>
              <p:spPr>
                <a:xfrm>
                  <a:off x="581166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25"/>
                <p:cNvCxnSpPr/>
                <p:nvPr/>
              </p:nvCxnSpPr>
              <p:spPr>
                <a:xfrm>
                  <a:off x="624429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26"/>
                <p:cNvCxnSpPr/>
                <p:nvPr/>
              </p:nvCxnSpPr>
              <p:spPr>
                <a:xfrm>
                  <a:off x="667693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27"/>
                <p:cNvCxnSpPr/>
                <p:nvPr/>
              </p:nvCxnSpPr>
              <p:spPr>
                <a:xfrm>
                  <a:off x="710956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28"/>
                <p:cNvCxnSpPr/>
                <p:nvPr/>
              </p:nvCxnSpPr>
              <p:spPr>
                <a:xfrm>
                  <a:off x="754219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38"/>
                <p:cNvCxnSpPr/>
                <p:nvPr/>
              </p:nvCxnSpPr>
              <p:spPr>
                <a:xfrm>
                  <a:off x="797483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39"/>
                <p:cNvCxnSpPr/>
                <p:nvPr/>
              </p:nvCxnSpPr>
              <p:spPr>
                <a:xfrm>
                  <a:off x="840746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40"/>
                <p:cNvCxnSpPr/>
                <p:nvPr/>
              </p:nvCxnSpPr>
              <p:spPr>
                <a:xfrm>
                  <a:off x="884008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41"/>
                <p:cNvCxnSpPr/>
                <p:nvPr/>
              </p:nvCxnSpPr>
              <p:spPr>
                <a:xfrm>
                  <a:off x="105270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42"/>
                <p:cNvCxnSpPr/>
                <p:nvPr/>
              </p:nvCxnSpPr>
              <p:spPr>
                <a:xfrm>
                  <a:off x="148533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43"/>
                <p:cNvCxnSpPr/>
                <p:nvPr/>
              </p:nvCxnSpPr>
              <p:spPr>
                <a:xfrm>
                  <a:off x="191796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44"/>
                <p:cNvCxnSpPr/>
                <p:nvPr/>
              </p:nvCxnSpPr>
              <p:spPr>
                <a:xfrm>
                  <a:off x="235060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Connector 45"/>
                <p:cNvCxnSpPr/>
                <p:nvPr/>
              </p:nvCxnSpPr>
              <p:spPr>
                <a:xfrm>
                  <a:off x="278323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Straight Connector 46"/>
                <p:cNvCxnSpPr/>
                <p:nvPr/>
              </p:nvCxnSpPr>
              <p:spPr>
                <a:xfrm>
                  <a:off x="321586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47"/>
                <p:cNvCxnSpPr/>
                <p:nvPr/>
              </p:nvCxnSpPr>
              <p:spPr>
                <a:xfrm>
                  <a:off x="364850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49"/>
                <p:cNvCxnSpPr/>
                <p:nvPr/>
              </p:nvCxnSpPr>
              <p:spPr>
                <a:xfrm>
                  <a:off x="18743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50"/>
                <p:cNvCxnSpPr/>
                <p:nvPr/>
              </p:nvCxnSpPr>
              <p:spPr>
                <a:xfrm>
                  <a:off x="62006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2" name="กลุ่ม 51"/>
              <p:cNvGrpSpPr/>
              <p:nvPr/>
            </p:nvGrpSpPr>
            <p:grpSpPr>
              <a:xfrm>
                <a:off x="-29030" y="263553"/>
                <a:ext cx="9151241" cy="4703748"/>
                <a:chOff x="-29030" y="263553"/>
                <a:chExt cx="9151241" cy="4703748"/>
              </a:xfrm>
            </p:grpSpPr>
            <p:cxnSp>
              <p:nvCxnSpPr>
                <p:cNvPr id="53" name="Straight Connector 60"/>
                <p:cNvCxnSpPr/>
                <p:nvPr/>
              </p:nvCxnSpPr>
              <p:spPr>
                <a:xfrm rot="16200000">
                  <a:off x="4546591" y="-2601616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 rot="16200000">
                  <a:off x="4546591" y="39168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 rot="16200000">
                  <a:off x="4546591" y="-3593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>
                <a:xfrm rot="16200000">
                  <a:off x="4546591" y="-463551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>
                <a:xfrm rot="16200000">
                  <a:off x="4546591" y="-891164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 rot="16200000">
                  <a:off x="4546591" y="-1318777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>
                <a:xfrm rot="16200000">
                  <a:off x="4546591" y="-174639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/>
                <p:cNvCxnSpPr/>
                <p:nvPr/>
              </p:nvCxnSpPr>
              <p:spPr>
                <a:xfrm rot="16200000">
                  <a:off x="4546591" y="-2174003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1"/>
                <p:cNvCxnSpPr/>
                <p:nvPr/>
              </p:nvCxnSpPr>
              <p:spPr>
                <a:xfrm rot="16200000">
                  <a:off x="4546591" y="-3029229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2"/>
                <p:cNvCxnSpPr/>
                <p:nvPr/>
              </p:nvCxnSpPr>
              <p:spPr>
                <a:xfrm rot="16200000">
                  <a:off x="4546591" y="-3456842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3"/>
                <p:cNvCxnSpPr/>
                <p:nvPr/>
              </p:nvCxnSpPr>
              <p:spPr>
                <a:xfrm rot="16200000">
                  <a:off x="4546591" y="-3884455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4"/>
                <p:cNvCxnSpPr/>
                <p:nvPr/>
              </p:nvCxnSpPr>
              <p:spPr>
                <a:xfrm rot="16200000">
                  <a:off x="4546591" y="-431206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32599" y="-92546"/>
            <a:ext cx="8387874" cy="1392181"/>
          </a:xfrm>
        </p:spPr>
        <p:txBody>
          <a:bodyPr anchor="b">
            <a:noAutofit/>
          </a:bodyPr>
          <a:lstStyle>
            <a:lvl1pPr algn="l">
              <a:defRPr sz="4400" b="1">
                <a:solidFill>
                  <a:srgbClr val="FFD757"/>
                </a:solidFill>
              </a:defRPr>
            </a:lvl1pPr>
          </a:lstStyle>
          <a:p>
            <a:r>
              <a:rPr lang="th-TH" dirty="0"/>
              <a:t>คลิกเพื่อแก้ไขลักษณะชื่อเรื่องต้นแบบ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566776" y="1418311"/>
            <a:ext cx="2938484" cy="603647"/>
          </a:xfrm>
        </p:spPr>
        <p:txBody>
          <a:bodyPr/>
          <a:lstStyle>
            <a:lvl1pPr marL="0" indent="0">
              <a:buNone/>
              <a:defRPr sz="2800">
                <a:solidFill>
                  <a:schemeClr val="accent5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  <a:p>
            <a:pPr lvl="0"/>
            <a:endParaRPr lang="th-TH" dirty="0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242DE-F0EE-4C77-B9C6-2A34B17B2D30}" type="datetimeFigureOut">
              <a:rPr lang="th-TH" smtClean="0"/>
              <a:t>20/10/64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D50B-2507-4EF4-85F2-259190485B3F}" type="slidenum">
              <a:rPr lang="th-TH" smtClean="0"/>
              <a:t>‹#›</a:t>
            </a:fld>
            <a:endParaRPr lang="th-TH"/>
          </a:p>
        </p:txBody>
      </p:sp>
      <p:sp>
        <p:nvSpPr>
          <p:cNvPr id="127" name="ตัวแทนข้อความ 3"/>
          <p:cNvSpPr>
            <a:spLocks noGrp="1"/>
          </p:cNvSpPr>
          <p:nvPr>
            <p:ph type="body" sz="half" idx="13"/>
          </p:nvPr>
        </p:nvSpPr>
        <p:spPr>
          <a:xfrm>
            <a:off x="1567290" y="2296220"/>
            <a:ext cx="2696358" cy="603647"/>
          </a:xfrm>
        </p:spPr>
        <p:txBody>
          <a:bodyPr/>
          <a:lstStyle>
            <a:lvl1pPr marL="0" indent="0">
              <a:buNone/>
              <a:defRPr sz="1600">
                <a:latin typeface="can_NongAor" pitchFamily="2" charset="0"/>
                <a:cs typeface="can_NongAor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  <a:p>
            <a:pPr lvl="0"/>
            <a:endParaRPr lang="th-TH" dirty="0"/>
          </a:p>
        </p:txBody>
      </p:sp>
      <p:sp>
        <p:nvSpPr>
          <p:cNvPr id="128" name="ตัวแทนข้อความ 3"/>
          <p:cNvSpPr>
            <a:spLocks noGrp="1"/>
          </p:cNvSpPr>
          <p:nvPr>
            <p:ph type="body" sz="half" idx="14"/>
          </p:nvPr>
        </p:nvSpPr>
        <p:spPr>
          <a:xfrm>
            <a:off x="1561568" y="2925549"/>
            <a:ext cx="2943691" cy="603647"/>
          </a:xfrm>
        </p:spPr>
        <p:txBody>
          <a:bodyPr/>
          <a:lstStyle>
            <a:lvl1pPr marL="0" indent="0">
              <a:buNone/>
              <a:defRPr sz="2800">
                <a:solidFill>
                  <a:schemeClr val="accent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  <a:p>
            <a:pPr lvl="0"/>
            <a:endParaRPr lang="th-TH" dirty="0"/>
          </a:p>
        </p:txBody>
      </p:sp>
      <p:sp>
        <p:nvSpPr>
          <p:cNvPr id="129" name="ตัวแทนข้อความ 3"/>
          <p:cNvSpPr>
            <a:spLocks noGrp="1"/>
          </p:cNvSpPr>
          <p:nvPr>
            <p:ph type="body" sz="half" idx="15"/>
          </p:nvPr>
        </p:nvSpPr>
        <p:spPr>
          <a:xfrm>
            <a:off x="1581389" y="3750867"/>
            <a:ext cx="2696358" cy="603647"/>
          </a:xfrm>
        </p:spPr>
        <p:txBody>
          <a:bodyPr/>
          <a:lstStyle>
            <a:lvl1pPr marL="0" indent="0">
              <a:buNone/>
              <a:defRPr sz="1600">
                <a:latin typeface="can_NongAor" pitchFamily="2" charset="0"/>
                <a:cs typeface="can_NongAor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  <a:p>
            <a:pPr lvl="0"/>
            <a:endParaRPr lang="th-TH" dirty="0"/>
          </a:p>
        </p:txBody>
      </p:sp>
      <p:grpSp>
        <p:nvGrpSpPr>
          <p:cNvPr id="86" name="กลุ่ม 85"/>
          <p:cNvGrpSpPr/>
          <p:nvPr userDrawn="1"/>
        </p:nvGrpSpPr>
        <p:grpSpPr>
          <a:xfrm>
            <a:off x="395536" y="411510"/>
            <a:ext cx="8044062" cy="4320480"/>
            <a:chOff x="395536" y="411510"/>
            <a:chExt cx="8044062" cy="4320480"/>
          </a:xfrm>
        </p:grpSpPr>
        <p:sp>
          <p:nvSpPr>
            <p:cNvPr id="87" name="บวก 86"/>
            <p:cNvSpPr/>
            <p:nvPr userDrawn="1"/>
          </p:nvSpPr>
          <p:spPr>
            <a:xfrm rot="20706355">
              <a:off x="1782214" y="444354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8" name="บวก 87"/>
            <p:cNvSpPr/>
            <p:nvPr userDrawn="1"/>
          </p:nvSpPr>
          <p:spPr>
            <a:xfrm rot="17093645" flipH="1">
              <a:off x="487473" y="3470094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9" name="บวก 88"/>
            <p:cNvSpPr/>
            <p:nvPr userDrawn="1"/>
          </p:nvSpPr>
          <p:spPr>
            <a:xfrm rot="4506355">
              <a:off x="5816065" y="4478206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0" name="บวก 89"/>
            <p:cNvSpPr/>
            <p:nvPr userDrawn="1"/>
          </p:nvSpPr>
          <p:spPr>
            <a:xfrm rot="17093645" flipH="1">
              <a:off x="7919191" y="1580185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2" name="วงรี 91"/>
            <p:cNvSpPr/>
            <p:nvPr userDrawn="1"/>
          </p:nvSpPr>
          <p:spPr>
            <a:xfrm>
              <a:off x="8078716" y="84355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3" name="วงรี 92"/>
            <p:cNvSpPr/>
            <p:nvPr userDrawn="1"/>
          </p:nvSpPr>
          <p:spPr>
            <a:xfrm>
              <a:off x="2267744" y="4638390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4" name="สามเหลี่ยมหน้าจั่ว 93"/>
            <p:cNvSpPr/>
            <p:nvPr userDrawn="1"/>
          </p:nvSpPr>
          <p:spPr>
            <a:xfrm>
              <a:off x="4355976" y="411510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5" name="สามเหลี่ยมหน้าจั่ว 94"/>
            <p:cNvSpPr/>
            <p:nvPr userDrawn="1"/>
          </p:nvSpPr>
          <p:spPr>
            <a:xfrm rot="1783205">
              <a:off x="4300316" y="4244282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6" name="สามเหลี่ยมหน้าจั่ว 95"/>
            <p:cNvSpPr/>
            <p:nvPr userDrawn="1"/>
          </p:nvSpPr>
          <p:spPr>
            <a:xfrm rot="19585674">
              <a:off x="632414" y="2370888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7" name="สามเหลี่ยมหน้าจั่ว 96"/>
            <p:cNvSpPr/>
            <p:nvPr userDrawn="1"/>
          </p:nvSpPr>
          <p:spPr>
            <a:xfrm rot="19590220">
              <a:off x="8331598" y="2658940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8" name="วงรี 97"/>
            <p:cNvSpPr/>
            <p:nvPr userDrawn="1"/>
          </p:nvSpPr>
          <p:spPr>
            <a:xfrm>
              <a:off x="395536" y="120359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34" name="รูปภาพ 13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04" t="55059" r="43243" b="21726"/>
          <a:stretch/>
        </p:blipFill>
        <p:spPr>
          <a:xfrm>
            <a:off x="5652122" y="1130284"/>
            <a:ext cx="2743365" cy="21583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51" name="กลุ่ม 150"/>
          <p:cNvGrpSpPr/>
          <p:nvPr userDrawn="1"/>
        </p:nvGrpSpPr>
        <p:grpSpPr>
          <a:xfrm>
            <a:off x="7746097" y="359950"/>
            <a:ext cx="937866" cy="749051"/>
            <a:chOff x="7477437" y="103689"/>
            <a:chExt cx="1505730" cy="1079584"/>
          </a:xfrm>
        </p:grpSpPr>
        <p:pic>
          <p:nvPicPr>
            <p:cNvPr id="153" name="รูปภาพ 1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331" y="103689"/>
              <a:ext cx="250890" cy="269338"/>
            </a:xfrm>
            <a:prstGeom prst="rect">
              <a:avLst/>
            </a:prstGeom>
          </p:spPr>
        </p:pic>
        <p:pic>
          <p:nvPicPr>
            <p:cNvPr id="154" name="รูปภาพ 15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28" t="5708" r="6315" b="82002"/>
            <a:stretch/>
          </p:blipFill>
          <p:spPr>
            <a:xfrm>
              <a:off x="8657776" y="586955"/>
              <a:ext cx="325391" cy="361638"/>
            </a:xfrm>
            <a:prstGeom prst="rect">
              <a:avLst/>
            </a:prstGeom>
          </p:spPr>
        </p:pic>
        <p:pic>
          <p:nvPicPr>
            <p:cNvPr id="155" name="รูปภาพ 15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7480036" y="115027"/>
              <a:ext cx="1065647" cy="1070845"/>
            </a:xfrm>
            <a:prstGeom prst="rect">
              <a:avLst/>
            </a:prstGeom>
            <a:effectLst>
              <a:outerShdw blurRad="50800" dist="38100" algn="l" rotWithShape="0">
                <a:schemeClr val="accent4">
                  <a:alpha val="40000"/>
                </a:scheme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51109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/>
          <p:cNvSpPr/>
          <p:nvPr userDrawn="1"/>
        </p:nvSpPr>
        <p:spPr>
          <a:xfrm>
            <a:off x="251520" y="267494"/>
            <a:ext cx="8568952" cy="4593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9" name="กลุ่ม 8"/>
          <p:cNvGrpSpPr/>
          <p:nvPr userDrawn="1"/>
        </p:nvGrpSpPr>
        <p:grpSpPr>
          <a:xfrm>
            <a:off x="251519" y="267494"/>
            <a:ext cx="8568953" cy="4593166"/>
            <a:chOff x="-29030" y="17128"/>
            <a:chExt cx="9151241" cy="5109244"/>
          </a:xfrm>
        </p:grpSpPr>
        <p:grpSp>
          <p:nvGrpSpPr>
            <p:cNvPr id="10" name="กลุ่ม 9"/>
            <p:cNvGrpSpPr/>
            <p:nvPr/>
          </p:nvGrpSpPr>
          <p:grpSpPr>
            <a:xfrm>
              <a:off x="187436" y="17128"/>
              <a:ext cx="8652652" cy="5109244"/>
              <a:chOff x="187436" y="17128"/>
              <a:chExt cx="8652652" cy="5109244"/>
            </a:xfrm>
          </p:grpSpPr>
          <p:cxnSp>
            <p:nvCxnSpPr>
              <p:cNvPr id="24" name="Straight Connector 20"/>
              <p:cNvCxnSpPr/>
              <p:nvPr/>
            </p:nvCxnSpPr>
            <p:spPr>
              <a:xfrm>
                <a:off x="4081133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1"/>
              <p:cNvCxnSpPr/>
              <p:nvPr/>
            </p:nvCxnSpPr>
            <p:spPr>
              <a:xfrm>
                <a:off x="4513766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2"/>
              <p:cNvCxnSpPr/>
              <p:nvPr/>
            </p:nvCxnSpPr>
            <p:spPr>
              <a:xfrm>
                <a:off x="4946399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3"/>
              <p:cNvCxnSpPr/>
              <p:nvPr/>
            </p:nvCxnSpPr>
            <p:spPr>
              <a:xfrm>
                <a:off x="5379032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4"/>
              <p:cNvCxnSpPr/>
              <p:nvPr/>
            </p:nvCxnSpPr>
            <p:spPr>
              <a:xfrm>
                <a:off x="5811665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5"/>
              <p:cNvCxnSpPr/>
              <p:nvPr/>
            </p:nvCxnSpPr>
            <p:spPr>
              <a:xfrm>
                <a:off x="6244298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6"/>
              <p:cNvCxnSpPr/>
              <p:nvPr/>
            </p:nvCxnSpPr>
            <p:spPr>
              <a:xfrm>
                <a:off x="6676931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27"/>
              <p:cNvCxnSpPr/>
              <p:nvPr/>
            </p:nvCxnSpPr>
            <p:spPr>
              <a:xfrm>
                <a:off x="7109564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28"/>
              <p:cNvCxnSpPr/>
              <p:nvPr/>
            </p:nvCxnSpPr>
            <p:spPr>
              <a:xfrm>
                <a:off x="7542197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8"/>
              <p:cNvCxnSpPr/>
              <p:nvPr/>
            </p:nvCxnSpPr>
            <p:spPr>
              <a:xfrm>
                <a:off x="7974830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9"/>
              <p:cNvCxnSpPr/>
              <p:nvPr/>
            </p:nvCxnSpPr>
            <p:spPr>
              <a:xfrm>
                <a:off x="8407463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40"/>
              <p:cNvCxnSpPr/>
              <p:nvPr/>
            </p:nvCxnSpPr>
            <p:spPr>
              <a:xfrm>
                <a:off x="8840088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41"/>
              <p:cNvCxnSpPr/>
              <p:nvPr/>
            </p:nvCxnSpPr>
            <p:spPr>
              <a:xfrm>
                <a:off x="1052702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42"/>
              <p:cNvCxnSpPr/>
              <p:nvPr/>
            </p:nvCxnSpPr>
            <p:spPr>
              <a:xfrm>
                <a:off x="1485335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43"/>
              <p:cNvCxnSpPr/>
              <p:nvPr/>
            </p:nvCxnSpPr>
            <p:spPr>
              <a:xfrm>
                <a:off x="1917968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44"/>
              <p:cNvCxnSpPr/>
              <p:nvPr/>
            </p:nvCxnSpPr>
            <p:spPr>
              <a:xfrm>
                <a:off x="2350601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45"/>
              <p:cNvCxnSpPr/>
              <p:nvPr/>
            </p:nvCxnSpPr>
            <p:spPr>
              <a:xfrm>
                <a:off x="2783234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6"/>
              <p:cNvCxnSpPr/>
              <p:nvPr/>
            </p:nvCxnSpPr>
            <p:spPr>
              <a:xfrm>
                <a:off x="3215867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7"/>
              <p:cNvCxnSpPr/>
              <p:nvPr/>
            </p:nvCxnSpPr>
            <p:spPr>
              <a:xfrm>
                <a:off x="3648500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9"/>
              <p:cNvCxnSpPr/>
              <p:nvPr/>
            </p:nvCxnSpPr>
            <p:spPr>
              <a:xfrm>
                <a:off x="187436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50"/>
              <p:cNvCxnSpPr/>
              <p:nvPr/>
            </p:nvCxnSpPr>
            <p:spPr>
              <a:xfrm>
                <a:off x="620069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กลุ่ม 10"/>
            <p:cNvGrpSpPr/>
            <p:nvPr/>
          </p:nvGrpSpPr>
          <p:grpSpPr>
            <a:xfrm>
              <a:off x="-29030" y="263553"/>
              <a:ext cx="9151241" cy="4703748"/>
              <a:chOff x="-29030" y="263553"/>
              <a:chExt cx="9151241" cy="4703748"/>
            </a:xfrm>
          </p:grpSpPr>
          <p:cxnSp>
            <p:nvCxnSpPr>
              <p:cNvPr id="12" name="Straight Connector 60"/>
              <p:cNvCxnSpPr/>
              <p:nvPr/>
            </p:nvCxnSpPr>
            <p:spPr>
              <a:xfrm rot="16200000">
                <a:off x="4546591" y="-2601616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53"/>
              <p:cNvCxnSpPr/>
              <p:nvPr/>
            </p:nvCxnSpPr>
            <p:spPr>
              <a:xfrm rot="16200000">
                <a:off x="4546591" y="391680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54"/>
              <p:cNvCxnSpPr/>
              <p:nvPr/>
            </p:nvCxnSpPr>
            <p:spPr>
              <a:xfrm rot="16200000">
                <a:off x="4546591" y="-35938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55"/>
              <p:cNvCxnSpPr/>
              <p:nvPr/>
            </p:nvCxnSpPr>
            <p:spPr>
              <a:xfrm rot="16200000">
                <a:off x="4546591" y="-463551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56"/>
              <p:cNvCxnSpPr/>
              <p:nvPr/>
            </p:nvCxnSpPr>
            <p:spPr>
              <a:xfrm rot="16200000">
                <a:off x="4546591" y="-891164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57"/>
              <p:cNvCxnSpPr/>
              <p:nvPr/>
            </p:nvCxnSpPr>
            <p:spPr>
              <a:xfrm rot="16200000">
                <a:off x="4546591" y="-1318777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58"/>
              <p:cNvCxnSpPr/>
              <p:nvPr/>
            </p:nvCxnSpPr>
            <p:spPr>
              <a:xfrm rot="16200000">
                <a:off x="4546591" y="-1746390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59"/>
              <p:cNvCxnSpPr/>
              <p:nvPr/>
            </p:nvCxnSpPr>
            <p:spPr>
              <a:xfrm rot="16200000">
                <a:off x="4546591" y="-2174003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61"/>
              <p:cNvCxnSpPr/>
              <p:nvPr/>
            </p:nvCxnSpPr>
            <p:spPr>
              <a:xfrm rot="16200000">
                <a:off x="4546591" y="-3029229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62"/>
              <p:cNvCxnSpPr/>
              <p:nvPr/>
            </p:nvCxnSpPr>
            <p:spPr>
              <a:xfrm rot="16200000">
                <a:off x="4546591" y="-3456842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63"/>
              <p:cNvCxnSpPr/>
              <p:nvPr/>
            </p:nvCxnSpPr>
            <p:spPr>
              <a:xfrm rot="16200000">
                <a:off x="4546591" y="-3884455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64"/>
              <p:cNvCxnSpPr/>
              <p:nvPr/>
            </p:nvCxnSpPr>
            <p:spPr>
              <a:xfrm rot="16200000">
                <a:off x="4546591" y="-4312068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242DE-F0EE-4C77-B9C6-2A34B17B2D30}" type="datetimeFigureOut">
              <a:rPr lang="th-TH" smtClean="0"/>
              <a:t>20/10/64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4211" y="489027"/>
            <a:ext cx="8229600" cy="85725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th-TH" dirty="0"/>
              <a:t>คลิกเพื่อแก้ไขลักษณะชื่อเรื่องต้นแบบ</a:t>
            </a:r>
          </a:p>
        </p:txBody>
      </p:sp>
      <p:sp>
        <p:nvSpPr>
          <p:cNvPr id="78" name="สี่เหลี่ยมผืนผ้า 77"/>
          <p:cNvSpPr/>
          <p:nvPr userDrawn="1"/>
        </p:nvSpPr>
        <p:spPr>
          <a:xfrm>
            <a:off x="4671465" y="1395882"/>
            <a:ext cx="3479738" cy="31766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0" name="สี่เหลี่ยมผืนผ้า 79"/>
          <p:cNvSpPr/>
          <p:nvPr userDrawn="1"/>
        </p:nvSpPr>
        <p:spPr>
          <a:xfrm>
            <a:off x="871596" y="1410147"/>
            <a:ext cx="3479738" cy="3176667"/>
          </a:xfrm>
          <a:prstGeom prst="rect">
            <a:avLst/>
          </a:prstGeom>
          <a:solidFill>
            <a:srgbClr val="E8C6D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71464" y="1779661"/>
            <a:ext cx="3479739" cy="2702055"/>
          </a:xfrm>
        </p:spPr>
        <p:txBody>
          <a:bodyPr>
            <a:normAutofit/>
          </a:bodyPr>
          <a:lstStyle>
            <a:lvl1pPr marL="342900" indent="-342900">
              <a:buFont typeface="Courier New" pitchFamily="49" charset="0"/>
              <a:buChar char="o"/>
              <a:defRPr sz="1800">
                <a:solidFill>
                  <a:schemeClr val="accent4">
                    <a:lumMod val="75000"/>
                  </a:schemeClr>
                </a:solidFill>
                <a:latin typeface="can_NongAor" pitchFamily="2" charset="0"/>
                <a:cs typeface="can_NongAor" pitchFamily="2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</p:txBody>
      </p:sp>
      <p:grpSp>
        <p:nvGrpSpPr>
          <p:cNvPr id="45" name="กลุ่ม 44"/>
          <p:cNvGrpSpPr/>
          <p:nvPr userDrawn="1"/>
        </p:nvGrpSpPr>
        <p:grpSpPr>
          <a:xfrm>
            <a:off x="467544" y="393938"/>
            <a:ext cx="7992888" cy="4266044"/>
            <a:chOff x="467544" y="393938"/>
            <a:chExt cx="7992888" cy="4266044"/>
          </a:xfrm>
        </p:grpSpPr>
        <p:sp>
          <p:nvSpPr>
            <p:cNvPr id="46" name="บวก 45"/>
            <p:cNvSpPr/>
            <p:nvPr userDrawn="1"/>
          </p:nvSpPr>
          <p:spPr>
            <a:xfrm rot="20706355">
              <a:off x="3308471" y="393938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7" name="บวก 46"/>
            <p:cNvSpPr/>
            <p:nvPr userDrawn="1"/>
          </p:nvSpPr>
          <p:spPr>
            <a:xfrm rot="17093645" flipH="1">
              <a:off x="766967" y="3196517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8" name="บวก 47"/>
            <p:cNvSpPr/>
            <p:nvPr userDrawn="1"/>
          </p:nvSpPr>
          <p:spPr>
            <a:xfrm rot="4506355">
              <a:off x="5816065" y="4211766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9" name="บวก 48"/>
            <p:cNvSpPr/>
            <p:nvPr userDrawn="1"/>
          </p:nvSpPr>
          <p:spPr>
            <a:xfrm rot="17093645" flipH="1">
              <a:off x="7919191" y="1669894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0" name="วงรี 49"/>
            <p:cNvSpPr/>
            <p:nvPr userDrawn="1"/>
          </p:nvSpPr>
          <p:spPr>
            <a:xfrm>
              <a:off x="7121778" y="48351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1" name="วงรี 50"/>
            <p:cNvSpPr/>
            <p:nvPr userDrawn="1"/>
          </p:nvSpPr>
          <p:spPr>
            <a:xfrm>
              <a:off x="8366748" y="4062326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2" name="วงรี 51"/>
            <p:cNvSpPr/>
            <p:nvPr userDrawn="1"/>
          </p:nvSpPr>
          <p:spPr>
            <a:xfrm>
              <a:off x="2267744" y="4566382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3" name="สามเหลี่ยมหน้าจั่ว 52"/>
            <p:cNvSpPr/>
            <p:nvPr userDrawn="1"/>
          </p:nvSpPr>
          <p:spPr>
            <a:xfrm>
              <a:off x="5076056" y="1167606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4" name="สามเหลี่ยมหน้าจั่ว 53"/>
            <p:cNvSpPr/>
            <p:nvPr userDrawn="1"/>
          </p:nvSpPr>
          <p:spPr>
            <a:xfrm rot="1783205">
              <a:off x="4537207" y="4355063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5" name="สามเหลี่ยมหน้าจั่ว 54"/>
            <p:cNvSpPr/>
            <p:nvPr userDrawn="1"/>
          </p:nvSpPr>
          <p:spPr>
            <a:xfrm rot="19585674">
              <a:off x="1179509" y="550137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6" name="สามเหลี่ยมหน้าจั่ว 55"/>
            <p:cNvSpPr/>
            <p:nvPr userDrawn="1"/>
          </p:nvSpPr>
          <p:spPr>
            <a:xfrm rot="19590220">
              <a:off x="8331598" y="2658940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7" name="วงรี 56"/>
            <p:cNvSpPr/>
            <p:nvPr userDrawn="1"/>
          </p:nvSpPr>
          <p:spPr>
            <a:xfrm>
              <a:off x="467544" y="156363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92" name="วงรี 91"/>
          <p:cNvSpPr/>
          <p:nvPr userDrawn="1"/>
        </p:nvSpPr>
        <p:spPr>
          <a:xfrm>
            <a:off x="384722" y="4941399"/>
            <a:ext cx="67712" cy="67712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3" name="วงรี 92"/>
          <p:cNvSpPr/>
          <p:nvPr userDrawn="1"/>
        </p:nvSpPr>
        <p:spPr>
          <a:xfrm>
            <a:off x="489045" y="4578363"/>
            <a:ext cx="109056" cy="10781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4" name="วงรี 93"/>
          <p:cNvSpPr/>
          <p:nvPr userDrawn="1"/>
        </p:nvSpPr>
        <p:spPr>
          <a:xfrm>
            <a:off x="523721" y="4805959"/>
            <a:ext cx="115111" cy="11733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95" name="กลุ่ม 94"/>
          <p:cNvGrpSpPr/>
          <p:nvPr userDrawn="1"/>
        </p:nvGrpSpPr>
        <p:grpSpPr>
          <a:xfrm>
            <a:off x="347522" y="4711343"/>
            <a:ext cx="101569" cy="101569"/>
            <a:chOff x="8836702" y="4393654"/>
            <a:chExt cx="50304" cy="50304"/>
          </a:xfrm>
        </p:grpSpPr>
        <p:cxnSp>
          <p:nvCxnSpPr>
            <p:cNvPr id="96" name="ตัวเชื่อมต่อตรง 95"/>
            <p:cNvCxnSpPr/>
            <p:nvPr/>
          </p:nvCxnSpPr>
          <p:spPr>
            <a:xfrm>
              <a:off x="8861854" y="4393654"/>
              <a:ext cx="0" cy="50304"/>
            </a:xfrm>
            <a:prstGeom prst="line">
              <a:avLst/>
            </a:prstGeom>
            <a:ln w="19050" cap="rnd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ตัวเชื่อมต่อตรง 96"/>
            <p:cNvCxnSpPr/>
            <p:nvPr/>
          </p:nvCxnSpPr>
          <p:spPr>
            <a:xfrm rot="16200000">
              <a:off x="8861854" y="4395241"/>
              <a:ext cx="0" cy="50304"/>
            </a:xfrm>
            <a:prstGeom prst="line">
              <a:avLst/>
            </a:prstGeom>
            <a:ln w="19050" cap="rnd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กลุ่ม 97"/>
          <p:cNvGrpSpPr/>
          <p:nvPr userDrawn="1"/>
        </p:nvGrpSpPr>
        <p:grpSpPr>
          <a:xfrm>
            <a:off x="595806" y="4456908"/>
            <a:ext cx="54529" cy="53907"/>
            <a:chOff x="8986192" y="4546054"/>
            <a:chExt cx="50304" cy="50304"/>
          </a:xfrm>
        </p:grpSpPr>
        <p:cxnSp>
          <p:nvCxnSpPr>
            <p:cNvPr id="99" name="ตัวเชื่อมต่อตรง 98"/>
            <p:cNvCxnSpPr/>
            <p:nvPr/>
          </p:nvCxnSpPr>
          <p:spPr>
            <a:xfrm>
              <a:off x="9011344" y="4546054"/>
              <a:ext cx="0" cy="50304"/>
            </a:xfrm>
            <a:prstGeom prst="line">
              <a:avLst/>
            </a:prstGeom>
            <a:ln w="1905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ตัวเชื่อมต่อตรง 99"/>
            <p:cNvCxnSpPr/>
            <p:nvPr/>
          </p:nvCxnSpPr>
          <p:spPr>
            <a:xfrm rot="16200000">
              <a:off x="9011344" y="4547641"/>
              <a:ext cx="0" cy="50304"/>
            </a:xfrm>
            <a:prstGeom prst="line">
              <a:avLst/>
            </a:prstGeom>
            <a:ln w="1905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5" name="รูปภาพ 10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71" y="4695949"/>
            <a:ext cx="373985" cy="39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43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764 -0.00988 L 0.00764 -0.2599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4" presetClass="path" presetSubtype="0" repeatCount="indefinite" accel="50000" decel="50000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764 -0.00988 L 0.00764 -0.25988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64" presetClass="path" presetSubtype="0" repeatCount="indefinite" accel="50000" decel="50000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232 -0.10003 L 0.0066 -0.2497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-75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64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764 -0.00988 L 0.00764 -0.2599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64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938 -0.01419 L 0.01145 -0.2172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2" y="-10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3" grpId="0" animBg="1"/>
      <p:bldP spid="94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กลุ่ม 26"/>
          <p:cNvGrpSpPr/>
          <p:nvPr userDrawn="1"/>
        </p:nvGrpSpPr>
        <p:grpSpPr>
          <a:xfrm>
            <a:off x="251519" y="267494"/>
            <a:ext cx="8568953" cy="4593166"/>
            <a:chOff x="251519" y="267494"/>
            <a:chExt cx="8568953" cy="4593166"/>
          </a:xfrm>
        </p:grpSpPr>
        <p:sp>
          <p:nvSpPr>
            <p:cNvPr id="28" name="สี่เหลี่ยมผืนผ้า 27"/>
            <p:cNvSpPr/>
            <p:nvPr userDrawn="1"/>
          </p:nvSpPr>
          <p:spPr>
            <a:xfrm>
              <a:off x="251520" y="267494"/>
              <a:ext cx="8568952" cy="45931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29" name="กลุ่ม 28"/>
            <p:cNvGrpSpPr/>
            <p:nvPr userDrawn="1"/>
          </p:nvGrpSpPr>
          <p:grpSpPr>
            <a:xfrm>
              <a:off x="251519" y="267494"/>
              <a:ext cx="8568953" cy="4593166"/>
              <a:chOff x="-29030" y="17128"/>
              <a:chExt cx="9151241" cy="5109244"/>
            </a:xfrm>
          </p:grpSpPr>
          <p:grpSp>
            <p:nvGrpSpPr>
              <p:cNvPr id="30" name="กลุ่ม 29"/>
              <p:cNvGrpSpPr/>
              <p:nvPr/>
            </p:nvGrpSpPr>
            <p:grpSpPr>
              <a:xfrm>
                <a:off x="187436" y="17128"/>
                <a:ext cx="8652652" cy="5109244"/>
                <a:chOff x="187436" y="17128"/>
                <a:chExt cx="8652652" cy="5109244"/>
              </a:xfrm>
            </p:grpSpPr>
            <p:cxnSp>
              <p:nvCxnSpPr>
                <p:cNvPr id="44" name="Straight Connector 20"/>
                <p:cNvCxnSpPr/>
                <p:nvPr/>
              </p:nvCxnSpPr>
              <p:spPr>
                <a:xfrm>
                  <a:off x="408113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21"/>
                <p:cNvCxnSpPr/>
                <p:nvPr/>
              </p:nvCxnSpPr>
              <p:spPr>
                <a:xfrm>
                  <a:off x="451376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22"/>
                <p:cNvCxnSpPr/>
                <p:nvPr/>
              </p:nvCxnSpPr>
              <p:spPr>
                <a:xfrm>
                  <a:off x="494639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23"/>
                <p:cNvCxnSpPr/>
                <p:nvPr/>
              </p:nvCxnSpPr>
              <p:spPr>
                <a:xfrm>
                  <a:off x="537903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24"/>
                <p:cNvCxnSpPr/>
                <p:nvPr/>
              </p:nvCxnSpPr>
              <p:spPr>
                <a:xfrm>
                  <a:off x="581166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25"/>
                <p:cNvCxnSpPr/>
                <p:nvPr/>
              </p:nvCxnSpPr>
              <p:spPr>
                <a:xfrm>
                  <a:off x="624429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26"/>
                <p:cNvCxnSpPr/>
                <p:nvPr/>
              </p:nvCxnSpPr>
              <p:spPr>
                <a:xfrm>
                  <a:off x="667693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27"/>
                <p:cNvCxnSpPr/>
                <p:nvPr/>
              </p:nvCxnSpPr>
              <p:spPr>
                <a:xfrm>
                  <a:off x="710956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28"/>
                <p:cNvCxnSpPr/>
                <p:nvPr/>
              </p:nvCxnSpPr>
              <p:spPr>
                <a:xfrm>
                  <a:off x="754219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38"/>
                <p:cNvCxnSpPr/>
                <p:nvPr/>
              </p:nvCxnSpPr>
              <p:spPr>
                <a:xfrm>
                  <a:off x="797483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39"/>
                <p:cNvCxnSpPr/>
                <p:nvPr/>
              </p:nvCxnSpPr>
              <p:spPr>
                <a:xfrm>
                  <a:off x="840746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40"/>
                <p:cNvCxnSpPr/>
                <p:nvPr/>
              </p:nvCxnSpPr>
              <p:spPr>
                <a:xfrm>
                  <a:off x="884008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41"/>
                <p:cNvCxnSpPr/>
                <p:nvPr/>
              </p:nvCxnSpPr>
              <p:spPr>
                <a:xfrm>
                  <a:off x="105270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42"/>
                <p:cNvCxnSpPr/>
                <p:nvPr/>
              </p:nvCxnSpPr>
              <p:spPr>
                <a:xfrm>
                  <a:off x="148533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43"/>
                <p:cNvCxnSpPr/>
                <p:nvPr/>
              </p:nvCxnSpPr>
              <p:spPr>
                <a:xfrm>
                  <a:off x="191796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44"/>
                <p:cNvCxnSpPr/>
                <p:nvPr/>
              </p:nvCxnSpPr>
              <p:spPr>
                <a:xfrm>
                  <a:off x="235060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45"/>
                <p:cNvCxnSpPr/>
                <p:nvPr/>
              </p:nvCxnSpPr>
              <p:spPr>
                <a:xfrm>
                  <a:off x="278323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46"/>
                <p:cNvCxnSpPr/>
                <p:nvPr/>
              </p:nvCxnSpPr>
              <p:spPr>
                <a:xfrm>
                  <a:off x="321586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47"/>
                <p:cNvCxnSpPr/>
                <p:nvPr/>
              </p:nvCxnSpPr>
              <p:spPr>
                <a:xfrm>
                  <a:off x="364850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49"/>
                <p:cNvCxnSpPr/>
                <p:nvPr/>
              </p:nvCxnSpPr>
              <p:spPr>
                <a:xfrm>
                  <a:off x="18743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50"/>
                <p:cNvCxnSpPr/>
                <p:nvPr/>
              </p:nvCxnSpPr>
              <p:spPr>
                <a:xfrm>
                  <a:off x="62006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" name="กลุ่ม 30"/>
              <p:cNvGrpSpPr/>
              <p:nvPr/>
            </p:nvGrpSpPr>
            <p:grpSpPr>
              <a:xfrm>
                <a:off x="-29030" y="263553"/>
                <a:ext cx="9151241" cy="4703748"/>
                <a:chOff x="-29030" y="263553"/>
                <a:chExt cx="9151241" cy="4703748"/>
              </a:xfrm>
            </p:grpSpPr>
            <p:cxnSp>
              <p:nvCxnSpPr>
                <p:cNvPr id="32" name="Straight Connector 60"/>
                <p:cNvCxnSpPr/>
                <p:nvPr/>
              </p:nvCxnSpPr>
              <p:spPr>
                <a:xfrm rot="16200000">
                  <a:off x="4546591" y="-2601616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53"/>
                <p:cNvCxnSpPr/>
                <p:nvPr/>
              </p:nvCxnSpPr>
              <p:spPr>
                <a:xfrm rot="16200000">
                  <a:off x="4546591" y="39168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54"/>
                <p:cNvCxnSpPr/>
                <p:nvPr/>
              </p:nvCxnSpPr>
              <p:spPr>
                <a:xfrm rot="16200000">
                  <a:off x="4546591" y="-3593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55"/>
                <p:cNvCxnSpPr/>
                <p:nvPr/>
              </p:nvCxnSpPr>
              <p:spPr>
                <a:xfrm rot="16200000">
                  <a:off x="4546591" y="-463551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56"/>
                <p:cNvCxnSpPr/>
                <p:nvPr/>
              </p:nvCxnSpPr>
              <p:spPr>
                <a:xfrm rot="16200000">
                  <a:off x="4546591" y="-891164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57"/>
                <p:cNvCxnSpPr/>
                <p:nvPr/>
              </p:nvCxnSpPr>
              <p:spPr>
                <a:xfrm rot="16200000">
                  <a:off x="4546591" y="-1318777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58"/>
                <p:cNvCxnSpPr/>
                <p:nvPr/>
              </p:nvCxnSpPr>
              <p:spPr>
                <a:xfrm rot="16200000">
                  <a:off x="4546591" y="-174639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59"/>
                <p:cNvCxnSpPr/>
                <p:nvPr/>
              </p:nvCxnSpPr>
              <p:spPr>
                <a:xfrm rot="16200000">
                  <a:off x="4546591" y="-2174003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61"/>
                <p:cNvCxnSpPr/>
                <p:nvPr/>
              </p:nvCxnSpPr>
              <p:spPr>
                <a:xfrm rot="16200000">
                  <a:off x="4546591" y="-3029229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62"/>
                <p:cNvCxnSpPr/>
                <p:nvPr/>
              </p:nvCxnSpPr>
              <p:spPr>
                <a:xfrm rot="16200000">
                  <a:off x="4546591" y="-3456842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63"/>
                <p:cNvCxnSpPr/>
                <p:nvPr/>
              </p:nvCxnSpPr>
              <p:spPr>
                <a:xfrm rot="16200000">
                  <a:off x="4546591" y="-3884455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64"/>
                <p:cNvCxnSpPr/>
                <p:nvPr/>
              </p:nvCxnSpPr>
              <p:spPr>
                <a:xfrm rot="16200000">
                  <a:off x="4546591" y="-431206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65" name="กลุ่ม 64"/>
          <p:cNvGrpSpPr/>
          <p:nvPr userDrawn="1"/>
        </p:nvGrpSpPr>
        <p:grpSpPr>
          <a:xfrm>
            <a:off x="971600" y="645485"/>
            <a:ext cx="7467998" cy="3748057"/>
            <a:chOff x="971600" y="645485"/>
            <a:chExt cx="7467998" cy="3748057"/>
          </a:xfrm>
        </p:grpSpPr>
        <p:sp>
          <p:nvSpPr>
            <p:cNvPr id="66" name="บวก 65"/>
            <p:cNvSpPr/>
            <p:nvPr userDrawn="1"/>
          </p:nvSpPr>
          <p:spPr>
            <a:xfrm rot="20706355">
              <a:off x="3438398" y="645485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7" name="บวก 66"/>
            <p:cNvSpPr/>
            <p:nvPr userDrawn="1"/>
          </p:nvSpPr>
          <p:spPr>
            <a:xfrm rot="17093645" flipH="1">
              <a:off x="1006423" y="3326078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8" name="บวก 67"/>
            <p:cNvSpPr/>
            <p:nvPr userDrawn="1"/>
          </p:nvSpPr>
          <p:spPr>
            <a:xfrm rot="4506355">
              <a:off x="5816065" y="4211766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9" name="บวก 68"/>
            <p:cNvSpPr/>
            <p:nvPr userDrawn="1"/>
          </p:nvSpPr>
          <p:spPr>
            <a:xfrm rot="17093645" flipH="1">
              <a:off x="7919191" y="1669894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0" name="วงรี 69"/>
            <p:cNvSpPr/>
            <p:nvPr userDrawn="1"/>
          </p:nvSpPr>
          <p:spPr>
            <a:xfrm>
              <a:off x="7121778" y="1059582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1" name="วงรี 70"/>
            <p:cNvSpPr/>
            <p:nvPr userDrawn="1"/>
          </p:nvSpPr>
          <p:spPr>
            <a:xfrm>
              <a:off x="7142612" y="4062326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2" name="วงรี 71"/>
            <p:cNvSpPr/>
            <p:nvPr userDrawn="1"/>
          </p:nvSpPr>
          <p:spPr>
            <a:xfrm>
              <a:off x="2267744" y="408391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3" name="สามเหลี่ยมหน้าจั่ว 72"/>
            <p:cNvSpPr/>
            <p:nvPr userDrawn="1"/>
          </p:nvSpPr>
          <p:spPr>
            <a:xfrm>
              <a:off x="5256088" y="1023590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4" name="สามเหลี่ยมหน้าจั่ว 73"/>
            <p:cNvSpPr/>
            <p:nvPr userDrawn="1"/>
          </p:nvSpPr>
          <p:spPr>
            <a:xfrm rot="1783205">
              <a:off x="4103960" y="4285542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5" name="สามเหลี่ยมหน้าจั่ว 74"/>
            <p:cNvSpPr/>
            <p:nvPr userDrawn="1"/>
          </p:nvSpPr>
          <p:spPr>
            <a:xfrm rot="19585674">
              <a:off x="1346802" y="2355726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6" name="สามเหลี่ยมหน้าจั่ว 75"/>
            <p:cNvSpPr/>
            <p:nvPr userDrawn="1"/>
          </p:nvSpPr>
          <p:spPr>
            <a:xfrm rot="19590220">
              <a:off x="8331598" y="2658940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7" name="วงรี 76"/>
            <p:cNvSpPr/>
            <p:nvPr userDrawn="1"/>
          </p:nvSpPr>
          <p:spPr>
            <a:xfrm>
              <a:off x="971600" y="183007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78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35596" y="2892769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4"/>
                </a:solidFill>
                <a:latin typeface="can_NongAor" pitchFamily="2" charset="0"/>
                <a:cs typeface="can_NongAor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dirty="0"/>
              <a:t>คลิกเพื่อแก้ไขลักษณะชื่อเรื่องรองต้นแบบ</a:t>
            </a: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4359" y="1627330"/>
            <a:ext cx="8229600" cy="857250"/>
          </a:xfrm>
        </p:spPr>
        <p:txBody>
          <a:bodyPr/>
          <a:lstStyle>
            <a:lvl1pPr>
              <a:defRPr>
                <a:solidFill>
                  <a:srgbClr val="FFD757"/>
                </a:solidFill>
              </a:defRPr>
            </a:lvl1pPr>
          </a:lstStyle>
          <a:p>
            <a:r>
              <a:rPr lang="th-TH" dirty="0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242DE-F0EE-4C77-B9C6-2A34B17B2D30}" type="datetimeFigureOut">
              <a:rPr lang="th-TH" smtClean="0"/>
              <a:t>20/10/64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D50B-2507-4EF4-85F2-259190485B3F}" type="slidenum">
              <a:rPr lang="th-TH" smtClean="0"/>
              <a:t>‹#›</a:t>
            </a:fld>
            <a:endParaRPr lang="th-TH"/>
          </a:p>
        </p:txBody>
      </p:sp>
      <p:sp>
        <p:nvSpPr>
          <p:cNvPr id="6" name="เมฆ 5"/>
          <p:cNvSpPr/>
          <p:nvPr userDrawn="1"/>
        </p:nvSpPr>
        <p:spPr>
          <a:xfrm rot="12710092" flipH="1">
            <a:off x="7423677" y="-976090"/>
            <a:ext cx="3003978" cy="2175586"/>
          </a:xfrm>
          <a:prstGeom prst="cloud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schemeClr val="accent4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7" name="กลุ่ม 6"/>
          <p:cNvGrpSpPr/>
          <p:nvPr userDrawn="1"/>
        </p:nvGrpSpPr>
        <p:grpSpPr>
          <a:xfrm>
            <a:off x="415995" y="94416"/>
            <a:ext cx="2261782" cy="450000"/>
            <a:chOff x="3289945" y="3405879"/>
            <a:chExt cx="2261782" cy="450000"/>
          </a:xfrm>
        </p:grpSpPr>
        <p:sp>
          <p:nvSpPr>
            <p:cNvPr id="8" name="วงรี 7"/>
            <p:cNvSpPr/>
            <p:nvPr/>
          </p:nvSpPr>
          <p:spPr>
            <a:xfrm>
              <a:off x="3289945" y="3405879"/>
              <a:ext cx="472517" cy="450000"/>
            </a:xfrm>
            <a:prstGeom prst="ellipse">
              <a:avLst/>
            </a:prstGeom>
            <a:solidFill>
              <a:srgbClr val="A8C7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วงรี 8"/>
            <p:cNvSpPr/>
            <p:nvPr/>
          </p:nvSpPr>
          <p:spPr>
            <a:xfrm>
              <a:off x="3886367" y="3405879"/>
              <a:ext cx="472517" cy="450000"/>
            </a:xfrm>
            <a:prstGeom prst="ellipse">
              <a:avLst/>
            </a:prstGeom>
            <a:solidFill>
              <a:srgbClr val="B8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0" name="วงรี 9"/>
            <p:cNvSpPr/>
            <p:nvPr/>
          </p:nvSpPr>
          <p:spPr>
            <a:xfrm>
              <a:off x="4482789" y="3405879"/>
              <a:ext cx="472517" cy="450000"/>
            </a:xfrm>
            <a:prstGeom prst="ellipse">
              <a:avLst/>
            </a:prstGeom>
            <a:solidFill>
              <a:srgbClr val="CBBC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" name="วงรี 10"/>
            <p:cNvSpPr/>
            <p:nvPr/>
          </p:nvSpPr>
          <p:spPr>
            <a:xfrm>
              <a:off x="5079210" y="3405879"/>
              <a:ext cx="472517" cy="450000"/>
            </a:xfrm>
            <a:prstGeom prst="ellipse">
              <a:avLst/>
            </a:prstGeom>
            <a:solidFill>
              <a:srgbClr val="E8C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2" name="รูปภาพ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315" y="2845352"/>
            <a:ext cx="1616165" cy="2280342"/>
          </a:xfrm>
          <a:prstGeom prst="rect">
            <a:avLst/>
          </a:prstGeom>
        </p:spPr>
      </p:pic>
      <p:pic>
        <p:nvPicPr>
          <p:cNvPr id="13" name="รูปภาพ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7936834" y="-2654"/>
            <a:ext cx="1088830" cy="1094141"/>
          </a:xfrm>
          <a:prstGeom prst="rect">
            <a:avLst/>
          </a:prstGeom>
          <a:effectLst>
            <a:outerShdw blurRad="50800" dist="38100" dir="2700000" algn="tl" rotWithShape="0">
              <a:schemeClr val="accent4">
                <a:alpha val="40000"/>
              </a:schemeClr>
            </a:outerShdw>
          </a:effectLst>
        </p:spPr>
      </p:pic>
      <p:pic>
        <p:nvPicPr>
          <p:cNvPr id="14" name="รูปภาพ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75977">
            <a:off x="8695026" y="982966"/>
            <a:ext cx="250890" cy="269338"/>
          </a:xfrm>
          <a:prstGeom prst="rect">
            <a:avLst/>
          </a:prstGeom>
        </p:spPr>
      </p:pic>
      <p:sp>
        <p:nvSpPr>
          <p:cNvPr id="15" name="วงรี 14"/>
          <p:cNvSpPr/>
          <p:nvPr userDrawn="1"/>
        </p:nvSpPr>
        <p:spPr>
          <a:xfrm>
            <a:off x="454211" y="3787027"/>
            <a:ext cx="104400" cy="10493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วงรี 15"/>
          <p:cNvSpPr/>
          <p:nvPr userDrawn="1"/>
        </p:nvSpPr>
        <p:spPr>
          <a:xfrm>
            <a:off x="526219" y="3626610"/>
            <a:ext cx="104400" cy="104933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วงรี 16"/>
          <p:cNvSpPr/>
          <p:nvPr userDrawn="1"/>
        </p:nvSpPr>
        <p:spPr>
          <a:xfrm>
            <a:off x="410447" y="3459277"/>
            <a:ext cx="104400" cy="10493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วงรี 17"/>
          <p:cNvSpPr/>
          <p:nvPr userDrawn="1"/>
        </p:nvSpPr>
        <p:spPr>
          <a:xfrm flipH="1">
            <a:off x="773818" y="4127022"/>
            <a:ext cx="104400" cy="104933"/>
          </a:xfrm>
          <a:prstGeom prst="ellipse">
            <a:avLst/>
          </a:prstGeom>
          <a:solidFill>
            <a:srgbClr val="FFBD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วงรี 18"/>
          <p:cNvSpPr/>
          <p:nvPr userDrawn="1"/>
        </p:nvSpPr>
        <p:spPr>
          <a:xfrm flipH="1">
            <a:off x="701810" y="3966605"/>
            <a:ext cx="104400" cy="104933"/>
          </a:xfrm>
          <a:prstGeom prst="ellipse">
            <a:avLst/>
          </a:prstGeom>
          <a:solidFill>
            <a:srgbClr val="EFD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0" name="วงรี 19"/>
          <p:cNvSpPr/>
          <p:nvPr userDrawn="1"/>
        </p:nvSpPr>
        <p:spPr>
          <a:xfrm flipH="1">
            <a:off x="817582" y="3799272"/>
            <a:ext cx="104400" cy="104933"/>
          </a:xfrm>
          <a:prstGeom prst="ellipse">
            <a:avLst/>
          </a:prstGeom>
          <a:solidFill>
            <a:srgbClr val="D597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21" name="กลุ่ม 20"/>
          <p:cNvGrpSpPr/>
          <p:nvPr userDrawn="1"/>
        </p:nvGrpSpPr>
        <p:grpSpPr>
          <a:xfrm>
            <a:off x="-1085994" y="3939902"/>
            <a:ext cx="3003978" cy="2550076"/>
            <a:chOff x="-1085994" y="3939902"/>
            <a:chExt cx="3003978" cy="2550076"/>
          </a:xfrm>
        </p:grpSpPr>
        <p:sp>
          <p:nvSpPr>
            <p:cNvPr id="22" name="เมฆ 21"/>
            <p:cNvSpPr/>
            <p:nvPr/>
          </p:nvSpPr>
          <p:spPr>
            <a:xfrm rot="2016124" flipH="1">
              <a:off x="-1085994" y="4314392"/>
              <a:ext cx="3003978" cy="2175586"/>
            </a:xfrm>
            <a:prstGeom prst="clou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algn="l" rotWithShape="0">
                <a:schemeClr val="accent4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23" name="รูปภาพ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837843">
              <a:off x="-8675" y="4035585"/>
              <a:ext cx="415932" cy="446516"/>
            </a:xfrm>
            <a:prstGeom prst="rect">
              <a:avLst/>
            </a:prstGeom>
          </p:spPr>
        </p:pic>
        <p:pic>
          <p:nvPicPr>
            <p:cNvPr id="24" name="รูปภาพ 2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623" y="3939902"/>
              <a:ext cx="956993" cy="1030139"/>
            </a:xfrm>
            <a:prstGeom prst="rect">
              <a:avLst/>
            </a:prstGeom>
          </p:spPr>
        </p:pic>
        <p:pic>
          <p:nvPicPr>
            <p:cNvPr id="25" name="รูปภาพ 24"/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28" t="5708" r="6315" b="82002"/>
            <a:stretch/>
          </p:blipFill>
          <p:spPr>
            <a:xfrm rot="17575977">
              <a:off x="857876" y="4710868"/>
              <a:ext cx="290462" cy="322818"/>
            </a:xfrm>
            <a:prstGeom prst="rect">
              <a:avLst/>
            </a:prstGeom>
          </p:spPr>
        </p:pic>
      </p:grpSp>
      <p:pic>
        <p:nvPicPr>
          <p:cNvPr id="26" name="รูปภาพ 25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628" t="5708" r="6315" b="82002"/>
          <a:stretch/>
        </p:blipFill>
        <p:spPr>
          <a:xfrm rot="17575977">
            <a:off x="7995395" y="62779"/>
            <a:ext cx="204517" cy="22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879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กลุ่ม 5"/>
          <p:cNvGrpSpPr/>
          <p:nvPr userDrawn="1"/>
        </p:nvGrpSpPr>
        <p:grpSpPr>
          <a:xfrm>
            <a:off x="251519" y="267494"/>
            <a:ext cx="8568953" cy="4593166"/>
            <a:chOff x="251519" y="267494"/>
            <a:chExt cx="8568953" cy="4593166"/>
          </a:xfrm>
        </p:grpSpPr>
        <p:sp>
          <p:nvSpPr>
            <p:cNvPr id="7" name="สี่เหลี่ยมผืนผ้า 6"/>
            <p:cNvSpPr/>
            <p:nvPr userDrawn="1"/>
          </p:nvSpPr>
          <p:spPr>
            <a:xfrm>
              <a:off x="251520" y="267494"/>
              <a:ext cx="8568952" cy="45931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8" name="กลุ่ม 7"/>
            <p:cNvGrpSpPr/>
            <p:nvPr userDrawn="1"/>
          </p:nvGrpSpPr>
          <p:grpSpPr>
            <a:xfrm>
              <a:off x="251519" y="267494"/>
              <a:ext cx="8568953" cy="4593166"/>
              <a:chOff x="-29030" y="17128"/>
              <a:chExt cx="9151241" cy="5109244"/>
            </a:xfrm>
          </p:grpSpPr>
          <p:grpSp>
            <p:nvGrpSpPr>
              <p:cNvPr id="9" name="กลุ่ม 8"/>
              <p:cNvGrpSpPr/>
              <p:nvPr/>
            </p:nvGrpSpPr>
            <p:grpSpPr>
              <a:xfrm>
                <a:off x="187436" y="17128"/>
                <a:ext cx="8652652" cy="5109244"/>
                <a:chOff x="187436" y="17128"/>
                <a:chExt cx="8652652" cy="5109244"/>
              </a:xfrm>
            </p:grpSpPr>
            <p:cxnSp>
              <p:nvCxnSpPr>
                <p:cNvPr id="23" name="Straight Connector 20"/>
                <p:cNvCxnSpPr/>
                <p:nvPr/>
              </p:nvCxnSpPr>
              <p:spPr>
                <a:xfrm>
                  <a:off x="408113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1"/>
                <p:cNvCxnSpPr/>
                <p:nvPr/>
              </p:nvCxnSpPr>
              <p:spPr>
                <a:xfrm>
                  <a:off x="451376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2"/>
                <p:cNvCxnSpPr/>
                <p:nvPr/>
              </p:nvCxnSpPr>
              <p:spPr>
                <a:xfrm>
                  <a:off x="494639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3"/>
                <p:cNvCxnSpPr/>
                <p:nvPr/>
              </p:nvCxnSpPr>
              <p:spPr>
                <a:xfrm>
                  <a:off x="537903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4"/>
                <p:cNvCxnSpPr/>
                <p:nvPr/>
              </p:nvCxnSpPr>
              <p:spPr>
                <a:xfrm>
                  <a:off x="581166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5"/>
                <p:cNvCxnSpPr/>
                <p:nvPr/>
              </p:nvCxnSpPr>
              <p:spPr>
                <a:xfrm>
                  <a:off x="624429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6"/>
                <p:cNvCxnSpPr/>
                <p:nvPr/>
              </p:nvCxnSpPr>
              <p:spPr>
                <a:xfrm>
                  <a:off x="667693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7"/>
                <p:cNvCxnSpPr/>
                <p:nvPr/>
              </p:nvCxnSpPr>
              <p:spPr>
                <a:xfrm>
                  <a:off x="710956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8"/>
                <p:cNvCxnSpPr/>
                <p:nvPr/>
              </p:nvCxnSpPr>
              <p:spPr>
                <a:xfrm>
                  <a:off x="754219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8"/>
                <p:cNvCxnSpPr/>
                <p:nvPr/>
              </p:nvCxnSpPr>
              <p:spPr>
                <a:xfrm>
                  <a:off x="797483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9"/>
                <p:cNvCxnSpPr/>
                <p:nvPr/>
              </p:nvCxnSpPr>
              <p:spPr>
                <a:xfrm>
                  <a:off x="840746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40"/>
                <p:cNvCxnSpPr/>
                <p:nvPr/>
              </p:nvCxnSpPr>
              <p:spPr>
                <a:xfrm>
                  <a:off x="884008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41"/>
                <p:cNvCxnSpPr/>
                <p:nvPr/>
              </p:nvCxnSpPr>
              <p:spPr>
                <a:xfrm>
                  <a:off x="105270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42"/>
                <p:cNvCxnSpPr/>
                <p:nvPr/>
              </p:nvCxnSpPr>
              <p:spPr>
                <a:xfrm>
                  <a:off x="148533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43"/>
                <p:cNvCxnSpPr/>
                <p:nvPr/>
              </p:nvCxnSpPr>
              <p:spPr>
                <a:xfrm>
                  <a:off x="191796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44"/>
                <p:cNvCxnSpPr/>
                <p:nvPr/>
              </p:nvCxnSpPr>
              <p:spPr>
                <a:xfrm>
                  <a:off x="235060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45"/>
                <p:cNvCxnSpPr/>
                <p:nvPr/>
              </p:nvCxnSpPr>
              <p:spPr>
                <a:xfrm>
                  <a:off x="278323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46"/>
                <p:cNvCxnSpPr/>
                <p:nvPr/>
              </p:nvCxnSpPr>
              <p:spPr>
                <a:xfrm>
                  <a:off x="321586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7"/>
                <p:cNvCxnSpPr/>
                <p:nvPr/>
              </p:nvCxnSpPr>
              <p:spPr>
                <a:xfrm>
                  <a:off x="364850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9"/>
                <p:cNvCxnSpPr/>
                <p:nvPr/>
              </p:nvCxnSpPr>
              <p:spPr>
                <a:xfrm>
                  <a:off x="18743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50"/>
                <p:cNvCxnSpPr/>
                <p:nvPr/>
              </p:nvCxnSpPr>
              <p:spPr>
                <a:xfrm>
                  <a:off x="62006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กลุ่ม 9"/>
              <p:cNvGrpSpPr/>
              <p:nvPr/>
            </p:nvGrpSpPr>
            <p:grpSpPr>
              <a:xfrm>
                <a:off x="-29030" y="263553"/>
                <a:ext cx="9151241" cy="4703748"/>
                <a:chOff x="-29030" y="263553"/>
                <a:chExt cx="9151241" cy="4703748"/>
              </a:xfrm>
            </p:grpSpPr>
            <p:cxnSp>
              <p:nvCxnSpPr>
                <p:cNvPr id="11" name="Straight Connector 60"/>
                <p:cNvCxnSpPr/>
                <p:nvPr/>
              </p:nvCxnSpPr>
              <p:spPr>
                <a:xfrm rot="16200000">
                  <a:off x="4546591" y="-2601616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53"/>
                <p:cNvCxnSpPr/>
                <p:nvPr/>
              </p:nvCxnSpPr>
              <p:spPr>
                <a:xfrm rot="16200000">
                  <a:off x="4546591" y="39168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54"/>
                <p:cNvCxnSpPr/>
                <p:nvPr/>
              </p:nvCxnSpPr>
              <p:spPr>
                <a:xfrm rot="16200000">
                  <a:off x="4546591" y="-3593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55"/>
                <p:cNvCxnSpPr/>
                <p:nvPr/>
              </p:nvCxnSpPr>
              <p:spPr>
                <a:xfrm rot="16200000">
                  <a:off x="4546591" y="-463551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56"/>
                <p:cNvCxnSpPr/>
                <p:nvPr/>
              </p:nvCxnSpPr>
              <p:spPr>
                <a:xfrm rot="16200000">
                  <a:off x="4546591" y="-891164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57"/>
                <p:cNvCxnSpPr/>
                <p:nvPr/>
              </p:nvCxnSpPr>
              <p:spPr>
                <a:xfrm rot="16200000">
                  <a:off x="4546591" y="-1318777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58"/>
                <p:cNvCxnSpPr/>
                <p:nvPr/>
              </p:nvCxnSpPr>
              <p:spPr>
                <a:xfrm rot="16200000">
                  <a:off x="4546591" y="-174639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59"/>
                <p:cNvCxnSpPr/>
                <p:nvPr/>
              </p:nvCxnSpPr>
              <p:spPr>
                <a:xfrm rot="16200000">
                  <a:off x="4546591" y="-2174003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61"/>
                <p:cNvCxnSpPr/>
                <p:nvPr/>
              </p:nvCxnSpPr>
              <p:spPr>
                <a:xfrm rot="16200000">
                  <a:off x="4546591" y="-3029229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62"/>
                <p:cNvCxnSpPr/>
                <p:nvPr/>
              </p:nvCxnSpPr>
              <p:spPr>
                <a:xfrm rot="16200000">
                  <a:off x="4546591" y="-3456842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63"/>
                <p:cNvCxnSpPr/>
                <p:nvPr/>
              </p:nvCxnSpPr>
              <p:spPr>
                <a:xfrm rot="16200000">
                  <a:off x="4546591" y="-3884455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64"/>
                <p:cNvCxnSpPr/>
                <p:nvPr/>
              </p:nvCxnSpPr>
              <p:spPr>
                <a:xfrm rot="16200000">
                  <a:off x="4546591" y="-431206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242DE-F0EE-4C77-B9C6-2A34B17B2D30}" type="datetimeFigureOut">
              <a:rPr lang="th-TH" smtClean="0"/>
              <a:t>20/10/64</a:t>
            </a:fld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9680" y="658060"/>
            <a:ext cx="8229600" cy="857250"/>
          </a:xfrm>
        </p:spPr>
        <p:txBody>
          <a:bodyPr/>
          <a:lstStyle/>
          <a:p>
            <a:r>
              <a:rPr lang="th-TH" dirty="0"/>
              <a:t>คลิกเพื่อแก้ไขลักษณะชื่อเรื่องต้นแบบ</a:t>
            </a: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D50B-2507-4EF4-85F2-259190485B3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610566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กลุ่ม 5"/>
          <p:cNvGrpSpPr/>
          <p:nvPr userDrawn="1"/>
        </p:nvGrpSpPr>
        <p:grpSpPr>
          <a:xfrm>
            <a:off x="251519" y="267494"/>
            <a:ext cx="8568953" cy="4593166"/>
            <a:chOff x="251519" y="267494"/>
            <a:chExt cx="8568953" cy="4593166"/>
          </a:xfrm>
        </p:grpSpPr>
        <p:sp>
          <p:nvSpPr>
            <p:cNvPr id="7" name="สี่เหลี่ยมผืนผ้า 6"/>
            <p:cNvSpPr/>
            <p:nvPr userDrawn="1"/>
          </p:nvSpPr>
          <p:spPr>
            <a:xfrm>
              <a:off x="251520" y="267494"/>
              <a:ext cx="8568952" cy="45931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8" name="กลุ่ม 7"/>
            <p:cNvGrpSpPr/>
            <p:nvPr userDrawn="1"/>
          </p:nvGrpSpPr>
          <p:grpSpPr>
            <a:xfrm>
              <a:off x="251519" y="267494"/>
              <a:ext cx="8568953" cy="4593166"/>
              <a:chOff x="-29030" y="17128"/>
              <a:chExt cx="9151241" cy="5109244"/>
            </a:xfrm>
          </p:grpSpPr>
          <p:grpSp>
            <p:nvGrpSpPr>
              <p:cNvPr id="9" name="กลุ่ม 8"/>
              <p:cNvGrpSpPr/>
              <p:nvPr/>
            </p:nvGrpSpPr>
            <p:grpSpPr>
              <a:xfrm>
                <a:off x="187436" y="17128"/>
                <a:ext cx="8652652" cy="5109244"/>
                <a:chOff x="187436" y="17128"/>
                <a:chExt cx="8652652" cy="5109244"/>
              </a:xfrm>
            </p:grpSpPr>
            <p:cxnSp>
              <p:nvCxnSpPr>
                <p:cNvPr id="23" name="Straight Connector 20"/>
                <p:cNvCxnSpPr/>
                <p:nvPr/>
              </p:nvCxnSpPr>
              <p:spPr>
                <a:xfrm>
                  <a:off x="408113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1"/>
                <p:cNvCxnSpPr/>
                <p:nvPr/>
              </p:nvCxnSpPr>
              <p:spPr>
                <a:xfrm>
                  <a:off x="451376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2"/>
                <p:cNvCxnSpPr/>
                <p:nvPr/>
              </p:nvCxnSpPr>
              <p:spPr>
                <a:xfrm>
                  <a:off x="494639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3"/>
                <p:cNvCxnSpPr/>
                <p:nvPr/>
              </p:nvCxnSpPr>
              <p:spPr>
                <a:xfrm>
                  <a:off x="537903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4"/>
                <p:cNvCxnSpPr/>
                <p:nvPr/>
              </p:nvCxnSpPr>
              <p:spPr>
                <a:xfrm>
                  <a:off x="581166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5"/>
                <p:cNvCxnSpPr/>
                <p:nvPr/>
              </p:nvCxnSpPr>
              <p:spPr>
                <a:xfrm>
                  <a:off x="624429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6"/>
                <p:cNvCxnSpPr/>
                <p:nvPr/>
              </p:nvCxnSpPr>
              <p:spPr>
                <a:xfrm>
                  <a:off x="667693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7"/>
                <p:cNvCxnSpPr/>
                <p:nvPr/>
              </p:nvCxnSpPr>
              <p:spPr>
                <a:xfrm>
                  <a:off x="710956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8"/>
                <p:cNvCxnSpPr/>
                <p:nvPr/>
              </p:nvCxnSpPr>
              <p:spPr>
                <a:xfrm>
                  <a:off x="754219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8"/>
                <p:cNvCxnSpPr/>
                <p:nvPr/>
              </p:nvCxnSpPr>
              <p:spPr>
                <a:xfrm>
                  <a:off x="797483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9"/>
                <p:cNvCxnSpPr/>
                <p:nvPr/>
              </p:nvCxnSpPr>
              <p:spPr>
                <a:xfrm>
                  <a:off x="840746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40"/>
                <p:cNvCxnSpPr/>
                <p:nvPr/>
              </p:nvCxnSpPr>
              <p:spPr>
                <a:xfrm>
                  <a:off x="884008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41"/>
                <p:cNvCxnSpPr/>
                <p:nvPr/>
              </p:nvCxnSpPr>
              <p:spPr>
                <a:xfrm>
                  <a:off x="105270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42"/>
                <p:cNvCxnSpPr/>
                <p:nvPr/>
              </p:nvCxnSpPr>
              <p:spPr>
                <a:xfrm>
                  <a:off x="148533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43"/>
                <p:cNvCxnSpPr/>
                <p:nvPr/>
              </p:nvCxnSpPr>
              <p:spPr>
                <a:xfrm>
                  <a:off x="191796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44"/>
                <p:cNvCxnSpPr/>
                <p:nvPr/>
              </p:nvCxnSpPr>
              <p:spPr>
                <a:xfrm>
                  <a:off x="235060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45"/>
                <p:cNvCxnSpPr/>
                <p:nvPr/>
              </p:nvCxnSpPr>
              <p:spPr>
                <a:xfrm>
                  <a:off x="278323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46"/>
                <p:cNvCxnSpPr/>
                <p:nvPr/>
              </p:nvCxnSpPr>
              <p:spPr>
                <a:xfrm>
                  <a:off x="321586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7"/>
                <p:cNvCxnSpPr/>
                <p:nvPr/>
              </p:nvCxnSpPr>
              <p:spPr>
                <a:xfrm>
                  <a:off x="364850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9"/>
                <p:cNvCxnSpPr/>
                <p:nvPr/>
              </p:nvCxnSpPr>
              <p:spPr>
                <a:xfrm>
                  <a:off x="18743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50"/>
                <p:cNvCxnSpPr/>
                <p:nvPr/>
              </p:nvCxnSpPr>
              <p:spPr>
                <a:xfrm>
                  <a:off x="62006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กลุ่ม 9"/>
              <p:cNvGrpSpPr/>
              <p:nvPr/>
            </p:nvGrpSpPr>
            <p:grpSpPr>
              <a:xfrm>
                <a:off x="-29030" y="263553"/>
                <a:ext cx="9151241" cy="4703748"/>
                <a:chOff x="-29030" y="263553"/>
                <a:chExt cx="9151241" cy="4703748"/>
              </a:xfrm>
            </p:grpSpPr>
            <p:cxnSp>
              <p:nvCxnSpPr>
                <p:cNvPr id="11" name="Straight Connector 60"/>
                <p:cNvCxnSpPr/>
                <p:nvPr/>
              </p:nvCxnSpPr>
              <p:spPr>
                <a:xfrm rot="16200000">
                  <a:off x="4546591" y="-2601616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53"/>
                <p:cNvCxnSpPr/>
                <p:nvPr/>
              </p:nvCxnSpPr>
              <p:spPr>
                <a:xfrm rot="16200000">
                  <a:off x="4546591" y="39168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54"/>
                <p:cNvCxnSpPr/>
                <p:nvPr/>
              </p:nvCxnSpPr>
              <p:spPr>
                <a:xfrm rot="16200000">
                  <a:off x="4546591" y="-3593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55"/>
                <p:cNvCxnSpPr/>
                <p:nvPr/>
              </p:nvCxnSpPr>
              <p:spPr>
                <a:xfrm rot="16200000">
                  <a:off x="4546591" y="-463551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56"/>
                <p:cNvCxnSpPr/>
                <p:nvPr/>
              </p:nvCxnSpPr>
              <p:spPr>
                <a:xfrm rot="16200000">
                  <a:off x="4546591" y="-891164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57"/>
                <p:cNvCxnSpPr/>
                <p:nvPr/>
              </p:nvCxnSpPr>
              <p:spPr>
                <a:xfrm rot="16200000">
                  <a:off x="4546591" y="-1318777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58"/>
                <p:cNvCxnSpPr/>
                <p:nvPr/>
              </p:nvCxnSpPr>
              <p:spPr>
                <a:xfrm rot="16200000">
                  <a:off x="4546591" y="-174639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59"/>
                <p:cNvCxnSpPr/>
                <p:nvPr/>
              </p:nvCxnSpPr>
              <p:spPr>
                <a:xfrm rot="16200000">
                  <a:off x="4546591" y="-2174003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61"/>
                <p:cNvCxnSpPr/>
                <p:nvPr/>
              </p:nvCxnSpPr>
              <p:spPr>
                <a:xfrm rot="16200000">
                  <a:off x="4546591" y="-3029229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62"/>
                <p:cNvCxnSpPr/>
                <p:nvPr/>
              </p:nvCxnSpPr>
              <p:spPr>
                <a:xfrm rot="16200000">
                  <a:off x="4546591" y="-3456842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63"/>
                <p:cNvCxnSpPr/>
                <p:nvPr/>
              </p:nvCxnSpPr>
              <p:spPr>
                <a:xfrm rot="16200000">
                  <a:off x="4546591" y="-3884455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64"/>
                <p:cNvCxnSpPr/>
                <p:nvPr/>
              </p:nvCxnSpPr>
              <p:spPr>
                <a:xfrm rot="16200000">
                  <a:off x="4546591" y="-431206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4211" y="400619"/>
            <a:ext cx="8229600" cy="857250"/>
          </a:xfrm>
        </p:spPr>
        <p:txBody>
          <a:bodyPr>
            <a:normAutofit/>
          </a:bodyPr>
          <a:lstStyle>
            <a:lvl1pPr>
              <a:defRPr sz="3600">
                <a:solidFill>
                  <a:srgbClr val="FFD757"/>
                </a:solidFill>
              </a:defRPr>
            </a:lvl1pPr>
          </a:lstStyle>
          <a:p>
            <a:r>
              <a:rPr lang="th-TH" dirty="0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242DE-F0EE-4C77-B9C6-2A34B17B2D30}" type="datetimeFigureOut">
              <a:rPr lang="th-TH" smtClean="0"/>
              <a:t>20/10/64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D50B-2507-4EF4-85F2-259190485B3F}" type="slidenum">
              <a:rPr lang="th-TH" smtClean="0"/>
              <a:t>‹#›</a:t>
            </a:fld>
            <a:endParaRPr lang="th-TH"/>
          </a:p>
        </p:txBody>
      </p:sp>
      <p:grpSp>
        <p:nvGrpSpPr>
          <p:cNvPr id="69" name="กลุ่ม 68"/>
          <p:cNvGrpSpPr/>
          <p:nvPr userDrawn="1"/>
        </p:nvGrpSpPr>
        <p:grpSpPr>
          <a:xfrm>
            <a:off x="-353486" y="4485808"/>
            <a:ext cx="9778964" cy="1456497"/>
            <a:chOff x="-405164" y="4549817"/>
            <a:chExt cx="9778964" cy="2348417"/>
          </a:xfrm>
          <a:effectLst>
            <a:outerShdw blurRad="50800" dist="12700" dir="16200000" rotWithShape="0">
              <a:schemeClr val="accent4">
                <a:alpha val="40000"/>
              </a:schemeClr>
            </a:outerShdw>
          </a:effectLst>
        </p:grpSpPr>
        <p:sp>
          <p:nvSpPr>
            <p:cNvPr id="70" name="เมฆ 69"/>
            <p:cNvSpPr/>
            <p:nvPr/>
          </p:nvSpPr>
          <p:spPr>
            <a:xfrm rot="489113">
              <a:off x="-405164" y="4642632"/>
              <a:ext cx="3003978" cy="2221535"/>
            </a:xfrm>
            <a:prstGeom prst="clou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71" name="รูปภาพ 7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02581">
              <a:off x="1690900" y="4549817"/>
              <a:ext cx="310808" cy="499996"/>
            </a:xfrm>
            <a:prstGeom prst="rect">
              <a:avLst/>
            </a:prstGeom>
          </p:spPr>
        </p:pic>
        <p:sp>
          <p:nvSpPr>
            <p:cNvPr id="72" name="เมฆ 71"/>
            <p:cNvSpPr/>
            <p:nvPr/>
          </p:nvSpPr>
          <p:spPr>
            <a:xfrm>
              <a:off x="6369822" y="4638485"/>
              <a:ext cx="3003978" cy="2221535"/>
            </a:xfrm>
            <a:prstGeom prst="clou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73" name="รูปภาพ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62472">
              <a:off x="6615960" y="4637797"/>
              <a:ext cx="379045" cy="523443"/>
            </a:xfrm>
            <a:prstGeom prst="rect">
              <a:avLst/>
            </a:prstGeom>
          </p:spPr>
        </p:pic>
        <p:sp>
          <p:nvSpPr>
            <p:cNvPr id="74" name="เมฆ 73"/>
            <p:cNvSpPr/>
            <p:nvPr/>
          </p:nvSpPr>
          <p:spPr>
            <a:xfrm rot="251312">
              <a:off x="1749031" y="4676699"/>
              <a:ext cx="3003978" cy="2221535"/>
            </a:xfrm>
            <a:prstGeom prst="clou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75" name="รูปภาพ 7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222405">
              <a:off x="4212852" y="4688399"/>
              <a:ext cx="327561" cy="381162"/>
            </a:xfrm>
            <a:prstGeom prst="rect">
              <a:avLst/>
            </a:prstGeom>
          </p:spPr>
        </p:pic>
        <p:sp>
          <p:nvSpPr>
            <p:cNvPr id="76" name="เมฆ 75"/>
            <p:cNvSpPr/>
            <p:nvPr/>
          </p:nvSpPr>
          <p:spPr>
            <a:xfrm rot="621615">
              <a:off x="3986711" y="4676699"/>
              <a:ext cx="3003978" cy="2221535"/>
            </a:xfrm>
            <a:prstGeom prst="clou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77" name="รูปภาพ 7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28" t="5708" r="6315" b="82002"/>
            <a:stretch/>
          </p:blipFill>
          <p:spPr>
            <a:xfrm>
              <a:off x="6442195" y="4878980"/>
              <a:ext cx="186025" cy="206747"/>
            </a:xfrm>
            <a:prstGeom prst="rect">
              <a:avLst/>
            </a:prstGeom>
          </p:spPr>
        </p:pic>
        <p:pic>
          <p:nvPicPr>
            <p:cNvPr id="78" name="รูปภาพ 7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64793" y="4766416"/>
              <a:ext cx="207247" cy="222486"/>
            </a:xfrm>
            <a:prstGeom prst="rect">
              <a:avLst/>
            </a:prstGeom>
          </p:spPr>
        </p:pic>
        <p:pic>
          <p:nvPicPr>
            <p:cNvPr id="79" name="รูปภาพ 7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8768" y="4910457"/>
              <a:ext cx="207247" cy="222486"/>
            </a:xfrm>
            <a:prstGeom prst="rect">
              <a:avLst/>
            </a:prstGeom>
          </p:spPr>
        </p:pic>
        <p:pic>
          <p:nvPicPr>
            <p:cNvPr id="80" name="รูปภาพ 7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50000"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28" t="5708" r="6315" b="82002"/>
            <a:stretch/>
          </p:blipFill>
          <p:spPr>
            <a:xfrm>
              <a:off x="2584042" y="4644281"/>
              <a:ext cx="279890" cy="311068"/>
            </a:xfrm>
            <a:prstGeom prst="rect">
              <a:avLst/>
            </a:prstGeom>
          </p:spPr>
        </p:pic>
        <p:pic>
          <p:nvPicPr>
            <p:cNvPr id="81" name="รูปภาพ 8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511" y="4840371"/>
              <a:ext cx="207247" cy="222486"/>
            </a:xfrm>
            <a:prstGeom prst="rect">
              <a:avLst/>
            </a:prstGeom>
          </p:spPr>
        </p:pic>
      </p:grpSp>
      <p:sp>
        <p:nvSpPr>
          <p:cNvPr id="83" name="ตัวแทนแผนภูมิ 82"/>
          <p:cNvSpPr>
            <a:spLocks noGrp="1"/>
          </p:cNvSpPr>
          <p:nvPr>
            <p:ph type="chart" sz="quarter" idx="13"/>
          </p:nvPr>
        </p:nvSpPr>
        <p:spPr>
          <a:xfrm>
            <a:off x="560007" y="1302654"/>
            <a:ext cx="4041775" cy="3036888"/>
          </a:xfrm>
        </p:spPr>
        <p:txBody>
          <a:bodyPr/>
          <a:lstStyle/>
          <a:p>
            <a:endParaRPr lang="th-TH"/>
          </a:p>
        </p:txBody>
      </p:sp>
      <p:sp>
        <p:nvSpPr>
          <p:cNvPr id="85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5164308" y="1418311"/>
            <a:ext cx="3272926" cy="60364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DAA2B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  <a:p>
            <a:pPr lvl="0"/>
            <a:endParaRPr lang="th-TH" dirty="0"/>
          </a:p>
        </p:txBody>
      </p:sp>
      <p:sp>
        <p:nvSpPr>
          <p:cNvPr id="86" name="ตัวแทนข้อความ 3"/>
          <p:cNvSpPr>
            <a:spLocks noGrp="1"/>
          </p:cNvSpPr>
          <p:nvPr>
            <p:ph type="body" sz="half" idx="14"/>
          </p:nvPr>
        </p:nvSpPr>
        <p:spPr>
          <a:xfrm>
            <a:off x="5164307" y="1995686"/>
            <a:ext cx="3225264" cy="415443"/>
          </a:xfrm>
        </p:spPr>
        <p:txBody>
          <a:bodyPr>
            <a:noAutofit/>
          </a:bodyPr>
          <a:lstStyle>
            <a:lvl1pPr marL="0" indent="0">
              <a:buNone/>
              <a:defRPr sz="1800">
                <a:latin typeface="can_NongAor" pitchFamily="2" charset="0"/>
                <a:cs typeface="can_NongAor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  <a:p>
            <a:pPr lvl="0"/>
            <a:endParaRPr lang="th-TH" dirty="0"/>
          </a:p>
        </p:txBody>
      </p:sp>
      <p:sp>
        <p:nvSpPr>
          <p:cNvPr id="87" name="ตัวแทนข้อความ 3"/>
          <p:cNvSpPr>
            <a:spLocks noGrp="1"/>
          </p:cNvSpPr>
          <p:nvPr>
            <p:ph type="body" sz="half" idx="15"/>
          </p:nvPr>
        </p:nvSpPr>
        <p:spPr>
          <a:xfrm>
            <a:off x="5164308" y="2487630"/>
            <a:ext cx="3272926" cy="60364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  <a:p>
            <a:pPr lvl="0"/>
            <a:endParaRPr lang="th-TH" dirty="0"/>
          </a:p>
        </p:txBody>
      </p:sp>
      <p:sp>
        <p:nvSpPr>
          <p:cNvPr id="88" name="ตัวแทนข้อความ 3"/>
          <p:cNvSpPr>
            <a:spLocks noGrp="1"/>
          </p:cNvSpPr>
          <p:nvPr>
            <p:ph type="body" sz="half" idx="16"/>
          </p:nvPr>
        </p:nvSpPr>
        <p:spPr>
          <a:xfrm>
            <a:off x="5164308" y="3091277"/>
            <a:ext cx="3275154" cy="344569"/>
          </a:xfrm>
        </p:spPr>
        <p:txBody>
          <a:bodyPr>
            <a:noAutofit/>
          </a:bodyPr>
          <a:lstStyle>
            <a:lvl1pPr marL="0" indent="0">
              <a:buNone/>
              <a:defRPr sz="1800">
                <a:latin typeface="can_NongAor" pitchFamily="2" charset="0"/>
                <a:cs typeface="can_NongAor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</p:txBody>
      </p:sp>
      <p:sp>
        <p:nvSpPr>
          <p:cNvPr id="89" name="ตัวแทนข้อความ 3"/>
          <p:cNvSpPr>
            <a:spLocks noGrp="1"/>
          </p:cNvSpPr>
          <p:nvPr>
            <p:ph type="body" sz="half" idx="17"/>
          </p:nvPr>
        </p:nvSpPr>
        <p:spPr>
          <a:xfrm>
            <a:off x="5167905" y="3507854"/>
            <a:ext cx="3272926" cy="60364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  <a:p>
            <a:pPr lvl="0"/>
            <a:endParaRPr lang="th-TH" dirty="0"/>
          </a:p>
        </p:txBody>
      </p:sp>
      <p:sp>
        <p:nvSpPr>
          <p:cNvPr id="90" name="ตัวแทนข้อความ 3"/>
          <p:cNvSpPr>
            <a:spLocks noGrp="1"/>
          </p:cNvSpPr>
          <p:nvPr>
            <p:ph type="body" sz="half" idx="18"/>
          </p:nvPr>
        </p:nvSpPr>
        <p:spPr>
          <a:xfrm>
            <a:off x="5167905" y="4111501"/>
            <a:ext cx="3275154" cy="335223"/>
          </a:xfrm>
        </p:spPr>
        <p:txBody>
          <a:bodyPr>
            <a:noAutofit/>
          </a:bodyPr>
          <a:lstStyle>
            <a:lvl1pPr marL="0" indent="0">
              <a:buNone/>
              <a:defRPr sz="1800">
                <a:latin typeface="can_NongAor" pitchFamily="2" charset="0"/>
                <a:cs typeface="can_NongAor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  <a:p>
            <a:pPr lvl="0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0881035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กลุ่ม 5"/>
          <p:cNvGrpSpPr/>
          <p:nvPr userDrawn="1"/>
        </p:nvGrpSpPr>
        <p:grpSpPr>
          <a:xfrm>
            <a:off x="251519" y="267494"/>
            <a:ext cx="8568953" cy="4593166"/>
            <a:chOff x="251519" y="267494"/>
            <a:chExt cx="8568953" cy="4593166"/>
          </a:xfrm>
        </p:grpSpPr>
        <p:sp>
          <p:nvSpPr>
            <p:cNvPr id="7" name="สี่เหลี่ยมผืนผ้า 6"/>
            <p:cNvSpPr/>
            <p:nvPr userDrawn="1"/>
          </p:nvSpPr>
          <p:spPr>
            <a:xfrm>
              <a:off x="251520" y="267494"/>
              <a:ext cx="8568952" cy="45931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8" name="กลุ่ม 7"/>
            <p:cNvGrpSpPr/>
            <p:nvPr userDrawn="1"/>
          </p:nvGrpSpPr>
          <p:grpSpPr>
            <a:xfrm>
              <a:off x="251519" y="267494"/>
              <a:ext cx="8568953" cy="4593166"/>
              <a:chOff x="-29030" y="17128"/>
              <a:chExt cx="9151241" cy="5109244"/>
            </a:xfrm>
          </p:grpSpPr>
          <p:grpSp>
            <p:nvGrpSpPr>
              <p:cNvPr id="9" name="กลุ่ม 8"/>
              <p:cNvGrpSpPr/>
              <p:nvPr/>
            </p:nvGrpSpPr>
            <p:grpSpPr>
              <a:xfrm>
                <a:off x="187436" y="17128"/>
                <a:ext cx="8652652" cy="5109244"/>
                <a:chOff x="187436" y="17128"/>
                <a:chExt cx="8652652" cy="5109244"/>
              </a:xfrm>
            </p:grpSpPr>
            <p:cxnSp>
              <p:nvCxnSpPr>
                <p:cNvPr id="23" name="Straight Connector 20"/>
                <p:cNvCxnSpPr/>
                <p:nvPr/>
              </p:nvCxnSpPr>
              <p:spPr>
                <a:xfrm>
                  <a:off x="408113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1"/>
                <p:cNvCxnSpPr/>
                <p:nvPr/>
              </p:nvCxnSpPr>
              <p:spPr>
                <a:xfrm>
                  <a:off x="451376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2"/>
                <p:cNvCxnSpPr/>
                <p:nvPr/>
              </p:nvCxnSpPr>
              <p:spPr>
                <a:xfrm>
                  <a:off x="494639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3"/>
                <p:cNvCxnSpPr/>
                <p:nvPr/>
              </p:nvCxnSpPr>
              <p:spPr>
                <a:xfrm>
                  <a:off x="537903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4"/>
                <p:cNvCxnSpPr/>
                <p:nvPr/>
              </p:nvCxnSpPr>
              <p:spPr>
                <a:xfrm>
                  <a:off x="581166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5"/>
                <p:cNvCxnSpPr/>
                <p:nvPr/>
              </p:nvCxnSpPr>
              <p:spPr>
                <a:xfrm>
                  <a:off x="624429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6"/>
                <p:cNvCxnSpPr/>
                <p:nvPr/>
              </p:nvCxnSpPr>
              <p:spPr>
                <a:xfrm>
                  <a:off x="667693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7"/>
                <p:cNvCxnSpPr/>
                <p:nvPr/>
              </p:nvCxnSpPr>
              <p:spPr>
                <a:xfrm>
                  <a:off x="710956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8"/>
                <p:cNvCxnSpPr/>
                <p:nvPr/>
              </p:nvCxnSpPr>
              <p:spPr>
                <a:xfrm>
                  <a:off x="754219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8"/>
                <p:cNvCxnSpPr/>
                <p:nvPr/>
              </p:nvCxnSpPr>
              <p:spPr>
                <a:xfrm>
                  <a:off x="797483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9"/>
                <p:cNvCxnSpPr/>
                <p:nvPr/>
              </p:nvCxnSpPr>
              <p:spPr>
                <a:xfrm>
                  <a:off x="840746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40"/>
                <p:cNvCxnSpPr/>
                <p:nvPr/>
              </p:nvCxnSpPr>
              <p:spPr>
                <a:xfrm>
                  <a:off x="884008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41"/>
                <p:cNvCxnSpPr/>
                <p:nvPr/>
              </p:nvCxnSpPr>
              <p:spPr>
                <a:xfrm>
                  <a:off x="105270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42"/>
                <p:cNvCxnSpPr/>
                <p:nvPr/>
              </p:nvCxnSpPr>
              <p:spPr>
                <a:xfrm>
                  <a:off x="148533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43"/>
                <p:cNvCxnSpPr/>
                <p:nvPr/>
              </p:nvCxnSpPr>
              <p:spPr>
                <a:xfrm>
                  <a:off x="191796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44"/>
                <p:cNvCxnSpPr/>
                <p:nvPr/>
              </p:nvCxnSpPr>
              <p:spPr>
                <a:xfrm>
                  <a:off x="235060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45"/>
                <p:cNvCxnSpPr/>
                <p:nvPr/>
              </p:nvCxnSpPr>
              <p:spPr>
                <a:xfrm>
                  <a:off x="278323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46"/>
                <p:cNvCxnSpPr/>
                <p:nvPr/>
              </p:nvCxnSpPr>
              <p:spPr>
                <a:xfrm>
                  <a:off x="321586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7"/>
                <p:cNvCxnSpPr/>
                <p:nvPr/>
              </p:nvCxnSpPr>
              <p:spPr>
                <a:xfrm>
                  <a:off x="364850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9"/>
                <p:cNvCxnSpPr/>
                <p:nvPr/>
              </p:nvCxnSpPr>
              <p:spPr>
                <a:xfrm>
                  <a:off x="18743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50"/>
                <p:cNvCxnSpPr/>
                <p:nvPr/>
              </p:nvCxnSpPr>
              <p:spPr>
                <a:xfrm>
                  <a:off x="62006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กลุ่ม 9"/>
              <p:cNvGrpSpPr/>
              <p:nvPr/>
            </p:nvGrpSpPr>
            <p:grpSpPr>
              <a:xfrm>
                <a:off x="-29030" y="263553"/>
                <a:ext cx="9151241" cy="4703748"/>
                <a:chOff x="-29030" y="263553"/>
                <a:chExt cx="9151241" cy="4703748"/>
              </a:xfrm>
            </p:grpSpPr>
            <p:cxnSp>
              <p:nvCxnSpPr>
                <p:cNvPr id="11" name="Straight Connector 60"/>
                <p:cNvCxnSpPr/>
                <p:nvPr/>
              </p:nvCxnSpPr>
              <p:spPr>
                <a:xfrm rot="16200000">
                  <a:off x="4546591" y="-2601616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53"/>
                <p:cNvCxnSpPr/>
                <p:nvPr/>
              </p:nvCxnSpPr>
              <p:spPr>
                <a:xfrm rot="16200000">
                  <a:off x="4546591" y="39168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54"/>
                <p:cNvCxnSpPr/>
                <p:nvPr/>
              </p:nvCxnSpPr>
              <p:spPr>
                <a:xfrm rot="16200000">
                  <a:off x="4546591" y="-3593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55"/>
                <p:cNvCxnSpPr/>
                <p:nvPr/>
              </p:nvCxnSpPr>
              <p:spPr>
                <a:xfrm rot="16200000">
                  <a:off x="4546591" y="-463551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56"/>
                <p:cNvCxnSpPr/>
                <p:nvPr/>
              </p:nvCxnSpPr>
              <p:spPr>
                <a:xfrm rot="16200000">
                  <a:off x="4546591" y="-891164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57"/>
                <p:cNvCxnSpPr/>
                <p:nvPr/>
              </p:nvCxnSpPr>
              <p:spPr>
                <a:xfrm rot="16200000">
                  <a:off x="4546591" y="-1318777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58"/>
                <p:cNvCxnSpPr/>
                <p:nvPr/>
              </p:nvCxnSpPr>
              <p:spPr>
                <a:xfrm rot="16200000">
                  <a:off x="4546591" y="-174639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59"/>
                <p:cNvCxnSpPr/>
                <p:nvPr/>
              </p:nvCxnSpPr>
              <p:spPr>
                <a:xfrm rot="16200000">
                  <a:off x="4546591" y="-2174003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61"/>
                <p:cNvCxnSpPr/>
                <p:nvPr/>
              </p:nvCxnSpPr>
              <p:spPr>
                <a:xfrm rot="16200000">
                  <a:off x="4546591" y="-3029229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62"/>
                <p:cNvCxnSpPr/>
                <p:nvPr/>
              </p:nvCxnSpPr>
              <p:spPr>
                <a:xfrm rot="16200000">
                  <a:off x="4546591" y="-3456842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63"/>
                <p:cNvCxnSpPr/>
                <p:nvPr/>
              </p:nvCxnSpPr>
              <p:spPr>
                <a:xfrm rot="16200000">
                  <a:off x="4546591" y="-3884455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64"/>
                <p:cNvCxnSpPr/>
                <p:nvPr/>
              </p:nvCxnSpPr>
              <p:spPr>
                <a:xfrm rot="16200000">
                  <a:off x="4546591" y="-431206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30832" y="484307"/>
            <a:ext cx="8229600" cy="85725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th-TH" dirty="0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242DE-F0EE-4C77-B9C6-2A34B17B2D30}" type="datetimeFigureOut">
              <a:rPr lang="th-TH" smtClean="0"/>
              <a:t>20/10/64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D50B-2507-4EF4-85F2-259190485B3F}" type="slidenum">
              <a:rPr lang="th-TH" smtClean="0"/>
              <a:t>‹#›</a:t>
            </a:fld>
            <a:endParaRPr lang="th-TH"/>
          </a:p>
        </p:txBody>
      </p:sp>
      <p:grpSp>
        <p:nvGrpSpPr>
          <p:cNvPr id="57" name="กลุ่ม 56"/>
          <p:cNvGrpSpPr/>
          <p:nvPr userDrawn="1"/>
        </p:nvGrpSpPr>
        <p:grpSpPr>
          <a:xfrm>
            <a:off x="348930" y="4635660"/>
            <a:ext cx="2261782" cy="450000"/>
            <a:chOff x="3289945" y="3405879"/>
            <a:chExt cx="2261782" cy="450000"/>
          </a:xfrm>
        </p:grpSpPr>
        <p:sp>
          <p:nvSpPr>
            <p:cNvPr id="58" name="วงรี 57"/>
            <p:cNvSpPr/>
            <p:nvPr/>
          </p:nvSpPr>
          <p:spPr>
            <a:xfrm>
              <a:off x="3289945" y="3405879"/>
              <a:ext cx="472517" cy="450000"/>
            </a:xfrm>
            <a:prstGeom prst="ellipse">
              <a:avLst/>
            </a:prstGeom>
            <a:solidFill>
              <a:srgbClr val="A8C7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9" name="วงรี 58"/>
            <p:cNvSpPr/>
            <p:nvPr/>
          </p:nvSpPr>
          <p:spPr>
            <a:xfrm>
              <a:off x="3886367" y="3405879"/>
              <a:ext cx="472517" cy="450000"/>
            </a:xfrm>
            <a:prstGeom prst="ellipse">
              <a:avLst/>
            </a:prstGeom>
            <a:solidFill>
              <a:srgbClr val="B8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0" name="วงรี 59"/>
            <p:cNvSpPr/>
            <p:nvPr/>
          </p:nvSpPr>
          <p:spPr>
            <a:xfrm>
              <a:off x="4482789" y="3405879"/>
              <a:ext cx="472517" cy="450000"/>
            </a:xfrm>
            <a:prstGeom prst="ellipse">
              <a:avLst/>
            </a:prstGeom>
            <a:solidFill>
              <a:srgbClr val="CBBC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1" name="วงรี 60"/>
            <p:cNvSpPr/>
            <p:nvPr/>
          </p:nvSpPr>
          <p:spPr>
            <a:xfrm>
              <a:off x="5079210" y="3405879"/>
              <a:ext cx="472517" cy="450000"/>
            </a:xfrm>
            <a:prstGeom prst="ellipse">
              <a:avLst/>
            </a:prstGeom>
            <a:solidFill>
              <a:srgbClr val="E8C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62" name="กลุ่ม 61"/>
          <p:cNvGrpSpPr/>
          <p:nvPr userDrawn="1"/>
        </p:nvGrpSpPr>
        <p:grpSpPr>
          <a:xfrm>
            <a:off x="-1104648" y="-1501991"/>
            <a:ext cx="2175586" cy="3003978"/>
            <a:chOff x="-1104648" y="-1501991"/>
            <a:chExt cx="2175586" cy="3003978"/>
          </a:xfrm>
        </p:grpSpPr>
        <p:sp>
          <p:nvSpPr>
            <p:cNvPr id="63" name="เมฆ 62"/>
            <p:cNvSpPr/>
            <p:nvPr/>
          </p:nvSpPr>
          <p:spPr>
            <a:xfrm rot="18571014" flipH="1">
              <a:off x="-1518844" y="-1087795"/>
              <a:ext cx="3003978" cy="2175586"/>
            </a:xfrm>
            <a:prstGeom prst="clou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schemeClr val="accent4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64" name="กลุ่ม 63"/>
            <p:cNvGrpSpPr/>
            <p:nvPr/>
          </p:nvGrpSpPr>
          <p:grpSpPr>
            <a:xfrm>
              <a:off x="48876" y="38133"/>
              <a:ext cx="772571" cy="749629"/>
              <a:chOff x="48876" y="38133"/>
              <a:chExt cx="772571" cy="749629"/>
            </a:xfrm>
          </p:grpSpPr>
          <p:pic>
            <p:nvPicPr>
              <p:cNvPr id="65" name="รูปภาพ 6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181959">
                <a:off x="48876" y="382501"/>
                <a:ext cx="380700" cy="405261"/>
              </a:xfrm>
              <a:prstGeom prst="rect">
                <a:avLst/>
              </a:prstGeom>
            </p:spPr>
          </p:pic>
          <p:pic>
            <p:nvPicPr>
              <p:cNvPr id="66" name="รูปภาพ 65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50000"/>
                        </a14:imgEffect>
                        <a14:imgEffect>
                          <a14:colorTemperature colorTemp="112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628" t="5708" r="6315" b="82002"/>
              <a:stretch/>
            </p:blipFill>
            <p:spPr>
              <a:xfrm>
                <a:off x="530985" y="38133"/>
                <a:ext cx="290462" cy="322818"/>
              </a:xfrm>
              <a:prstGeom prst="rect">
                <a:avLst/>
              </a:prstGeom>
            </p:spPr>
          </p:pic>
        </p:grpSp>
      </p:grpSp>
      <p:grpSp>
        <p:nvGrpSpPr>
          <p:cNvPr id="67" name="กลุ่ม 66"/>
          <p:cNvGrpSpPr/>
          <p:nvPr userDrawn="1"/>
        </p:nvGrpSpPr>
        <p:grpSpPr>
          <a:xfrm>
            <a:off x="8388424" y="3573914"/>
            <a:ext cx="2175586" cy="3003978"/>
            <a:chOff x="8388424" y="3573914"/>
            <a:chExt cx="2175586" cy="3003978"/>
          </a:xfrm>
        </p:grpSpPr>
        <p:sp>
          <p:nvSpPr>
            <p:cNvPr id="68" name="เมฆ 67"/>
            <p:cNvSpPr/>
            <p:nvPr/>
          </p:nvSpPr>
          <p:spPr>
            <a:xfrm rot="18571014" flipH="1">
              <a:off x="7974228" y="3988110"/>
              <a:ext cx="3003978" cy="2175586"/>
            </a:xfrm>
            <a:prstGeom prst="clou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10800000" algn="r" rotWithShape="0">
                <a:schemeClr val="accent4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69" name="รูปภาพ 6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272080">
              <a:off x="8802115" y="4521690"/>
              <a:ext cx="227780" cy="244529"/>
            </a:xfrm>
            <a:prstGeom prst="rect">
              <a:avLst/>
            </a:prstGeom>
          </p:spPr>
        </p:pic>
        <p:pic>
          <p:nvPicPr>
            <p:cNvPr id="70" name="รูปภาพ 69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28" t="5708" r="6315" b="82002"/>
            <a:stretch/>
          </p:blipFill>
          <p:spPr>
            <a:xfrm>
              <a:off x="8511653" y="4765304"/>
              <a:ext cx="290462" cy="322818"/>
            </a:xfrm>
            <a:prstGeom prst="rect">
              <a:avLst/>
            </a:prstGeom>
          </p:spPr>
        </p:pic>
      </p:grpSp>
      <p:grpSp>
        <p:nvGrpSpPr>
          <p:cNvPr id="71" name="กลุ่ม 70"/>
          <p:cNvGrpSpPr/>
          <p:nvPr userDrawn="1"/>
        </p:nvGrpSpPr>
        <p:grpSpPr>
          <a:xfrm>
            <a:off x="7431403" y="-1128323"/>
            <a:ext cx="3003978" cy="2255288"/>
            <a:chOff x="7431403" y="-1128323"/>
            <a:chExt cx="3003978" cy="2255288"/>
          </a:xfrm>
        </p:grpSpPr>
        <p:grpSp>
          <p:nvGrpSpPr>
            <p:cNvPr id="72" name="กลุ่ม 71"/>
            <p:cNvGrpSpPr/>
            <p:nvPr/>
          </p:nvGrpSpPr>
          <p:grpSpPr>
            <a:xfrm>
              <a:off x="7431403" y="-1128323"/>
              <a:ext cx="3003978" cy="2255288"/>
              <a:chOff x="7538590" y="-1209733"/>
              <a:chExt cx="3003978" cy="2255288"/>
            </a:xfrm>
          </p:grpSpPr>
          <p:sp>
            <p:nvSpPr>
              <p:cNvPr id="75" name="เมฆ 74"/>
              <p:cNvSpPr/>
              <p:nvPr/>
            </p:nvSpPr>
            <p:spPr>
              <a:xfrm rot="12718345" flipH="1">
                <a:off x="7538590" y="-1209733"/>
                <a:ext cx="3003978" cy="2175586"/>
              </a:xfrm>
              <a:prstGeom prst="cloud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chemeClr val="accent4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pic>
            <p:nvPicPr>
              <p:cNvPr id="76" name="รูปภาพ 75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 flipH="1">
                <a:off x="8001280" y="-45931"/>
                <a:ext cx="1088830" cy="1094141"/>
              </a:xfrm>
              <a:prstGeom prst="rect">
                <a:avLst/>
              </a:prstGeom>
              <a:effectLst>
                <a:outerShdw blurRad="50800" dist="38100" dir="2700000" algn="tl" rotWithShape="0">
                  <a:schemeClr val="accent4">
                    <a:alpha val="40000"/>
                  </a:schemeClr>
                </a:outerShdw>
              </a:effectLst>
            </p:spPr>
          </p:pic>
        </p:grpSp>
        <p:pic>
          <p:nvPicPr>
            <p:cNvPr id="73" name="รูปภาพ 7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272080">
              <a:off x="7969721" y="88700"/>
              <a:ext cx="227780" cy="244529"/>
            </a:xfrm>
            <a:prstGeom prst="rect">
              <a:avLst/>
            </a:prstGeom>
          </p:spPr>
        </p:pic>
        <p:pic>
          <p:nvPicPr>
            <p:cNvPr id="74" name="รูปภาพ 7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181959">
              <a:off x="8874659" y="847094"/>
              <a:ext cx="221840" cy="236152"/>
            </a:xfrm>
            <a:prstGeom prst="rect">
              <a:avLst/>
            </a:prstGeom>
          </p:spPr>
        </p:pic>
      </p:grpSp>
      <p:sp>
        <p:nvSpPr>
          <p:cNvPr id="77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779662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  <a:p>
            <a:pPr lvl="1"/>
            <a:r>
              <a:rPr lang="th-TH" dirty="0"/>
              <a:t>ระดับที่สอง</a:t>
            </a:r>
          </a:p>
          <a:p>
            <a:pPr lvl="2"/>
            <a:r>
              <a:rPr lang="th-TH" dirty="0"/>
              <a:t>ระดับที่สาม</a:t>
            </a:r>
          </a:p>
          <a:p>
            <a:pPr lvl="3"/>
            <a:r>
              <a:rPr lang="th-TH" dirty="0"/>
              <a:t>ระดับที่สี่</a:t>
            </a:r>
          </a:p>
          <a:p>
            <a:pPr lvl="4"/>
            <a:r>
              <a:rPr lang="th-TH" dirty="0"/>
              <a:t>ระดับที่ห้า</a:t>
            </a:r>
          </a:p>
        </p:txBody>
      </p:sp>
      <p:sp>
        <p:nvSpPr>
          <p:cNvPr id="78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779662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</p:spTree>
    <p:extLst>
      <p:ext uri="{BB962C8B-B14F-4D97-AF65-F5344CB8AC3E}">
        <p14:creationId xmlns:p14="http://schemas.microsoft.com/office/powerpoint/2010/main" val="40881035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กลุ่ม 5"/>
          <p:cNvGrpSpPr/>
          <p:nvPr userDrawn="1"/>
        </p:nvGrpSpPr>
        <p:grpSpPr>
          <a:xfrm>
            <a:off x="251519" y="267494"/>
            <a:ext cx="8568953" cy="4593166"/>
            <a:chOff x="251519" y="267494"/>
            <a:chExt cx="8568953" cy="4593166"/>
          </a:xfrm>
        </p:grpSpPr>
        <p:sp>
          <p:nvSpPr>
            <p:cNvPr id="7" name="สี่เหลี่ยมผืนผ้า 6"/>
            <p:cNvSpPr/>
            <p:nvPr userDrawn="1"/>
          </p:nvSpPr>
          <p:spPr>
            <a:xfrm>
              <a:off x="251520" y="267494"/>
              <a:ext cx="8568952" cy="45931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8" name="กลุ่ม 7"/>
            <p:cNvGrpSpPr/>
            <p:nvPr userDrawn="1"/>
          </p:nvGrpSpPr>
          <p:grpSpPr>
            <a:xfrm>
              <a:off x="251519" y="267494"/>
              <a:ext cx="8568953" cy="4593166"/>
              <a:chOff x="-29030" y="17128"/>
              <a:chExt cx="9151241" cy="5109244"/>
            </a:xfrm>
          </p:grpSpPr>
          <p:grpSp>
            <p:nvGrpSpPr>
              <p:cNvPr id="9" name="กลุ่ม 8"/>
              <p:cNvGrpSpPr/>
              <p:nvPr/>
            </p:nvGrpSpPr>
            <p:grpSpPr>
              <a:xfrm>
                <a:off x="187436" y="17128"/>
                <a:ext cx="8652652" cy="5109244"/>
                <a:chOff x="187436" y="17128"/>
                <a:chExt cx="8652652" cy="5109244"/>
              </a:xfrm>
            </p:grpSpPr>
            <p:cxnSp>
              <p:nvCxnSpPr>
                <p:cNvPr id="23" name="Straight Connector 20"/>
                <p:cNvCxnSpPr/>
                <p:nvPr/>
              </p:nvCxnSpPr>
              <p:spPr>
                <a:xfrm>
                  <a:off x="408113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1"/>
                <p:cNvCxnSpPr/>
                <p:nvPr/>
              </p:nvCxnSpPr>
              <p:spPr>
                <a:xfrm>
                  <a:off x="451376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2"/>
                <p:cNvCxnSpPr/>
                <p:nvPr/>
              </p:nvCxnSpPr>
              <p:spPr>
                <a:xfrm>
                  <a:off x="494639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3"/>
                <p:cNvCxnSpPr/>
                <p:nvPr/>
              </p:nvCxnSpPr>
              <p:spPr>
                <a:xfrm>
                  <a:off x="537903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4"/>
                <p:cNvCxnSpPr/>
                <p:nvPr/>
              </p:nvCxnSpPr>
              <p:spPr>
                <a:xfrm>
                  <a:off x="581166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5"/>
                <p:cNvCxnSpPr/>
                <p:nvPr/>
              </p:nvCxnSpPr>
              <p:spPr>
                <a:xfrm>
                  <a:off x="624429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6"/>
                <p:cNvCxnSpPr/>
                <p:nvPr/>
              </p:nvCxnSpPr>
              <p:spPr>
                <a:xfrm>
                  <a:off x="667693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7"/>
                <p:cNvCxnSpPr/>
                <p:nvPr/>
              </p:nvCxnSpPr>
              <p:spPr>
                <a:xfrm>
                  <a:off x="710956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8"/>
                <p:cNvCxnSpPr/>
                <p:nvPr/>
              </p:nvCxnSpPr>
              <p:spPr>
                <a:xfrm>
                  <a:off x="754219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8"/>
                <p:cNvCxnSpPr/>
                <p:nvPr/>
              </p:nvCxnSpPr>
              <p:spPr>
                <a:xfrm>
                  <a:off x="797483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9"/>
                <p:cNvCxnSpPr/>
                <p:nvPr/>
              </p:nvCxnSpPr>
              <p:spPr>
                <a:xfrm>
                  <a:off x="840746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40"/>
                <p:cNvCxnSpPr/>
                <p:nvPr/>
              </p:nvCxnSpPr>
              <p:spPr>
                <a:xfrm>
                  <a:off x="884008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41"/>
                <p:cNvCxnSpPr/>
                <p:nvPr/>
              </p:nvCxnSpPr>
              <p:spPr>
                <a:xfrm>
                  <a:off x="105270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42"/>
                <p:cNvCxnSpPr/>
                <p:nvPr/>
              </p:nvCxnSpPr>
              <p:spPr>
                <a:xfrm>
                  <a:off x="148533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43"/>
                <p:cNvCxnSpPr/>
                <p:nvPr/>
              </p:nvCxnSpPr>
              <p:spPr>
                <a:xfrm>
                  <a:off x="191796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44"/>
                <p:cNvCxnSpPr/>
                <p:nvPr/>
              </p:nvCxnSpPr>
              <p:spPr>
                <a:xfrm>
                  <a:off x="235060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45"/>
                <p:cNvCxnSpPr/>
                <p:nvPr/>
              </p:nvCxnSpPr>
              <p:spPr>
                <a:xfrm>
                  <a:off x="278323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46"/>
                <p:cNvCxnSpPr/>
                <p:nvPr/>
              </p:nvCxnSpPr>
              <p:spPr>
                <a:xfrm>
                  <a:off x="321586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7"/>
                <p:cNvCxnSpPr/>
                <p:nvPr/>
              </p:nvCxnSpPr>
              <p:spPr>
                <a:xfrm>
                  <a:off x="364850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9"/>
                <p:cNvCxnSpPr/>
                <p:nvPr/>
              </p:nvCxnSpPr>
              <p:spPr>
                <a:xfrm>
                  <a:off x="18743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50"/>
                <p:cNvCxnSpPr/>
                <p:nvPr/>
              </p:nvCxnSpPr>
              <p:spPr>
                <a:xfrm>
                  <a:off x="62006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กลุ่ม 9"/>
              <p:cNvGrpSpPr/>
              <p:nvPr/>
            </p:nvGrpSpPr>
            <p:grpSpPr>
              <a:xfrm>
                <a:off x="-29030" y="263553"/>
                <a:ext cx="9151241" cy="4703748"/>
                <a:chOff x="-29030" y="263553"/>
                <a:chExt cx="9151241" cy="4703748"/>
              </a:xfrm>
            </p:grpSpPr>
            <p:cxnSp>
              <p:nvCxnSpPr>
                <p:cNvPr id="11" name="Straight Connector 60"/>
                <p:cNvCxnSpPr/>
                <p:nvPr/>
              </p:nvCxnSpPr>
              <p:spPr>
                <a:xfrm rot="16200000">
                  <a:off x="4546591" y="-2601616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53"/>
                <p:cNvCxnSpPr/>
                <p:nvPr/>
              </p:nvCxnSpPr>
              <p:spPr>
                <a:xfrm rot="16200000">
                  <a:off x="4546591" y="39168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54"/>
                <p:cNvCxnSpPr/>
                <p:nvPr/>
              </p:nvCxnSpPr>
              <p:spPr>
                <a:xfrm rot="16200000">
                  <a:off x="4546591" y="-3593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55"/>
                <p:cNvCxnSpPr/>
                <p:nvPr/>
              </p:nvCxnSpPr>
              <p:spPr>
                <a:xfrm rot="16200000">
                  <a:off x="4546591" y="-463551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56"/>
                <p:cNvCxnSpPr/>
                <p:nvPr/>
              </p:nvCxnSpPr>
              <p:spPr>
                <a:xfrm rot="16200000">
                  <a:off x="4546591" y="-891164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57"/>
                <p:cNvCxnSpPr/>
                <p:nvPr/>
              </p:nvCxnSpPr>
              <p:spPr>
                <a:xfrm rot="16200000">
                  <a:off x="4546591" y="-1318777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58"/>
                <p:cNvCxnSpPr/>
                <p:nvPr/>
              </p:nvCxnSpPr>
              <p:spPr>
                <a:xfrm rot="16200000">
                  <a:off x="4546591" y="-174639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59"/>
                <p:cNvCxnSpPr/>
                <p:nvPr/>
              </p:nvCxnSpPr>
              <p:spPr>
                <a:xfrm rot="16200000">
                  <a:off x="4546591" y="-2174003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61"/>
                <p:cNvCxnSpPr/>
                <p:nvPr/>
              </p:nvCxnSpPr>
              <p:spPr>
                <a:xfrm rot="16200000">
                  <a:off x="4546591" y="-3029229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62"/>
                <p:cNvCxnSpPr/>
                <p:nvPr/>
              </p:nvCxnSpPr>
              <p:spPr>
                <a:xfrm rot="16200000">
                  <a:off x="4546591" y="-3456842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63"/>
                <p:cNvCxnSpPr/>
                <p:nvPr/>
              </p:nvCxnSpPr>
              <p:spPr>
                <a:xfrm rot="16200000">
                  <a:off x="4546591" y="-3884455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64"/>
                <p:cNvCxnSpPr/>
                <p:nvPr/>
              </p:nvCxnSpPr>
              <p:spPr>
                <a:xfrm rot="16200000">
                  <a:off x="4546591" y="-431206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44" name="กลุ่ม 43"/>
          <p:cNvGrpSpPr/>
          <p:nvPr userDrawn="1"/>
        </p:nvGrpSpPr>
        <p:grpSpPr>
          <a:xfrm>
            <a:off x="971600" y="645485"/>
            <a:ext cx="7467998" cy="3748057"/>
            <a:chOff x="971600" y="645485"/>
            <a:chExt cx="7467998" cy="3748057"/>
          </a:xfrm>
        </p:grpSpPr>
        <p:sp>
          <p:nvSpPr>
            <p:cNvPr id="45" name="บวก 44"/>
            <p:cNvSpPr/>
            <p:nvPr userDrawn="1"/>
          </p:nvSpPr>
          <p:spPr>
            <a:xfrm rot="20706355">
              <a:off x="3438398" y="645485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6" name="บวก 45"/>
            <p:cNvSpPr/>
            <p:nvPr userDrawn="1"/>
          </p:nvSpPr>
          <p:spPr>
            <a:xfrm rot="17093645" flipH="1">
              <a:off x="1006423" y="3326078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7" name="บวก 46"/>
            <p:cNvSpPr/>
            <p:nvPr userDrawn="1"/>
          </p:nvSpPr>
          <p:spPr>
            <a:xfrm rot="4506355">
              <a:off x="5816065" y="4211766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8" name="บวก 47"/>
            <p:cNvSpPr/>
            <p:nvPr userDrawn="1"/>
          </p:nvSpPr>
          <p:spPr>
            <a:xfrm rot="17093645" flipH="1">
              <a:off x="7919191" y="1669894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9" name="วงรี 48"/>
            <p:cNvSpPr/>
            <p:nvPr userDrawn="1"/>
          </p:nvSpPr>
          <p:spPr>
            <a:xfrm>
              <a:off x="7121778" y="1059582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0" name="วงรี 49"/>
            <p:cNvSpPr/>
            <p:nvPr userDrawn="1"/>
          </p:nvSpPr>
          <p:spPr>
            <a:xfrm>
              <a:off x="7142612" y="4062326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1" name="วงรี 50"/>
            <p:cNvSpPr/>
            <p:nvPr userDrawn="1"/>
          </p:nvSpPr>
          <p:spPr>
            <a:xfrm>
              <a:off x="2267744" y="408391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2" name="สามเหลี่ยมหน้าจั่ว 51"/>
            <p:cNvSpPr/>
            <p:nvPr userDrawn="1"/>
          </p:nvSpPr>
          <p:spPr>
            <a:xfrm>
              <a:off x="5256088" y="1023590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3" name="สามเหลี่ยมหน้าจั่ว 52"/>
            <p:cNvSpPr/>
            <p:nvPr userDrawn="1"/>
          </p:nvSpPr>
          <p:spPr>
            <a:xfrm rot="1783205">
              <a:off x="4103960" y="4285542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4" name="สามเหลี่ยมหน้าจั่ว 53"/>
            <p:cNvSpPr/>
            <p:nvPr userDrawn="1"/>
          </p:nvSpPr>
          <p:spPr>
            <a:xfrm rot="19585674">
              <a:off x="1346802" y="2355726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5" name="สามเหลี่ยมหน้าจั่ว 54"/>
            <p:cNvSpPr/>
            <p:nvPr userDrawn="1"/>
          </p:nvSpPr>
          <p:spPr>
            <a:xfrm rot="19590220">
              <a:off x="8331598" y="2658940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6" name="วงรี 55"/>
            <p:cNvSpPr/>
            <p:nvPr userDrawn="1"/>
          </p:nvSpPr>
          <p:spPr>
            <a:xfrm>
              <a:off x="971600" y="183007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242DE-F0EE-4C77-B9C6-2A34B17B2D30}" type="datetimeFigureOut">
              <a:rPr lang="th-TH" smtClean="0"/>
              <a:t>20/10/64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D50B-2507-4EF4-85F2-259190485B3F}" type="slidenum">
              <a:rPr lang="th-TH" smtClean="0"/>
              <a:t>‹#›</a:t>
            </a:fld>
            <a:endParaRPr lang="th-TH"/>
          </a:p>
        </p:txBody>
      </p:sp>
      <p:grpSp>
        <p:nvGrpSpPr>
          <p:cNvPr id="57" name="กลุ่ม 56"/>
          <p:cNvGrpSpPr/>
          <p:nvPr userDrawn="1"/>
        </p:nvGrpSpPr>
        <p:grpSpPr>
          <a:xfrm>
            <a:off x="4553429" y="196789"/>
            <a:ext cx="4155055" cy="4136443"/>
            <a:chOff x="4553429" y="196789"/>
            <a:chExt cx="4155055" cy="4136443"/>
          </a:xfrm>
        </p:grpSpPr>
        <p:grpSp>
          <p:nvGrpSpPr>
            <p:cNvPr id="58" name="กลุ่ม 57"/>
            <p:cNvGrpSpPr/>
            <p:nvPr/>
          </p:nvGrpSpPr>
          <p:grpSpPr>
            <a:xfrm>
              <a:off x="4553429" y="1257869"/>
              <a:ext cx="4155055" cy="3075363"/>
              <a:chOff x="4100154" y="1257869"/>
              <a:chExt cx="4155055" cy="3186089"/>
            </a:xfrm>
          </p:grpSpPr>
          <p:sp>
            <p:nvSpPr>
              <p:cNvPr id="60" name="รูปแบบอิสระ 59"/>
              <p:cNvSpPr/>
              <p:nvPr/>
            </p:nvSpPr>
            <p:spPr>
              <a:xfrm>
                <a:off x="4303283" y="1357254"/>
                <a:ext cx="3951926" cy="3086704"/>
              </a:xfrm>
              <a:custGeom>
                <a:avLst/>
                <a:gdLst>
                  <a:gd name="connsiteX0" fmla="*/ 408795 w 1623177"/>
                  <a:gd name="connsiteY0" fmla="*/ 1456766 h 1482940"/>
                  <a:gd name="connsiteX1" fmla="*/ 20868 w 1623177"/>
                  <a:gd name="connsiteY1" fmla="*/ 1041130 h 1482940"/>
                  <a:gd name="connsiteX2" fmla="*/ 131704 w 1623177"/>
                  <a:gd name="connsiteY2" fmla="*/ 265275 h 1482940"/>
                  <a:gd name="connsiteX3" fmla="*/ 796722 w 1623177"/>
                  <a:gd name="connsiteY3" fmla="*/ 2039 h 1482940"/>
                  <a:gd name="connsiteX4" fmla="*/ 1558722 w 1623177"/>
                  <a:gd name="connsiteY4" fmla="*/ 376111 h 1482940"/>
                  <a:gd name="connsiteX5" fmla="*/ 1447886 w 1623177"/>
                  <a:gd name="connsiteY5" fmla="*/ 1318221 h 1482940"/>
                  <a:gd name="connsiteX6" fmla="*/ 408795 w 1623177"/>
                  <a:gd name="connsiteY6" fmla="*/ 1456766 h 1482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23177" h="1482940">
                    <a:moveTo>
                      <a:pt x="408795" y="1456766"/>
                    </a:moveTo>
                    <a:cubicBezTo>
                      <a:pt x="170959" y="1410584"/>
                      <a:pt x="67050" y="1239712"/>
                      <a:pt x="20868" y="1041130"/>
                    </a:cubicBezTo>
                    <a:cubicBezTo>
                      <a:pt x="-25314" y="842548"/>
                      <a:pt x="2395" y="438457"/>
                      <a:pt x="131704" y="265275"/>
                    </a:cubicBezTo>
                    <a:cubicBezTo>
                      <a:pt x="261013" y="92093"/>
                      <a:pt x="558886" y="-16434"/>
                      <a:pt x="796722" y="2039"/>
                    </a:cubicBezTo>
                    <a:cubicBezTo>
                      <a:pt x="1034558" y="20512"/>
                      <a:pt x="1450195" y="156747"/>
                      <a:pt x="1558722" y="376111"/>
                    </a:cubicBezTo>
                    <a:cubicBezTo>
                      <a:pt x="1667249" y="595475"/>
                      <a:pt x="1644159" y="1131185"/>
                      <a:pt x="1447886" y="1318221"/>
                    </a:cubicBezTo>
                    <a:cubicBezTo>
                      <a:pt x="1251613" y="1505257"/>
                      <a:pt x="646631" y="1502948"/>
                      <a:pt x="408795" y="1456766"/>
                    </a:cubicBezTo>
                    <a:close/>
                  </a:path>
                </a:pathLst>
              </a:custGeom>
              <a:solidFill>
                <a:srgbClr val="E8C6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61" name="รูปแบบอิสระ 60"/>
              <p:cNvSpPr/>
              <p:nvPr/>
            </p:nvSpPr>
            <p:spPr>
              <a:xfrm>
                <a:off x="4100154" y="1257869"/>
                <a:ext cx="4051049" cy="3075362"/>
              </a:xfrm>
              <a:custGeom>
                <a:avLst/>
                <a:gdLst>
                  <a:gd name="connsiteX0" fmla="*/ 408795 w 1623177"/>
                  <a:gd name="connsiteY0" fmla="*/ 1456766 h 1482940"/>
                  <a:gd name="connsiteX1" fmla="*/ 20868 w 1623177"/>
                  <a:gd name="connsiteY1" fmla="*/ 1041130 h 1482940"/>
                  <a:gd name="connsiteX2" fmla="*/ 131704 w 1623177"/>
                  <a:gd name="connsiteY2" fmla="*/ 265275 h 1482940"/>
                  <a:gd name="connsiteX3" fmla="*/ 796722 w 1623177"/>
                  <a:gd name="connsiteY3" fmla="*/ 2039 h 1482940"/>
                  <a:gd name="connsiteX4" fmla="*/ 1558722 w 1623177"/>
                  <a:gd name="connsiteY4" fmla="*/ 376111 h 1482940"/>
                  <a:gd name="connsiteX5" fmla="*/ 1447886 w 1623177"/>
                  <a:gd name="connsiteY5" fmla="*/ 1318221 h 1482940"/>
                  <a:gd name="connsiteX6" fmla="*/ 408795 w 1623177"/>
                  <a:gd name="connsiteY6" fmla="*/ 1456766 h 1482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23177" h="1482940">
                    <a:moveTo>
                      <a:pt x="408795" y="1456766"/>
                    </a:moveTo>
                    <a:cubicBezTo>
                      <a:pt x="170959" y="1410584"/>
                      <a:pt x="67050" y="1239712"/>
                      <a:pt x="20868" y="1041130"/>
                    </a:cubicBezTo>
                    <a:cubicBezTo>
                      <a:pt x="-25314" y="842548"/>
                      <a:pt x="2395" y="438457"/>
                      <a:pt x="131704" y="265275"/>
                    </a:cubicBezTo>
                    <a:cubicBezTo>
                      <a:pt x="261013" y="92093"/>
                      <a:pt x="558886" y="-16434"/>
                      <a:pt x="796722" y="2039"/>
                    </a:cubicBezTo>
                    <a:cubicBezTo>
                      <a:pt x="1034558" y="20512"/>
                      <a:pt x="1450195" y="156747"/>
                      <a:pt x="1558722" y="376111"/>
                    </a:cubicBezTo>
                    <a:cubicBezTo>
                      <a:pt x="1667249" y="595475"/>
                      <a:pt x="1644159" y="1131185"/>
                      <a:pt x="1447886" y="1318221"/>
                    </a:cubicBezTo>
                    <a:cubicBezTo>
                      <a:pt x="1251613" y="1505257"/>
                      <a:pt x="646631" y="1502948"/>
                      <a:pt x="408795" y="1456766"/>
                    </a:cubicBezTo>
                    <a:close/>
                  </a:path>
                </a:pathLst>
              </a:custGeom>
              <a:solidFill>
                <a:srgbClr val="A794BE"/>
              </a:solidFill>
              <a:ln>
                <a:noFill/>
              </a:ln>
              <a:effectLst>
                <a:innerShdw blurRad="63500" dist="177800" dir="12840000">
                  <a:srgbClr val="977994">
                    <a:alpha val="16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pic>
          <p:nvPicPr>
            <p:cNvPr id="59" name="รูปภาพ 5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54021">
              <a:off x="7471741" y="196789"/>
              <a:ext cx="1132861" cy="1598420"/>
            </a:xfrm>
            <a:prstGeom prst="rect">
              <a:avLst/>
            </a:prstGeom>
          </p:spPr>
        </p:pic>
      </p:grpSp>
      <p:grpSp>
        <p:nvGrpSpPr>
          <p:cNvPr id="62" name="กลุ่ม 61"/>
          <p:cNvGrpSpPr/>
          <p:nvPr userDrawn="1"/>
        </p:nvGrpSpPr>
        <p:grpSpPr>
          <a:xfrm>
            <a:off x="6526030" y="4635660"/>
            <a:ext cx="2261782" cy="450000"/>
            <a:chOff x="3289945" y="3405879"/>
            <a:chExt cx="2261782" cy="450000"/>
          </a:xfrm>
        </p:grpSpPr>
        <p:sp>
          <p:nvSpPr>
            <p:cNvPr id="63" name="วงรี 62"/>
            <p:cNvSpPr/>
            <p:nvPr/>
          </p:nvSpPr>
          <p:spPr>
            <a:xfrm>
              <a:off x="3289945" y="3405879"/>
              <a:ext cx="472517" cy="450000"/>
            </a:xfrm>
            <a:prstGeom prst="ellipse">
              <a:avLst/>
            </a:prstGeom>
            <a:solidFill>
              <a:srgbClr val="A8C7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4" name="วงรี 63"/>
            <p:cNvSpPr/>
            <p:nvPr/>
          </p:nvSpPr>
          <p:spPr>
            <a:xfrm>
              <a:off x="3886367" y="3405879"/>
              <a:ext cx="472517" cy="450000"/>
            </a:xfrm>
            <a:prstGeom prst="ellipse">
              <a:avLst/>
            </a:prstGeom>
            <a:solidFill>
              <a:srgbClr val="B8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5" name="วงรี 64"/>
            <p:cNvSpPr/>
            <p:nvPr/>
          </p:nvSpPr>
          <p:spPr>
            <a:xfrm>
              <a:off x="4482789" y="3405879"/>
              <a:ext cx="472517" cy="450000"/>
            </a:xfrm>
            <a:prstGeom prst="ellipse">
              <a:avLst/>
            </a:prstGeom>
            <a:solidFill>
              <a:srgbClr val="CBBC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6" name="วงรี 65"/>
            <p:cNvSpPr/>
            <p:nvPr/>
          </p:nvSpPr>
          <p:spPr>
            <a:xfrm>
              <a:off x="5079210" y="3405879"/>
              <a:ext cx="472517" cy="450000"/>
            </a:xfrm>
            <a:prstGeom prst="ellipse">
              <a:avLst/>
            </a:prstGeom>
            <a:solidFill>
              <a:srgbClr val="E8C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26700" y="299474"/>
            <a:ext cx="8229600" cy="857250"/>
          </a:xfrm>
        </p:spPr>
        <p:txBody>
          <a:bodyPr>
            <a:normAutofit/>
          </a:bodyPr>
          <a:lstStyle>
            <a:lvl1pPr>
              <a:defRPr sz="3600">
                <a:solidFill>
                  <a:srgbClr val="FFD757"/>
                </a:solidFill>
              </a:defRPr>
            </a:lvl1pPr>
          </a:lstStyle>
          <a:p>
            <a:r>
              <a:rPr lang="th-TH" dirty="0"/>
              <a:t>คลิกเพื่อแก้ไขลักษณะชื่อเรื่องต้นแบบ</a:t>
            </a:r>
          </a:p>
        </p:txBody>
      </p:sp>
      <p:sp>
        <p:nvSpPr>
          <p:cNvPr id="81" name="ตัวแทนข้อความ 3"/>
          <p:cNvSpPr>
            <a:spLocks noGrp="1"/>
          </p:cNvSpPr>
          <p:nvPr>
            <p:ph type="body" sz="half" idx="14"/>
          </p:nvPr>
        </p:nvSpPr>
        <p:spPr>
          <a:xfrm>
            <a:off x="5164307" y="1995686"/>
            <a:ext cx="3225264" cy="415443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can_NongAor" pitchFamily="2" charset="0"/>
                <a:cs typeface="can_NongAor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  <a:p>
            <a:pPr lvl="0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0881035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กลุ่ม 5"/>
          <p:cNvGrpSpPr/>
          <p:nvPr userDrawn="1"/>
        </p:nvGrpSpPr>
        <p:grpSpPr>
          <a:xfrm>
            <a:off x="251519" y="267494"/>
            <a:ext cx="8568953" cy="4593166"/>
            <a:chOff x="251519" y="267494"/>
            <a:chExt cx="8568953" cy="4593166"/>
          </a:xfrm>
        </p:grpSpPr>
        <p:sp>
          <p:nvSpPr>
            <p:cNvPr id="7" name="สี่เหลี่ยมผืนผ้า 6"/>
            <p:cNvSpPr/>
            <p:nvPr userDrawn="1"/>
          </p:nvSpPr>
          <p:spPr>
            <a:xfrm>
              <a:off x="251520" y="267494"/>
              <a:ext cx="8568952" cy="45931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8" name="กลุ่ม 7"/>
            <p:cNvGrpSpPr/>
            <p:nvPr userDrawn="1"/>
          </p:nvGrpSpPr>
          <p:grpSpPr>
            <a:xfrm>
              <a:off x="251519" y="267494"/>
              <a:ext cx="8568953" cy="4593166"/>
              <a:chOff x="-29030" y="17128"/>
              <a:chExt cx="9151241" cy="5109244"/>
            </a:xfrm>
          </p:grpSpPr>
          <p:grpSp>
            <p:nvGrpSpPr>
              <p:cNvPr id="9" name="กลุ่ม 8"/>
              <p:cNvGrpSpPr/>
              <p:nvPr/>
            </p:nvGrpSpPr>
            <p:grpSpPr>
              <a:xfrm>
                <a:off x="187436" y="17128"/>
                <a:ext cx="8652652" cy="5109244"/>
                <a:chOff x="187436" y="17128"/>
                <a:chExt cx="8652652" cy="5109244"/>
              </a:xfrm>
            </p:grpSpPr>
            <p:cxnSp>
              <p:nvCxnSpPr>
                <p:cNvPr id="23" name="Straight Connector 20"/>
                <p:cNvCxnSpPr/>
                <p:nvPr/>
              </p:nvCxnSpPr>
              <p:spPr>
                <a:xfrm>
                  <a:off x="408113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1"/>
                <p:cNvCxnSpPr/>
                <p:nvPr/>
              </p:nvCxnSpPr>
              <p:spPr>
                <a:xfrm>
                  <a:off x="451376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2"/>
                <p:cNvCxnSpPr/>
                <p:nvPr/>
              </p:nvCxnSpPr>
              <p:spPr>
                <a:xfrm>
                  <a:off x="494639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3"/>
                <p:cNvCxnSpPr/>
                <p:nvPr/>
              </p:nvCxnSpPr>
              <p:spPr>
                <a:xfrm>
                  <a:off x="537903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4"/>
                <p:cNvCxnSpPr/>
                <p:nvPr/>
              </p:nvCxnSpPr>
              <p:spPr>
                <a:xfrm>
                  <a:off x="581166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5"/>
                <p:cNvCxnSpPr/>
                <p:nvPr/>
              </p:nvCxnSpPr>
              <p:spPr>
                <a:xfrm>
                  <a:off x="624429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6"/>
                <p:cNvCxnSpPr/>
                <p:nvPr/>
              </p:nvCxnSpPr>
              <p:spPr>
                <a:xfrm>
                  <a:off x="667693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7"/>
                <p:cNvCxnSpPr/>
                <p:nvPr/>
              </p:nvCxnSpPr>
              <p:spPr>
                <a:xfrm>
                  <a:off x="710956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8"/>
                <p:cNvCxnSpPr/>
                <p:nvPr/>
              </p:nvCxnSpPr>
              <p:spPr>
                <a:xfrm>
                  <a:off x="754219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8"/>
                <p:cNvCxnSpPr/>
                <p:nvPr/>
              </p:nvCxnSpPr>
              <p:spPr>
                <a:xfrm>
                  <a:off x="797483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9"/>
                <p:cNvCxnSpPr/>
                <p:nvPr/>
              </p:nvCxnSpPr>
              <p:spPr>
                <a:xfrm>
                  <a:off x="840746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40"/>
                <p:cNvCxnSpPr/>
                <p:nvPr/>
              </p:nvCxnSpPr>
              <p:spPr>
                <a:xfrm>
                  <a:off x="884008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41"/>
                <p:cNvCxnSpPr/>
                <p:nvPr/>
              </p:nvCxnSpPr>
              <p:spPr>
                <a:xfrm>
                  <a:off x="105270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42"/>
                <p:cNvCxnSpPr/>
                <p:nvPr/>
              </p:nvCxnSpPr>
              <p:spPr>
                <a:xfrm>
                  <a:off x="148533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43"/>
                <p:cNvCxnSpPr/>
                <p:nvPr/>
              </p:nvCxnSpPr>
              <p:spPr>
                <a:xfrm>
                  <a:off x="191796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44"/>
                <p:cNvCxnSpPr/>
                <p:nvPr/>
              </p:nvCxnSpPr>
              <p:spPr>
                <a:xfrm>
                  <a:off x="235060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45"/>
                <p:cNvCxnSpPr/>
                <p:nvPr/>
              </p:nvCxnSpPr>
              <p:spPr>
                <a:xfrm>
                  <a:off x="278323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46"/>
                <p:cNvCxnSpPr/>
                <p:nvPr/>
              </p:nvCxnSpPr>
              <p:spPr>
                <a:xfrm>
                  <a:off x="321586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7"/>
                <p:cNvCxnSpPr/>
                <p:nvPr/>
              </p:nvCxnSpPr>
              <p:spPr>
                <a:xfrm>
                  <a:off x="364850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9"/>
                <p:cNvCxnSpPr/>
                <p:nvPr/>
              </p:nvCxnSpPr>
              <p:spPr>
                <a:xfrm>
                  <a:off x="18743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50"/>
                <p:cNvCxnSpPr/>
                <p:nvPr/>
              </p:nvCxnSpPr>
              <p:spPr>
                <a:xfrm>
                  <a:off x="62006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กลุ่ม 9"/>
              <p:cNvGrpSpPr/>
              <p:nvPr/>
            </p:nvGrpSpPr>
            <p:grpSpPr>
              <a:xfrm>
                <a:off x="-29030" y="263553"/>
                <a:ext cx="9151241" cy="4703748"/>
                <a:chOff x="-29030" y="263553"/>
                <a:chExt cx="9151241" cy="4703748"/>
              </a:xfrm>
            </p:grpSpPr>
            <p:cxnSp>
              <p:nvCxnSpPr>
                <p:cNvPr id="11" name="Straight Connector 60"/>
                <p:cNvCxnSpPr/>
                <p:nvPr/>
              </p:nvCxnSpPr>
              <p:spPr>
                <a:xfrm rot="16200000">
                  <a:off x="4546591" y="-2601616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53"/>
                <p:cNvCxnSpPr/>
                <p:nvPr/>
              </p:nvCxnSpPr>
              <p:spPr>
                <a:xfrm rot="16200000">
                  <a:off x="4546591" y="39168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54"/>
                <p:cNvCxnSpPr/>
                <p:nvPr/>
              </p:nvCxnSpPr>
              <p:spPr>
                <a:xfrm rot="16200000">
                  <a:off x="4546591" y="-3593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55"/>
                <p:cNvCxnSpPr/>
                <p:nvPr/>
              </p:nvCxnSpPr>
              <p:spPr>
                <a:xfrm rot="16200000">
                  <a:off x="4546591" y="-463551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56"/>
                <p:cNvCxnSpPr/>
                <p:nvPr/>
              </p:nvCxnSpPr>
              <p:spPr>
                <a:xfrm rot="16200000">
                  <a:off x="4546591" y="-891164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57"/>
                <p:cNvCxnSpPr/>
                <p:nvPr/>
              </p:nvCxnSpPr>
              <p:spPr>
                <a:xfrm rot="16200000">
                  <a:off x="4546591" y="-1318777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58"/>
                <p:cNvCxnSpPr/>
                <p:nvPr/>
              </p:nvCxnSpPr>
              <p:spPr>
                <a:xfrm rot="16200000">
                  <a:off x="4546591" y="-174639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59"/>
                <p:cNvCxnSpPr/>
                <p:nvPr/>
              </p:nvCxnSpPr>
              <p:spPr>
                <a:xfrm rot="16200000">
                  <a:off x="4546591" y="-2174003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61"/>
                <p:cNvCxnSpPr/>
                <p:nvPr/>
              </p:nvCxnSpPr>
              <p:spPr>
                <a:xfrm rot="16200000">
                  <a:off x="4546591" y="-3029229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62"/>
                <p:cNvCxnSpPr/>
                <p:nvPr/>
              </p:nvCxnSpPr>
              <p:spPr>
                <a:xfrm rot="16200000">
                  <a:off x="4546591" y="-3456842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63"/>
                <p:cNvCxnSpPr/>
                <p:nvPr/>
              </p:nvCxnSpPr>
              <p:spPr>
                <a:xfrm rot="16200000">
                  <a:off x="4546591" y="-3884455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64"/>
                <p:cNvCxnSpPr/>
                <p:nvPr/>
              </p:nvCxnSpPr>
              <p:spPr>
                <a:xfrm rot="16200000">
                  <a:off x="4546591" y="-431206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1196" y="581369"/>
            <a:ext cx="8229600" cy="857250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242DE-F0EE-4C77-B9C6-2A34B17B2D30}" type="datetimeFigureOut">
              <a:rPr lang="th-TH" smtClean="0"/>
              <a:t>20/10/64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D50B-2507-4EF4-85F2-259190485B3F}" type="slidenum">
              <a:rPr lang="th-TH" smtClean="0"/>
              <a:t>‹#›</a:t>
            </a:fld>
            <a:endParaRPr lang="th-TH"/>
          </a:p>
        </p:txBody>
      </p:sp>
      <p:grpSp>
        <p:nvGrpSpPr>
          <p:cNvPr id="57" name="กลุ่ม 56"/>
          <p:cNvGrpSpPr/>
          <p:nvPr userDrawn="1"/>
        </p:nvGrpSpPr>
        <p:grpSpPr>
          <a:xfrm>
            <a:off x="6502684" y="118140"/>
            <a:ext cx="2261782" cy="450000"/>
            <a:chOff x="3289945" y="3405879"/>
            <a:chExt cx="2261782" cy="450000"/>
          </a:xfrm>
        </p:grpSpPr>
        <p:sp>
          <p:nvSpPr>
            <p:cNvPr id="58" name="วงรี 57"/>
            <p:cNvSpPr/>
            <p:nvPr/>
          </p:nvSpPr>
          <p:spPr>
            <a:xfrm>
              <a:off x="3289945" y="3405879"/>
              <a:ext cx="472517" cy="450000"/>
            </a:xfrm>
            <a:prstGeom prst="ellipse">
              <a:avLst/>
            </a:prstGeom>
            <a:solidFill>
              <a:srgbClr val="A8C7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9" name="วงรี 58"/>
            <p:cNvSpPr/>
            <p:nvPr/>
          </p:nvSpPr>
          <p:spPr>
            <a:xfrm>
              <a:off x="3886367" y="3405879"/>
              <a:ext cx="472517" cy="450000"/>
            </a:xfrm>
            <a:prstGeom prst="ellipse">
              <a:avLst/>
            </a:prstGeom>
            <a:solidFill>
              <a:srgbClr val="B8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0" name="วงรี 59"/>
            <p:cNvSpPr/>
            <p:nvPr/>
          </p:nvSpPr>
          <p:spPr>
            <a:xfrm>
              <a:off x="4482789" y="3405879"/>
              <a:ext cx="472517" cy="450000"/>
            </a:xfrm>
            <a:prstGeom prst="ellipse">
              <a:avLst/>
            </a:prstGeom>
            <a:solidFill>
              <a:srgbClr val="CBBC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1" name="วงรี 60"/>
            <p:cNvSpPr/>
            <p:nvPr/>
          </p:nvSpPr>
          <p:spPr>
            <a:xfrm>
              <a:off x="5079210" y="3405879"/>
              <a:ext cx="472517" cy="450000"/>
            </a:xfrm>
            <a:prstGeom prst="ellipse">
              <a:avLst/>
            </a:prstGeom>
            <a:solidFill>
              <a:srgbClr val="E8C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62" name="กลุ่ม 61"/>
          <p:cNvGrpSpPr/>
          <p:nvPr userDrawn="1"/>
        </p:nvGrpSpPr>
        <p:grpSpPr>
          <a:xfrm>
            <a:off x="-1621233" y="-998795"/>
            <a:ext cx="3003978" cy="2175586"/>
            <a:chOff x="-1621233" y="-998795"/>
            <a:chExt cx="3003978" cy="2175586"/>
          </a:xfrm>
        </p:grpSpPr>
        <p:sp>
          <p:nvSpPr>
            <p:cNvPr id="63" name="เมฆ 62"/>
            <p:cNvSpPr/>
            <p:nvPr/>
          </p:nvSpPr>
          <p:spPr>
            <a:xfrm rot="8811681">
              <a:off x="-1621233" y="-998795"/>
              <a:ext cx="3003978" cy="2175586"/>
            </a:xfrm>
            <a:prstGeom prst="clou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schemeClr val="accent4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64" name="รูปภาพ 6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26195">
              <a:off x="429109" y="112817"/>
              <a:ext cx="340212" cy="362161"/>
            </a:xfrm>
            <a:prstGeom prst="rect">
              <a:avLst/>
            </a:prstGeom>
          </p:spPr>
        </p:pic>
        <p:pic>
          <p:nvPicPr>
            <p:cNvPr id="65" name="รูปภาพ 6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28" t="5708" r="6315" b="82002"/>
            <a:stretch/>
          </p:blipFill>
          <p:spPr>
            <a:xfrm>
              <a:off x="99117" y="581369"/>
              <a:ext cx="224409" cy="2494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81035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กลุ่ม 5"/>
          <p:cNvGrpSpPr/>
          <p:nvPr userDrawn="1"/>
        </p:nvGrpSpPr>
        <p:grpSpPr>
          <a:xfrm>
            <a:off x="251519" y="267494"/>
            <a:ext cx="8568953" cy="4593166"/>
            <a:chOff x="251519" y="267494"/>
            <a:chExt cx="8568953" cy="4593166"/>
          </a:xfrm>
        </p:grpSpPr>
        <p:sp>
          <p:nvSpPr>
            <p:cNvPr id="7" name="สี่เหลี่ยมผืนผ้า 6"/>
            <p:cNvSpPr/>
            <p:nvPr userDrawn="1"/>
          </p:nvSpPr>
          <p:spPr>
            <a:xfrm>
              <a:off x="251520" y="267494"/>
              <a:ext cx="8568952" cy="45931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8" name="กลุ่ม 7"/>
            <p:cNvGrpSpPr/>
            <p:nvPr userDrawn="1"/>
          </p:nvGrpSpPr>
          <p:grpSpPr>
            <a:xfrm>
              <a:off x="251519" y="267494"/>
              <a:ext cx="8568953" cy="4593166"/>
              <a:chOff x="-29030" y="17128"/>
              <a:chExt cx="9151241" cy="5109244"/>
            </a:xfrm>
          </p:grpSpPr>
          <p:grpSp>
            <p:nvGrpSpPr>
              <p:cNvPr id="9" name="กลุ่ม 8"/>
              <p:cNvGrpSpPr/>
              <p:nvPr/>
            </p:nvGrpSpPr>
            <p:grpSpPr>
              <a:xfrm>
                <a:off x="187436" y="17128"/>
                <a:ext cx="8652652" cy="5109244"/>
                <a:chOff x="187436" y="17128"/>
                <a:chExt cx="8652652" cy="5109244"/>
              </a:xfrm>
            </p:grpSpPr>
            <p:cxnSp>
              <p:nvCxnSpPr>
                <p:cNvPr id="23" name="Straight Connector 20"/>
                <p:cNvCxnSpPr/>
                <p:nvPr/>
              </p:nvCxnSpPr>
              <p:spPr>
                <a:xfrm>
                  <a:off x="408113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1"/>
                <p:cNvCxnSpPr/>
                <p:nvPr/>
              </p:nvCxnSpPr>
              <p:spPr>
                <a:xfrm>
                  <a:off x="451376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2"/>
                <p:cNvCxnSpPr/>
                <p:nvPr/>
              </p:nvCxnSpPr>
              <p:spPr>
                <a:xfrm>
                  <a:off x="494639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3"/>
                <p:cNvCxnSpPr/>
                <p:nvPr/>
              </p:nvCxnSpPr>
              <p:spPr>
                <a:xfrm>
                  <a:off x="537903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4"/>
                <p:cNvCxnSpPr/>
                <p:nvPr/>
              </p:nvCxnSpPr>
              <p:spPr>
                <a:xfrm>
                  <a:off x="581166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5"/>
                <p:cNvCxnSpPr/>
                <p:nvPr/>
              </p:nvCxnSpPr>
              <p:spPr>
                <a:xfrm>
                  <a:off x="624429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6"/>
                <p:cNvCxnSpPr/>
                <p:nvPr/>
              </p:nvCxnSpPr>
              <p:spPr>
                <a:xfrm>
                  <a:off x="667693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7"/>
                <p:cNvCxnSpPr/>
                <p:nvPr/>
              </p:nvCxnSpPr>
              <p:spPr>
                <a:xfrm>
                  <a:off x="710956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8"/>
                <p:cNvCxnSpPr/>
                <p:nvPr/>
              </p:nvCxnSpPr>
              <p:spPr>
                <a:xfrm>
                  <a:off x="754219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8"/>
                <p:cNvCxnSpPr/>
                <p:nvPr/>
              </p:nvCxnSpPr>
              <p:spPr>
                <a:xfrm>
                  <a:off x="797483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9"/>
                <p:cNvCxnSpPr/>
                <p:nvPr/>
              </p:nvCxnSpPr>
              <p:spPr>
                <a:xfrm>
                  <a:off x="840746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40"/>
                <p:cNvCxnSpPr/>
                <p:nvPr/>
              </p:nvCxnSpPr>
              <p:spPr>
                <a:xfrm>
                  <a:off x="884008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41"/>
                <p:cNvCxnSpPr/>
                <p:nvPr/>
              </p:nvCxnSpPr>
              <p:spPr>
                <a:xfrm>
                  <a:off x="105270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42"/>
                <p:cNvCxnSpPr/>
                <p:nvPr/>
              </p:nvCxnSpPr>
              <p:spPr>
                <a:xfrm>
                  <a:off x="148533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43"/>
                <p:cNvCxnSpPr/>
                <p:nvPr/>
              </p:nvCxnSpPr>
              <p:spPr>
                <a:xfrm>
                  <a:off x="191796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44"/>
                <p:cNvCxnSpPr/>
                <p:nvPr/>
              </p:nvCxnSpPr>
              <p:spPr>
                <a:xfrm>
                  <a:off x="235060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45"/>
                <p:cNvCxnSpPr/>
                <p:nvPr/>
              </p:nvCxnSpPr>
              <p:spPr>
                <a:xfrm>
                  <a:off x="278323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46"/>
                <p:cNvCxnSpPr/>
                <p:nvPr/>
              </p:nvCxnSpPr>
              <p:spPr>
                <a:xfrm>
                  <a:off x="321586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7"/>
                <p:cNvCxnSpPr/>
                <p:nvPr/>
              </p:nvCxnSpPr>
              <p:spPr>
                <a:xfrm>
                  <a:off x="364850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9"/>
                <p:cNvCxnSpPr/>
                <p:nvPr/>
              </p:nvCxnSpPr>
              <p:spPr>
                <a:xfrm>
                  <a:off x="18743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50"/>
                <p:cNvCxnSpPr/>
                <p:nvPr/>
              </p:nvCxnSpPr>
              <p:spPr>
                <a:xfrm>
                  <a:off x="62006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กลุ่ม 9"/>
              <p:cNvGrpSpPr/>
              <p:nvPr/>
            </p:nvGrpSpPr>
            <p:grpSpPr>
              <a:xfrm>
                <a:off x="-29030" y="263553"/>
                <a:ext cx="9151241" cy="4703748"/>
                <a:chOff x="-29030" y="263553"/>
                <a:chExt cx="9151241" cy="4703748"/>
              </a:xfrm>
            </p:grpSpPr>
            <p:cxnSp>
              <p:nvCxnSpPr>
                <p:cNvPr id="11" name="Straight Connector 60"/>
                <p:cNvCxnSpPr/>
                <p:nvPr/>
              </p:nvCxnSpPr>
              <p:spPr>
                <a:xfrm rot="16200000">
                  <a:off x="4546591" y="-2601616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53"/>
                <p:cNvCxnSpPr/>
                <p:nvPr/>
              </p:nvCxnSpPr>
              <p:spPr>
                <a:xfrm rot="16200000">
                  <a:off x="4546591" y="39168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54"/>
                <p:cNvCxnSpPr/>
                <p:nvPr/>
              </p:nvCxnSpPr>
              <p:spPr>
                <a:xfrm rot="16200000">
                  <a:off x="4546591" y="-3593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55"/>
                <p:cNvCxnSpPr/>
                <p:nvPr/>
              </p:nvCxnSpPr>
              <p:spPr>
                <a:xfrm rot="16200000">
                  <a:off x="4546591" y="-463551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56"/>
                <p:cNvCxnSpPr/>
                <p:nvPr/>
              </p:nvCxnSpPr>
              <p:spPr>
                <a:xfrm rot="16200000">
                  <a:off x="4546591" y="-891164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57"/>
                <p:cNvCxnSpPr/>
                <p:nvPr/>
              </p:nvCxnSpPr>
              <p:spPr>
                <a:xfrm rot="16200000">
                  <a:off x="4546591" y="-1318777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58"/>
                <p:cNvCxnSpPr/>
                <p:nvPr/>
              </p:nvCxnSpPr>
              <p:spPr>
                <a:xfrm rot="16200000">
                  <a:off x="4546591" y="-174639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59"/>
                <p:cNvCxnSpPr/>
                <p:nvPr/>
              </p:nvCxnSpPr>
              <p:spPr>
                <a:xfrm rot="16200000">
                  <a:off x="4546591" y="-2174003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61"/>
                <p:cNvCxnSpPr/>
                <p:nvPr/>
              </p:nvCxnSpPr>
              <p:spPr>
                <a:xfrm rot="16200000">
                  <a:off x="4546591" y="-3029229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62"/>
                <p:cNvCxnSpPr/>
                <p:nvPr/>
              </p:nvCxnSpPr>
              <p:spPr>
                <a:xfrm rot="16200000">
                  <a:off x="4546591" y="-3456842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63"/>
                <p:cNvCxnSpPr/>
                <p:nvPr/>
              </p:nvCxnSpPr>
              <p:spPr>
                <a:xfrm rot="16200000">
                  <a:off x="4546591" y="-3884455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64"/>
                <p:cNvCxnSpPr/>
                <p:nvPr/>
              </p:nvCxnSpPr>
              <p:spPr>
                <a:xfrm rot="16200000">
                  <a:off x="4546591" y="-431206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44" name="กลุ่ม 43"/>
          <p:cNvGrpSpPr/>
          <p:nvPr userDrawn="1"/>
        </p:nvGrpSpPr>
        <p:grpSpPr>
          <a:xfrm>
            <a:off x="971600" y="645485"/>
            <a:ext cx="7467998" cy="3748057"/>
            <a:chOff x="971600" y="645485"/>
            <a:chExt cx="7467998" cy="3748057"/>
          </a:xfrm>
        </p:grpSpPr>
        <p:sp>
          <p:nvSpPr>
            <p:cNvPr id="45" name="บวก 44"/>
            <p:cNvSpPr/>
            <p:nvPr userDrawn="1"/>
          </p:nvSpPr>
          <p:spPr>
            <a:xfrm rot="20706355">
              <a:off x="3438398" y="645485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6" name="บวก 45"/>
            <p:cNvSpPr/>
            <p:nvPr userDrawn="1"/>
          </p:nvSpPr>
          <p:spPr>
            <a:xfrm rot="17093645" flipH="1">
              <a:off x="1006423" y="3326078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7" name="บวก 46"/>
            <p:cNvSpPr/>
            <p:nvPr userDrawn="1"/>
          </p:nvSpPr>
          <p:spPr>
            <a:xfrm rot="4506355">
              <a:off x="5816065" y="4211766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8" name="บวก 47"/>
            <p:cNvSpPr/>
            <p:nvPr userDrawn="1"/>
          </p:nvSpPr>
          <p:spPr>
            <a:xfrm rot="17093645" flipH="1">
              <a:off x="7919191" y="1669894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9" name="วงรี 48"/>
            <p:cNvSpPr/>
            <p:nvPr userDrawn="1"/>
          </p:nvSpPr>
          <p:spPr>
            <a:xfrm>
              <a:off x="7121778" y="1059582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0" name="วงรี 49"/>
            <p:cNvSpPr/>
            <p:nvPr userDrawn="1"/>
          </p:nvSpPr>
          <p:spPr>
            <a:xfrm>
              <a:off x="7142612" y="4062326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1" name="วงรี 50"/>
            <p:cNvSpPr/>
            <p:nvPr userDrawn="1"/>
          </p:nvSpPr>
          <p:spPr>
            <a:xfrm>
              <a:off x="2267744" y="408391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2" name="สามเหลี่ยมหน้าจั่ว 51"/>
            <p:cNvSpPr/>
            <p:nvPr userDrawn="1"/>
          </p:nvSpPr>
          <p:spPr>
            <a:xfrm>
              <a:off x="5256088" y="1023590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3" name="สามเหลี่ยมหน้าจั่ว 52"/>
            <p:cNvSpPr/>
            <p:nvPr userDrawn="1"/>
          </p:nvSpPr>
          <p:spPr>
            <a:xfrm rot="1783205">
              <a:off x="4103960" y="4285542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4" name="สามเหลี่ยมหน้าจั่ว 53"/>
            <p:cNvSpPr/>
            <p:nvPr userDrawn="1"/>
          </p:nvSpPr>
          <p:spPr>
            <a:xfrm rot="19585674">
              <a:off x="1346802" y="2355726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5" name="สามเหลี่ยมหน้าจั่ว 54"/>
            <p:cNvSpPr/>
            <p:nvPr userDrawn="1"/>
          </p:nvSpPr>
          <p:spPr>
            <a:xfrm rot="19590220">
              <a:off x="8331598" y="2658940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6" name="วงรี 55"/>
            <p:cNvSpPr/>
            <p:nvPr userDrawn="1"/>
          </p:nvSpPr>
          <p:spPr>
            <a:xfrm>
              <a:off x="971600" y="183007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242DE-F0EE-4C77-B9C6-2A34B17B2D30}" type="datetimeFigureOut">
              <a:rPr lang="th-TH" smtClean="0"/>
              <a:t>20/10/64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D50B-2507-4EF4-85F2-259190485B3F}" type="slidenum">
              <a:rPr lang="th-TH" smtClean="0"/>
              <a:t>‹#›</a:t>
            </a:fld>
            <a:endParaRPr lang="th-TH"/>
          </a:p>
        </p:txBody>
      </p:sp>
      <p:sp>
        <p:nvSpPr>
          <p:cNvPr id="66" name="วงรี 65"/>
          <p:cNvSpPr/>
          <p:nvPr userDrawn="1"/>
        </p:nvSpPr>
        <p:spPr>
          <a:xfrm>
            <a:off x="8644064" y="4004295"/>
            <a:ext cx="104400" cy="10493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7" name="วงรี 66"/>
          <p:cNvSpPr/>
          <p:nvPr userDrawn="1"/>
        </p:nvSpPr>
        <p:spPr>
          <a:xfrm>
            <a:off x="8716072" y="3843878"/>
            <a:ext cx="104400" cy="104933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8" name="วงรี 67"/>
          <p:cNvSpPr/>
          <p:nvPr userDrawn="1"/>
        </p:nvSpPr>
        <p:spPr>
          <a:xfrm>
            <a:off x="8600300" y="3676545"/>
            <a:ext cx="104400" cy="10493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9" name="วงรี 68"/>
          <p:cNvSpPr/>
          <p:nvPr userDrawn="1"/>
        </p:nvSpPr>
        <p:spPr>
          <a:xfrm flipH="1">
            <a:off x="8388424" y="4411033"/>
            <a:ext cx="104400" cy="104933"/>
          </a:xfrm>
          <a:prstGeom prst="ellipse">
            <a:avLst/>
          </a:prstGeom>
          <a:solidFill>
            <a:srgbClr val="FFBD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0" name="วงรี 69"/>
          <p:cNvSpPr/>
          <p:nvPr userDrawn="1"/>
        </p:nvSpPr>
        <p:spPr>
          <a:xfrm flipH="1">
            <a:off x="8316416" y="4250616"/>
            <a:ext cx="104400" cy="104933"/>
          </a:xfrm>
          <a:prstGeom prst="ellipse">
            <a:avLst/>
          </a:prstGeom>
          <a:solidFill>
            <a:srgbClr val="EFD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1" name="วงรี 70"/>
          <p:cNvSpPr/>
          <p:nvPr userDrawn="1"/>
        </p:nvSpPr>
        <p:spPr>
          <a:xfrm flipH="1">
            <a:off x="8432188" y="4083283"/>
            <a:ext cx="104400" cy="104933"/>
          </a:xfrm>
          <a:prstGeom prst="ellipse">
            <a:avLst/>
          </a:prstGeom>
          <a:solidFill>
            <a:srgbClr val="D597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75" name="กลุ่ม 74"/>
          <p:cNvGrpSpPr/>
          <p:nvPr userDrawn="1"/>
        </p:nvGrpSpPr>
        <p:grpSpPr>
          <a:xfrm>
            <a:off x="8172427" y="-1705550"/>
            <a:ext cx="3418179" cy="2567939"/>
            <a:chOff x="5631950" y="66491"/>
            <a:chExt cx="3418179" cy="2567939"/>
          </a:xfrm>
        </p:grpSpPr>
        <p:grpSp>
          <p:nvGrpSpPr>
            <p:cNvPr id="76" name="กลุ่ม 75"/>
            <p:cNvGrpSpPr/>
            <p:nvPr/>
          </p:nvGrpSpPr>
          <p:grpSpPr>
            <a:xfrm>
              <a:off x="7669898" y="66491"/>
              <a:ext cx="1380231" cy="507224"/>
              <a:chOff x="7669898" y="66491"/>
              <a:chExt cx="1380231" cy="507224"/>
            </a:xfrm>
          </p:grpSpPr>
          <p:pic>
            <p:nvPicPr>
              <p:cNvPr id="80" name="รูปภาพ 7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499349">
                <a:off x="8820472" y="66491"/>
                <a:ext cx="229657" cy="246544"/>
              </a:xfrm>
              <a:prstGeom prst="rect">
                <a:avLst/>
              </a:prstGeom>
            </p:spPr>
          </p:pic>
          <p:pic>
            <p:nvPicPr>
              <p:cNvPr id="81" name="รูปภาพ 8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50000"/>
                        </a14:imgEffect>
                        <a14:imgEffect>
                          <a14:colorTemperature colorTemp="112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628" t="5708" r="6315" b="82002"/>
              <a:stretch/>
            </p:blipFill>
            <p:spPr>
              <a:xfrm>
                <a:off x="7669898" y="404338"/>
                <a:ext cx="152400" cy="169377"/>
              </a:xfrm>
              <a:prstGeom prst="rect">
                <a:avLst/>
              </a:prstGeom>
            </p:spPr>
          </p:pic>
        </p:grpSp>
        <p:pic>
          <p:nvPicPr>
            <p:cNvPr id="77" name="รูปภาพ 7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1950" y="1705273"/>
              <a:ext cx="1225696" cy="929157"/>
            </a:xfrm>
            <a:prstGeom prst="rect">
              <a:avLst/>
            </a:prstGeom>
            <a:effectLst>
              <a:outerShdw blurRad="50800" dist="25400" dir="8100000" algn="tr" rotWithShape="0">
                <a:schemeClr val="accent4">
                  <a:alpha val="40000"/>
                </a:schemeClr>
              </a:outerShdw>
            </a:effectLst>
          </p:spPr>
        </p:pic>
        <p:pic>
          <p:nvPicPr>
            <p:cNvPr id="78" name="รูปภาพ 7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50593">
              <a:off x="8676195" y="1028818"/>
              <a:ext cx="274017" cy="2916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8103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กลุ่ม 5"/>
          <p:cNvGrpSpPr/>
          <p:nvPr userDrawn="1"/>
        </p:nvGrpSpPr>
        <p:grpSpPr>
          <a:xfrm>
            <a:off x="251519" y="267494"/>
            <a:ext cx="8568953" cy="4593166"/>
            <a:chOff x="251519" y="267494"/>
            <a:chExt cx="8568953" cy="4593166"/>
          </a:xfrm>
        </p:grpSpPr>
        <p:sp>
          <p:nvSpPr>
            <p:cNvPr id="7" name="สี่เหลี่ยมผืนผ้า 6"/>
            <p:cNvSpPr/>
            <p:nvPr userDrawn="1"/>
          </p:nvSpPr>
          <p:spPr>
            <a:xfrm>
              <a:off x="251520" y="267494"/>
              <a:ext cx="8568952" cy="45931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8" name="กลุ่ม 7"/>
            <p:cNvGrpSpPr/>
            <p:nvPr userDrawn="1"/>
          </p:nvGrpSpPr>
          <p:grpSpPr>
            <a:xfrm>
              <a:off x="251519" y="267494"/>
              <a:ext cx="8568953" cy="4593166"/>
              <a:chOff x="-29030" y="17128"/>
              <a:chExt cx="9151241" cy="5109244"/>
            </a:xfrm>
          </p:grpSpPr>
          <p:grpSp>
            <p:nvGrpSpPr>
              <p:cNvPr id="9" name="กลุ่ม 8"/>
              <p:cNvGrpSpPr/>
              <p:nvPr/>
            </p:nvGrpSpPr>
            <p:grpSpPr>
              <a:xfrm>
                <a:off x="187436" y="17128"/>
                <a:ext cx="8652652" cy="5109244"/>
                <a:chOff x="187436" y="17128"/>
                <a:chExt cx="8652652" cy="5109244"/>
              </a:xfrm>
            </p:grpSpPr>
            <p:cxnSp>
              <p:nvCxnSpPr>
                <p:cNvPr id="23" name="Straight Connector 20"/>
                <p:cNvCxnSpPr/>
                <p:nvPr/>
              </p:nvCxnSpPr>
              <p:spPr>
                <a:xfrm>
                  <a:off x="408113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1"/>
                <p:cNvCxnSpPr/>
                <p:nvPr/>
              </p:nvCxnSpPr>
              <p:spPr>
                <a:xfrm>
                  <a:off x="451376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2"/>
                <p:cNvCxnSpPr/>
                <p:nvPr/>
              </p:nvCxnSpPr>
              <p:spPr>
                <a:xfrm>
                  <a:off x="494639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3"/>
                <p:cNvCxnSpPr/>
                <p:nvPr/>
              </p:nvCxnSpPr>
              <p:spPr>
                <a:xfrm>
                  <a:off x="537903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4"/>
                <p:cNvCxnSpPr/>
                <p:nvPr/>
              </p:nvCxnSpPr>
              <p:spPr>
                <a:xfrm>
                  <a:off x="581166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5"/>
                <p:cNvCxnSpPr/>
                <p:nvPr/>
              </p:nvCxnSpPr>
              <p:spPr>
                <a:xfrm>
                  <a:off x="624429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6"/>
                <p:cNvCxnSpPr/>
                <p:nvPr/>
              </p:nvCxnSpPr>
              <p:spPr>
                <a:xfrm>
                  <a:off x="667693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7"/>
                <p:cNvCxnSpPr/>
                <p:nvPr/>
              </p:nvCxnSpPr>
              <p:spPr>
                <a:xfrm>
                  <a:off x="710956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8"/>
                <p:cNvCxnSpPr/>
                <p:nvPr/>
              </p:nvCxnSpPr>
              <p:spPr>
                <a:xfrm>
                  <a:off x="754219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8"/>
                <p:cNvCxnSpPr/>
                <p:nvPr/>
              </p:nvCxnSpPr>
              <p:spPr>
                <a:xfrm>
                  <a:off x="797483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9"/>
                <p:cNvCxnSpPr/>
                <p:nvPr/>
              </p:nvCxnSpPr>
              <p:spPr>
                <a:xfrm>
                  <a:off x="840746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40"/>
                <p:cNvCxnSpPr/>
                <p:nvPr/>
              </p:nvCxnSpPr>
              <p:spPr>
                <a:xfrm>
                  <a:off x="884008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41"/>
                <p:cNvCxnSpPr/>
                <p:nvPr/>
              </p:nvCxnSpPr>
              <p:spPr>
                <a:xfrm>
                  <a:off x="105270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42"/>
                <p:cNvCxnSpPr/>
                <p:nvPr/>
              </p:nvCxnSpPr>
              <p:spPr>
                <a:xfrm>
                  <a:off x="148533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43"/>
                <p:cNvCxnSpPr/>
                <p:nvPr/>
              </p:nvCxnSpPr>
              <p:spPr>
                <a:xfrm>
                  <a:off x="191796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44"/>
                <p:cNvCxnSpPr/>
                <p:nvPr/>
              </p:nvCxnSpPr>
              <p:spPr>
                <a:xfrm>
                  <a:off x="235060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45"/>
                <p:cNvCxnSpPr/>
                <p:nvPr/>
              </p:nvCxnSpPr>
              <p:spPr>
                <a:xfrm>
                  <a:off x="278323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46"/>
                <p:cNvCxnSpPr/>
                <p:nvPr/>
              </p:nvCxnSpPr>
              <p:spPr>
                <a:xfrm>
                  <a:off x="321586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7"/>
                <p:cNvCxnSpPr/>
                <p:nvPr/>
              </p:nvCxnSpPr>
              <p:spPr>
                <a:xfrm>
                  <a:off x="364850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9"/>
                <p:cNvCxnSpPr/>
                <p:nvPr/>
              </p:nvCxnSpPr>
              <p:spPr>
                <a:xfrm>
                  <a:off x="18743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50"/>
                <p:cNvCxnSpPr/>
                <p:nvPr/>
              </p:nvCxnSpPr>
              <p:spPr>
                <a:xfrm>
                  <a:off x="62006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กลุ่ม 9"/>
              <p:cNvGrpSpPr/>
              <p:nvPr/>
            </p:nvGrpSpPr>
            <p:grpSpPr>
              <a:xfrm>
                <a:off x="-29030" y="263553"/>
                <a:ext cx="9151241" cy="4703748"/>
                <a:chOff x="-29030" y="263553"/>
                <a:chExt cx="9151241" cy="4703748"/>
              </a:xfrm>
            </p:grpSpPr>
            <p:cxnSp>
              <p:nvCxnSpPr>
                <p:cNvPr id="11" name="Straight Connector 60"/>
                <p:cNvCxnSpPr/>
                <p:nvPr/>
              </p:nvCxnSpPr>
              <p:spPr>
                <a:xfrm rot="16200000">
                  <a:off x="4546591" y="-2601616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53"/>
                <p:cNvCxnSpPr/>
                <p:nvPr/>
              </p:nvCxnSpPr>
              <p:spPr>
                <a:xfrm rot="16200000">
                  <a:off x="4546591" y="39168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54"/>
                <p:cNvCxnSpPr/>
                <p:nvPr/>
              </p:nvCxnSpPr>
              <p:spPr>
                <a:xfrm rot="16200000">
                  <a:off x="4546591" y="-3593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55"/>
                <p:cNvCxnSpPr/>
                <p:nvPr/>
              </p:nvCxnSpPr>
              <p:spPr>
                <a:xfrm rot="16200000">
                  <a:off x="4546591" y="-463551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56"/>
                <p:cNvCxnSpPr/>
                <p:nvPr/>
              </p:nvCxnSpPr>
              <p:spPr>
                <a:xfrm rot="16200000">
                  <a:off x="4546591" y="-891164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57"/>
                <p:cNvCxnSpPr/>
                <p:nvPr/>
              </p:nvCxnSpPr>
              <p:spPr>
                <a:xfrm rot="16200000">
                  <a:off x="4546591" y="-1318777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58"/>
                <p:cNvCxnSpPr/>
                <p:nvPr/>
              </p:nvCxnSpPr>
              <p:spPr>
                <a:xfrm rot="16200000">
                  <a:off x="4546591" y="-174639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59"/>
                <p:cNvCxnSpPr/>
                <p:nvPr/>
              </p:nvCxnSpPr>
              <p:spPr>
                <a:xfrm rot="16200000">
                  <a:off x="4546591" y="-2174003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61"/>
                <p:cNvCxnSpPr/>
                <p:nvPr/>
              </p:nvCxnSpPr>
              <p:spPr>
                <a:xfrm rot="16200000">
                  <a:off x="4546591" y="-3029229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62"/>
                <p:cNvCxnSpPr/>
                <p:nvPr/>
              </p:nvCxnSpPr>
              <p:spPr>
                <a:xfrm rot="16200000">
                  <a:off x="4546591" y="-3456842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63"/>
                <p:cNvCxnSpPr/>
                <p:nvPr/>
              </p:nvCxnSpPr>
              <p:spPr>
                <a:xfrm rot="16200000">
                  <a:off x="4546591" y="-3884455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64"/>
                <p:cNvCxnSpPr/>
                <p:nvPr/>
              </p:nvCxnSpPr>
              <p:spPr>
                <a:xfrm rot="16200000">
                  <a:off x="4546591" y="-431206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h-TH" dirty="0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242DE-F0EE-4C77-B9C6-2A34B17B2D30}" type="datetimeFigureOut">
              <a:rPr lang="th-TH" smtClean="0"/>
              <a:t>20/10/64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D50B-2507-4EF4-85F2-259190485B3F}" type="slidenum">
              <a:rPr lang="th-TH" smtClean="0"/>
              <a:t>‹#›</a:t>
            </a:fld>
            <a:endParaRPr lang="th-TH"/>
          </a:p>
        </p:txBody>
      </p:sp>
      <p:grpSp>
        <p:nvGrpSpPr>
          <p:cNvPr id="92" name="กลุ่ม 91"/>
          <p:cNvGrpSpPr/>
          <p:nvPr userDrawn="1"/>
        </p:nvGrpSpPr>
        <p:grpSpPr>
          <a:xfrm>
            <a:off x="7969508" y="131271"/>
            <a:ext cx="1135231" cy="1197357"/>
            <a:chOff x="7969508" y="131271"/>
            <a:chExt cx="1135231" cy="1197357"/>
          </a:xfrm>
        </p:grpSpPr>
        <p:pic>
          <p:nvPicPr>
            <p:cNvPr id="93" name="รูปภาพ 9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28" t="5708" r="6315" b="82002"/>
            <a:stretch/>
          </p:blipFill>
          <p:spPr>
            <a:xfrm flipH="1">
              <a:off x="8952339" y="625388"/>
              <a:ext cx="152400" cy="169377"/>
            </a:xfrm>
            <a:prstGeom prst="rect">
              <a:avLst/>
            </a:prstGeom>
          </p:spPr>
        </p:pic>
        <p:pic>
          <p:nvPicPr>
            <p:cNvPr id="95" name="รูปภาพ 9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605979" y="131271"/>
              <a:ext cx="253784" cy="272445"/>
            </a:xfrm>
            <a:prstGeom prst="rect">
              <a:avLst/>
            </a:prstGeom>
          </p:spPr>
        </p:pic>
        <p:pic>
          <p:nvPicPr>
            <p:cNvPr id="96" name="รูปภาพ 9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9508" y="403716"/>
              <a:ext cx="1057043" cy="924912"/>
            </a:xfrm>
            <a:prstGeom prst="rect">
              <a:avLst/>
            </a:prstGeom>
            <a:effectLst>
              <a:outerShdw blurRad="50800" dist="38100" dir="2700000" algn="tl" rotWithShape="0">
                <a:schemeClr val="accent4">
                  <a:alpha val="40000"/>
                </a:schemeClr>
              </a:outerShdw>
            </a:effectLst>
          </p:spPr>
        </p:pic>
      </p:grpSp>
      <p:grpSp>
        <p:nvGrpSpPr>
          <p:cNvPr id="44" name="กลุ่ม 43"/>
          <p:cNvGrpSpPr/>
          <p:nvPr userDrawn="1"/>
        </p:nvGrpSpPr>
        <p:grpSpPr>
          <a:xfrm>
            <a:off x="413486" y="645485"/>
            <a:ext cx="8314144" cy="3748057"/>
            <a:chOff x="413486" y="645485"/>
            <a:chExt cx="8314144" cy="3748057"/>
          </a:xfrm>
        </p:grpSpPr>
        <p:sp>
          <p:nvSpPr>
            <p:cNvPr id="45" name="บวก 44"/>
            <p:cNvSpPr/>
            <p:nvPr userDrawn="1"/>
          </p:nvSpPr>
          <p:spPr>
            <a:xfrm rot="20706355">
              <a:off x="3438398" y="645485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6" name="บวก 45"/>
            <p:cNvSpPr/>
            <p:nvPr userDrawn="1"/>
          </p:nvSpPr>
          <p:spPr>
            <a:xfrm rot="17093645" flipH="1">
              <a:off x="415465" y="2876329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7" name="บวก 46"/>
            <p:cNvSpPr/>
            <p:nvPr userDrawn="1"/>
          </p:nvSpPr>
          <p:spPr>
            <a:xfrm rot="4506355">
              <a:off x="5816065" y="4211766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8" name="บวก 47"/>
            <p:cNvSpPr/>
            <p:nvPr userDrawn="1"/>
          </p:nvSpPr>
          <p:spPr>
            <a:xfrm rot="17093645" flipH="1">
              <a:off x="8207223" y="1669894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9" name="วงรี 48"/>
            <p:cNvSpPr/>
            <p:nvPr userDrawn="1"/>
          </p:nvSpPr>
          <p:spPr>
            <a:xfrm>
              <a:off x="7121778" y="1059582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0" name="วงรี 49"/>
            <p:cNvSpPr/>
            <p:nvPr userDrawn="1"/>
          </p:nvSpPr>
          <p:spPr>
            <a:xfrm>
              <a:off x="7142612" y="4062326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1" name="วงรี 50"/>
            <p:cNvSpPr/>
            <p:nvPr userDrawn="1"/>
          </p:nvSpPr>
          <p:spPr>
            <a:xfrm>
              <a:off x="1475656" y="408391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2" name="สามเหลี่ยมหน้าจั่ว 51"/>
            <p:cNvSpPr/>
            <p:nvPr userDrawn="1"/>
          </p:nvSpPr>
          <p:spPr>
            <a:xfrm>
              <a:off x="5256088" y="1023590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3" name="สามเหลี่ยมหน้าจั่ว 52"/>
            <p:cNvSpPr/>
            <p:nvPr userDrawn="1"/>
          </p:nvSpPr>
          <p:spPr>
            <a:xfrm rot="1783205">
              <a:off x="4103960" y="4285542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4" name="สามเหลี่ยมหน้าจั่ว 53"/>
            <p:cNvSpPr/>
            <p:nvPr userDrawn="1"/>
          </p:nvSpPr>
          <p:spPr>
            <a:xfrm rot="19585674">
              <a:off x="2138890" y="1152444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5" name="สามเหลี่ยมหน้าจั่ว 54"/>
            <p:cNvSpPr/>
            <p:nvPr userDrawn="1"/>
          </p:nvSpPr>
          <p:spPr>
            <a:xfrm rot="19590220">
              <a:off x="8619630" y="3451028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6" name="วงรี 55"/>
            <p:cNvSpPr/>
            <p:nvPr userDrawn="1"/>
          </p:nvSpPr>
          <p:spPr>
            <a:xfrm>
              <a:off x="611560" y="120359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98" name="ตัวแทนรูปภาพ 97"/>
          <p:cNvSpPr>
            <a:spLocks noGrp="1"/>
          </p:cNvSpPr>
          <p:nvPr>
            <p:ph type="pic" sz="quarter" idx="13"/>
          </p:nvPr>
        </p:nvSpPr>
        <p:spPr>
          <a:xfrm>
            <a:off x="996950" y="1573213"/>
            <a:ext cx="2924175" cy="1662112"/>
          </a:xfrm>
        </p:spPr>
        <p:txBody>
          <a:bodyPr/>
          <a:lstStyle/>
          <a:p>
            <a:endParaRPr lang="th-TH"/>
          </a:p>
        </p:txBody>
      </p:sp>
      <p:sp>
        <p:nvSpPr>
          <p:cNvPr id="99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5062596" y="1867622"/>
            <a:ext cx="3272926" cy="603647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accent4">
                    <a:lumMod val="75000"/>
                  </a:schemeClr>
                </a:solidFill>
                <a:effectLst>
                  <a:outerShdw blurRad="63500" sx="102000" sy="102000" algn="ctr" rotWithShape="0">
                    <a:schemeClr val="accent4">
                      <a:alpha val="40000"/>
                    </a:schemeClr>
                  </a:outerShdw>
                </a:effectLst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  <a:p>
            <a:pPr lvl="0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0881035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กลุ่ม 5"/>
          <p:cNvGrpSpPr/>
          <p:nvPr userDrawn="1"/>
        </p:nvGrpSpPr>
        <p:grpSpPr>
          <a:xfrm>
            <a:off x="251519" y="267494"/>
            <a:ext cx="8568953" cy="4593166"/>
            <a:chOff x="251519" y="267494"/>
            <a:chExt cx="8568953" cy="4593166"/>
          </a:xfrm>
        </p:grpSpPr>
        <p:sp>
          <p:nvSpPr>
            <p:cNvPr id="7" name="สี่เหลี่ยมผืนผ้า 6"/>
            <p:cNvSpPr/>
            <p:nvPr userDrawn="1"/>
          </p:nvSpPr>
          <p:spPr>
            <a:xfrm>
              <a:off x="251520" y="267494"/>
              <a:ext cx="8568952" cy="45931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8" name="กลุ่ม 7"/>
            <p:cNvGrpSpPr/>
            <p:nvPr userDrawn="1"/>
          </p:nvGrpSpPr>
          <p:grpSpPr>
            <a:xfrm>
              <a:off x="251519" y="267494"/>
              <a:ext cx="8568953" cy="4593166"/>
              <a:chOff x="-29030" y="17128"/>
              <a:chExt cx="9151241" cy="5109244"/>
            </a:xfrm>
          </p:grpSpPr>
          <p:grpSp>
            <p:nvGrpSpPr>
              <p:cNvPr id="9" name="กลุ่ม 8"/>
              <p:cNvGrpSpPr/>
              <p:nvPr/>
            </p:nvGrpSpPr>
            <p:grpSpPr>
              <a:xfrm>
                <a:off x="187436" y="17128"/>
                <a:ext cx="8652652" cy="5109244"/>
                <a:chOff x="187436" y="17128"/>
                <a:chExt cx="8652652" cy="5109244"/>
              </a:xfrm>
            </p:grpSpPr>
            <p:cxnSp>
              <p:nvCxnSpPr>
                <p:cNvPr id="23" name="Straight Connector 20"/>
                <p:cNvCxnSpPr/>
                <p:nvPr/>
              </p:nvCxnSpPr>
              <p:spPr>
                <a:xfrm>
                  <a:off x="408113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1"/>
                <p:cNvCxnSpPr/>
                <p:nvPr/>
              </p:nvCxnSpPr>
              <p:spPr>
                <a:xfrm>
                  <a:off x="451376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2"/>
                <p:cNvCxnSpPr/>
                <p:nvPr/>
              </p:nvCxnSpPr>
              <p:spPr>
                <a:xfrm>
                  <a:off x="494639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3"/>
                <p:cNvCxnSpPr/>
                <p:nvPr/>
              </p:nvCxnSpPr>
              <p:spPr>
                <a:xfrm>
                  <a:off x="537903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4"/>
                <p:cNvCxnSpPr/>
                <p:nvPr/>
              </p:nvCxnSpPr>
              <p:spPr>
                <a:xfrm>
                  <a:off x="581166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5"/>
                <p:cNvCxnSpPr/>
                <p:nvPr/>
              </p:nvCxnSpPr>
              <p:spPr>
                <a:xfrm>
                  <a:off x="624429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6"/>
                <p:cNvCxnSpPr/>
                <p:nvPr/>
              </p:nvCxnSpPr>
              <p:spPr>
                <a:xfrm>
                  <a:off x="667693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7"/>
                <p:cNvCxnSpPr/>
                <p:nvPr/>
              </p:nvCxnSpPr>
              <p:spPr>
                <a:xfrm>
                  <a:off x="710956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8"/>
                <p:cNvCxnSpPr/>
                <p:nvPr/>
              </p:nvCxnSpPr>
              <p:spPr>
                <a:xfrm>
                  <a:off x="754219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8"/>
                <p:cNvCxnSpPr/>
                <p:nvPr/>
              </p:nvCxnSpPr>
              <p:spPr>
                <a:xfrm>
                  <a:off x="797483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9"/>
                <p:cNvCxnSpPr/>
                <p:nvPr/>
              </p:nvCxnSpPr>
              <p:spPr>
                <a:xfrm>
                  <a:off x="840746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40"/>
                <p:cNvCxnSpPr/>
                <p:nvPr/>
              </p:nvCxnSpPr>
              <p:spPr>
                <a:xfrm>
                  <a:off x="884008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41"/>
                <p:cNvCxnSpPr/>
                <p:nvPr/>
              </p:nvCxnSpPr>
              <p:spPr>
                <a:xfrm>
                  <a:off x="105270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42"/>
                <p:cNvCxnSpPr/>
                <p:nvPr/>
              </p:nvCxnSpPr>
              <p:spPr>
                <a:xfrm>
                  <a:off x="148533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43"/>
                <p:cNvCxnSpPr/>
                <p:nvPr/>
              </p:nvCxnSpPr>
              <p:spPr>
                <a:xfrm>
                  <a:off x="191796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44"/>
                <p:cNvCxnSpPr/>
                <p:nvPr/>
              </p:nvCxnSpPr>
              <p:spPr>
                <a:xfrm>
                  <a:off x="235060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45"/>
                <p:cNvCxnSpPr/>
                <p:nvPr/>
              </p:nvCxnSpPr>
              <p:spPr>
                <a:xfrm>
                  <a:off x="278323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46"/>
                <p:cNvCxnSpPr/>
                <p:nvPr/>
              </p:nvCxnSpPr>
              <p:spPr>
                <a:xfrm>
                  <a:off x="321586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7"/>
                <p:cNvCxnSpPr/>
                <p:nvPr/>
              </p:nvCxnSpPr>
              <p:spPr>
                <a:xfrm>
                  <a:off x="364850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9"/>
                <p:cNvCxnSpPr/>
                <p:nvPr/>
              </p:nvCxnSpPr>
              <p:spPr>
                <a:xfrm>
                  <a:off x="18743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50"/>
                <p:cNvCxnSpPr/>
                <p:nvPr/>
              </p:nvCxnSpPr>
              <p:spPr>
                <a:xfrm>
                  <a:off x="62006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กลุ่ม 9"/>
              <p:cNvGrpSpPr/>
              <p:nvPr/>
            </p:nvGrpSpPr>
            <p:grpSpPr>
              <a:xfrm>
                <a:off x="-29030" y="263553"/>
                <a:ext cx="9151241" cy="4703748"/>
                <a:chOff x="-29030" y="263553"/>
                <a:chExt cx="9151241" cy="4703748"/>
              </a:xfrm>
            </p:grpSpPr>
            <p:cxnSp>
              <p:nvCxnSpPr>
                <p:cNvPr id="11" name="Straight Connector 60"/>
                <p:cNvCxnSpPr/>
                <p:nvPr/>
              </p:nvCxnSpPr>
              <p:spPr>
                <a:xfrm rot="16200000">
                  <a:off x="4546591" y="-2601616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53"/>
                <p:cNvCxnSpPr/>
                <p:nvPr/>
              </p:nvCxnSpPr>
              <p:spPr>
                <a:xfrm rot="16200000">
                  <a:off x="4546591" y="39168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54"/>
                <p:cNvCxnSpPr/>
                <p:nvPr/>
              </p:nvCxnSpPr>
              <p:spPr>
                <a:xfrm rot="16200000">
                  <a:off x="4546591" y="-3593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55"/>
                <p:cNvCxnSpPr/>
                <p:nvPr/>
              </p:nvCxnSpPr>
              <p:spPr>
                <a:xfrm rot="16200000">
                  <a:off x="4546591" y="-463551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56"/>
                <p:cNvCxnSpPr/>
                <p:nvPr/>
              </p:nvCxnSpPr>
              <p:spPr>
                <a:xfrm rot="16200000">
                  <a:off x="4546591" y="-891164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57"/>
                <p:cNvCxnSpPr/>
                <p:nvPr/>
              </p:nvCxnSpPr>
              <p:spPr>
                <a:xfrm rot="16200000">
                  <a:off x="4546591" y="-1318777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58"/>
                <p:cNvCxnSpPr/>
                <p:nvPr/>
              </p:nvCxnSpPr>
              <p:spPr>
                <a:xfrm rot="16200000">
                  <a:off x="4546591" y="-174639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59"/>
                <p:cNvCxnSpPr/>
                <p:nvPr/>
              </p:nvCxnSpPr>
              <p:spPr>
                <a:xfrm rot="16200000">
                  <a:off x="4546591" y="-2174003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61"/>
                <p:cNvCxnSpPr/>
                <p:nvPr/>
              </p:nvCxnSpPr>
              <p:spPr>
                <a:xfrm rot="16200000">
                  <a:off x="4546591" y="-3029229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62"/>
                <p:cNvCxnSpPr/>
                <p:nvPr/>
              </p:nvCxnSpPr>
              <p:spPr>
                <a:xfrm rot="16200000">
                  <a:off x="4546591" y="-3456842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63"/>
                <p:cNvCxnSpPr/>
                <p:nvPr/>
              </p:nvCxnSpPr>
              <p:spPr>
                <a:xfrm rot="16200000">
                  <a:off x="4546591" y="-3884455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64"/>
                <p:cNvCxnSpPr/>
                <p:nvPr/>
              </p:nvCxnSpPr>
              <p:spPr>
                <a:xfrm rot="16200000">
                  <a:off x="4546591" y="-431206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1196" y="400619"/>
            <a:ext cx="8229600" cy="857250"/>
          </a:xfrm>
        </p:spPr>
        <p:txBody>
          <a:bodyPr>
            <a:normAutofit/>
          </a:bodyPr>
          <a:lstStyle>
            <a:lvl1pPr>
              <a:defRPr sz="4000">
                <a:solidFill>
                  <a:srgbClr val="FFD757"/>
                </a:solidFill>
              </a:defRPr>
            </a:lvl1pPr>
          </a:lstStyle>
          <a:p>
            <a:r>
              <a:rPr lang="th-TH" dirty="0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242DE-F0EE-4C77-B9C6-2A34B17B2D30}" type="datetimeFigureOut">
              <a:rPr lang="th-TH" smtClean="0"/>
              <a:t>20/10/64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D50B-2507-4EF4-85F2-259190485B3F}" type="slidenum">
              <a:rPr lang="th-TH" smtClean="0"/>
              <a:t>‹#›</a:t>
            </a:fld>
            <a:endParaRPr lang="th-TH"/>
          </a:p>
        </p:txBody>
      </p:sp>
      <p:grpSp>
        <p:nvGrpSpPr>
          <p:cNvPr id="57" name="กลุ่ม 56"/>
          <p:cNvGrpSpPr/>
          <p:nvPr userDrawn="1"/>
        </p:nvGrpSpPr>
        <p:grpSpPr>
          <a:xfrm>
            <a:off x="6526030" y="4635660"/>
            <a:ext cx="2261782" cy="450000"/>
            <a:chOff x="3289945" y="3405879"/>
            <a:chExt cx="2261782" cy="450000"/>
          </a:xfrm>
        </p:grpSpPr>
        <p:sp>
          <p:nvSpPr>
            <p:cNvPr id="58" name="วงรี 57"/>
            <p:cNvSpPr/>
            <p:nvPr/>
          </p:nvSpPr>
          <p:spPr>
            <a:xfrm>
              <a:off x="3289945" y="3405879"/>
              <a:ext cx="472517" cy="450000"/>
            </a:xfrm>
            <a:prstGeom prst="ellipse">
              <a:avLst/>
            </a:prstGeom>
            <a:solidFill>
              <a:srgbClr val="A8C7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9" name="วงรี 58"/>
            <p:cNvSpPr/>
            <p:nvPr/>
          </p:nvSpPr>
          <p:spPr>
            <a:xfrm>
              <a:off x="3886367" y="3405879"/>
              <a:ext cx="472517" cy="450000"/>
            </a:xfrm>
            <a:prstGeom prst="ellipse">
              <a:avLst/>
            </a:prstGeom>
            <a:solidFill>
              <a:srgbClr val="B8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0" name="วงรี 59"/>
            <p:cNvSpPr/>
            <p:nvPr/>
          </p:nvSpPr>
          <p:spPr>
            <a:xfrm>
              <a:off x="4482789" y="3405879"/>
              <a:ext cx="472517" cy="450000"/>
            </a:xfrm>
            <a:prstGeom prst="ellipse">
              <a:avLst/>
            </a:prstGeom>
            <a:solidFill>
              <a:srgbClr val="CBBC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1" name="วงรี 60"/>
            <p:cNvSpPr/>
            <p:nvPr/>
          </p:nvSpPr>
          <p:spPr>
            <a:xfrm>
              <a:off x="5079210" y="3405879"/>
              <a:ext cx="472517" cy="450000"/>
            </a:xfrm>
            <a:prstGeom prst="ellipse">
              <a:avLst/>
            </a:prstGeom>
            <a:solidFill>
              <a:srgbClr val="E8C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62" name="กลุ่ม 61"/>
          <p:cNvGrpSpPr/>
          <p:nvPr userDrawn="1"/>
        </p:nvGrpSpPr>
        <p:grpSpPr>
          <a:xfrm>
            <a:off x="7666851" y="-1055204"/>
            <a:ext cx="3003978" cy="2175586"/>
            <a:chOff x="7666851" y="-1055204"/>
            <a:chExt cx="3003978" cy="2175586"/>
          </a:xfrm>
        </p:grpSpPr>
        <p:sp>
          <p:nvSpPr>
            <p:cNvPr id="63" name="เมฆ 62"/>
            <p:cNvSpPr/>
            <p:nvPr/>
          </p:nvSpPr>
          <p:spPr>
            <a:xfrm rot="12665460" flipH="1">
              <a:off x="7666851" y="-1055204"/>
              <a:ext cx="3003978" cy="2175586"/>
            </a:xfrm>
            <a:prstGeom prst="clou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25400" dir="5400000" algn="ctr" rotWithShape="0">
                <a:schemeClr val="accent4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64" name="รูปภาพ 6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26195">
              <a:off x="8224061" y="91726"/>
              <a:ext cx="373985" cy="398113"/>
            </a:xfrm>
            <a:prstGeom prst="rect">
              <a:avLst/>
            </a:prstGeom>
          </p:spPr>
        </p:pic>
        <p:pic>
          <p:nvPicPr>
            <p:cNvPr id="65" name="รูปภาพ 6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28" t="5708" r="6315" b="82002"/>
            <a:stretch/>
          </p:blipFill>
          <p:spPr>
            <a:xfrm>
              <a:off x="8848302" y="489028"/>
              <a:ext cx="202448" cy="225000"/>
            </a:xfrm>
            <a:prstGeom prst="rect">
              <a:avLst/>
            </a:prstGeom>
          </p:spPr>
        </p:pic>
      </p:grpSp>
      <p:pic>
        <p:nvPicPr>
          <p:cNvPr id="70" name="รูปภาพ 6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5" y="4363811"/>
            <a:ext cx="1283070" cy="734201"/>
          </a:xfrm>
          <a:prstGeom prst="rect">
            <a:avLst/>
          </a:prstGeom>
          <a:effectLst>
            <a:outerShdw blurRad="50800" dist="25400" algn="l" rotWithShape="0">
              <a:schemeClr val="accent4">
                <a:alpha val="40000"/>
              </a:schemeClr>
            </a:outerShdw>
          </a:effectLst>
        </p:spPr>
      </p:pic>
      <p:sp>
        <p:nvSpPr>
          <p:cNvPr id="73" name="ตัวแทนเนื้อหา 3"/>
          <p:cNvSpPr>
            <a:spLocks noGrp="1"/>
          </p:cNvSpPr>
          <p:nvPr>
            <p:ph sz="half" idx="13"/>
          </p:nvPr>
        </p:nvSpPr>
        <p:spPr>
          <a:xfrm>
            <a:off x="5970201" y="1707654"/>
            <a:ext cx="2706255" cy="2557906"/>
          </a:xfrm>
        </p:spPr>
        <p:txBody>
          <a:bodyPr/>
          <a:lstStyle>
            <a:lvl1pPr marL="0" indent="0">
              <a:buNone/>
              <a:defRPr sz="2800"/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  <a:p>
            <a:pPr lvl="1"/>
            <a:r>
              <a:rPr lang="th-TH" dirty="0"/>
              <a:t>คลิกเพื่อแก้ไขลักษณะของข้อความต้นแบบ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h-TH" dirty="0"/>
              <a:t>คลิกเพื่อแก้ไขลักษณะของข้อความต้นแบบ</a:t>
            </a:r>
          </a:p>
        </p:txBody>
      </p:sp>
      <p:sp>
        <p:nvSpPr>
          <p:cNvPr id="74" name="ตัวแทนเนื้อหา 3"/>
          <p:cNvSpPr>
            <a:spLocks noGrp="1"/>
          </p:cNvSpPr>
          <p:nvPr>
            <p:ph sz="half" idx="14"/>
          </p:nvPr>
        </p:nvSpPr>
        <p:spPr>
          <a:xfrm>
            <a:off x="3158323" y="1707654"/>
            <a:ext cx="2706255" cy="2557906"/>
          </a:xfrm>
        </p:spPr>
        <p:txBody>
          <a:bodyPr/>
          <a:lstStyle>
            <a:lvl1pPr marL="0" indent="0">
              <a:buNone/>
              <a:defRPr sz="2800"/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  <a:p>
            <a:pPr lvl="1"/>
            <a:r>
              <a:rPr lang="th-TH" dirty="0"/>
              <a:t>คลิกเพื่อแก้ไขลักษณะของข้อความต้นแบบ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h-TH" dirty="0"/>
              <a:t>คลิกเพื่อแก้ไขลักษณะของข้อความต้นแบบ</a:t>
            </a:r>
          </a:p>
        </p:txBody>
      </p:sp>
      <p:sp>
        <p:nvSpPr>
          <p:cNvPr id="75" name="ตัวแทนเนื้อหา 3"/>
          <p:cNvSpPr>
            <a:spLocks noGrp="1"/>
          </p:cNvSpPr>
          <p:nvPr>
            <p:ph sz="half" idx="15"/>
          </p:nvPr>
        </p:nvSpPr>
        <p:spPr>
          <a:xfrm>
            <a:off x="346446" y="1707654"/>
            <a:ext cx="2706255" cy="2557906"/>
          </a:xfrm>
        </p:spPr>
        <p:txBody>
          <a:bodyPr/>
          <a:lstStyle>
            <a:lvl1pPr marL="0" indent="0">
              <a:buNone/>
              <a:defRPr sz="2800"/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  <a:p>
            <a:pPr lvl="1"/>
            <a:r>
              <a:rPr lang="th-TH" dirty="0"/>
              <a:t>คลิกเพื่อแก้ไขลักษณะของข้อความต้นแบบ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h-TH" dirty="0"/>
              <a:t>คลิกเพื่อแก้ไขลักษณะของข้อความต้นแบบ</a:t>
            </a:r>
          </a:p>
        </p:txBody>
      </p:sp>
    </p:spTree>
    <p:extLst>
      <p:ext uri="{BB962C8B-B14F-4D97-AF65-F5344CB8AC3E}">
        <p14:creationId xmlns:p14="http://schemas.microsoft.com/office/powerpoint/2010/main" val="40881035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กลุ่ม 5"/>
          <p:cNvGrpSpPr/>
          <p:nvPr userDrawn="1"/>
        </p:nvGrpSpPr>
        <p:grpSpPr>
          <a:xfrm>
            <a:off x="251519" y="267494"/>
            <a:ext cx="8568953" cy="4593166"/>
            <a:chOff x="251519" y="267494"/>
            <a:chExt cx="8568953" cy="4593166"/>
          </a:xfrm>
        </p:grpSpPr>
        <p:sp>
          <p:nvSpPr>
            <p:cNvPr id="7" name="สี่เหลี่ยมผืนผ้า 6"/>
            <p:cNvSpPr/>
            <p:nvPr userDrawn="1"/>
          </p:nvSpPr>
          <p:spPr>
            <a:xfrm>
              <a:off x="251520" y="267494"/>
              <a:ext cx="8568952" cy="45931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8" name="กลุ่ม 7"/>
            <p:cNvGrpSpPr/>
            <p:nvPr userDrawn="1"/>
          </p:nvGrpSpPr>
          <p:grpSpPr>
            <a:xfrm>
              <a:off x="251519" y="267494"/>
              <a:ext cx="8568953" cy="4593166"/>
              <a:chOff x="-29030" y="17128"/>
              <a:chExt cx="9151241" cy="5109244"/>
            </a:xfrm>
          </p:grpSpPr>
          <p:grpSp>
            <p:nvGrpSpPr>
              <p:cNvPr id="9" name="กลุ่ม 8"/>
              <p:cNvGrpSpPr/>
              <p:nvPr/>
            </p:nvGrpSpPr>
            <p:grpSpPr>
              <a:xfrm>
                <a:off x="187436" y="17128"/>
                <a:ext cx="8652652" cy="5109244"/>
                <a:chOff x="187436" y="17128"/>
                <a:chExt cx="8652652" cy="5109244"/>
              </a:xfrm>
            </p:grpSpPr>
            <p:cxnSp>
              <p:nvCxnSpPr>
                <p:cNvPr id="23" name="Straight Connector 20"/>
                <p:cNvCxnSpPr/>
                <p:nvPr/>
              </p:nvCxnSpPr>
              <p:spPr>
                <a:xfrm>
                  <a:off x="408113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1"/>
                <p:cNvCxnSpPr/>
                <p:nvPr/>
              </p:nvCxnSpPr>
              <p:spPr>
                <a:xfrm>
                  <a:off x="451376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2"/>
                <p:cNvCxnSpPr/>
                <p:nvPr/>
              </p:nvCxnSpPr>
              <p:spPr>
                <a:xfrm>
                  <a:off x="494639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3"/>
                <p:cNvCxnSpPr/>
                <p:nvPr/>
              </p:nvCxnSpPr>
              <p:spPr>
                <a:xfrm>
                  <a:off x="537903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4"/>
                <p:cNvCxnSpPr/>
                <p:nvPr/>
              </p:nvCxnSpPr>
              <p:spPr>
                <a:xfrm>
                  <a:off x="581166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5"/>
                <p:cNvCxnSpPr/>
                <p:nvPr/>
              </p:nvCxnSpPr>
              <p:spPr>
                <a:xfrm>
                  <a:off x="624429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6"/>
                <p:cNvCxnSpPr/>
                <p:nvPr/>
              </p:nvCxnSpPr>
              <p:spPr>
                <a:xfrm>
                  <a:off x="667693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7"/>
                <p:cNvCxnSpPr/>
                <p:nvPr/>
              </p:nvCxnSpPr>
              <p:spPr>
                <a:xfrm>
                  <a:off x="710956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8"/>
                <p:cNvCxnSpPr/>
                <p:nvPr/>
              </p:nvCxnSpPr>
              <p:spPr>
                <a:xfrm>
                  <a:off x="754219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8"/>
                <p:cNvCxnSpPr/>
                <p:nvPr/>
              </p:nvCxnSpPr>
              <p:spPr>
                <a:xfrm>
                  <a:off x="797483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9"/>
                <p:cNvCxnSpPr/>
                <p:nvPr/>
              </p:nvCxnSpPr>
              <p:spPr>
                <a:xfrm>
                  <a:off x="840746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40"/>
                <p:cNvCxnSpPr/>
                <p:nvPr/>
              </p:nvCxnSpPr>
              <p:spPr>
                <a:xfrm>
                  <a:off x="884008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41"/>
                <p:cNvCxnSpPr/>
                <p:nvPr/>
              </p:nvCxnSpPr>
              <p:spPr>
                <a:xfrm>
                  <a:off x="105270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42"/>
                <p:cNvCxnSpPr/>
                <p:nvPr/>
              </p:nvCxnSpPr>
              <p:spPr>
                <a:xfrm>
                  <a:off x="148533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43"/>
                <p:cNvCxnSpPr/>
                <p:nvPr/>
              </p:nvCxnSpPr>
              <p:spPr>
                <a:xfrm>
                  <a:off x="191796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44"/>
                <p:cNvCxnSpPr/>
                <p:nvPr/>
              </p:nvCxnSpPr>
              <p:spPr>
                <a:xfrm>
                  <a:off x="235060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45"/>
                <p:cNvCxnSpPr/>
                <p:nvPr/>
              </p:nvCxnSpPr>
              <p:spPr>
                <a:xfrm>
                  <a:off x="278323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46"/>
                <p:cNvCxnSpPr/>
                <p:nvPr/>
              </p:nvCxnSpPr>
              <p:spPr>
                <a:xfrm>
                  <a:off x="321586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7"/>
                <p:cNvCxnSpPr/>
                <p:nvPr/>
              </p:nvCxnSpPr>
              <p:spPr>
                <a:xfrm>
                  <a:off x="364850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9"/>
                <p:cNvCxnSpPr/>
                <p:nvPr/>
              </p:nvCxnSpPr>
              <p:spPr>
                <a:xfrm>
                  <a:off x="18743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50"/>
                <p:cNvCxnSpPr/>
                <p:nvPr/>
              </p:nvCxnSpPr>
              <p:spPr>
                <a:xfrm>
                  <a:off x="62006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กลุ่ม 9"/>
              <p:cNvGrpSpPr/>
              <p:nvPr/>
            </p:nvGrpSpPr>
            <p:grpSpPr>
              <a:xfrm>
                <a:off x="-29030" y="263553"/>
                <a:ext cx="9151241" cy="4703748"/>
                <a:chOff x="-29030" y="263553"/>
                <a:chExt cx="9151241" cy="4703748"/>
              </a:xfrm>
            </p:grpSpPr>
            <p:cxnSp>
              <p:nvCxnSpPr>
                <p:cNvPr id="11" name="Straight Connector 60"/>
                <p:cNvCxnSpPr/>
                <p:nvPr/>
              </p:nvCxnSpPr>
              <p:spPr>
                <a:xfrm rot="16200000">
                  <a:off x="4546591" y="-2601616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53"/>
                <p:cNvCxnSpPr/>
                <p:nvPr/>
              </p:nvCxnSpPr>
              <p:spPr>
                <a:xfrm rot="16200000">
                  <a:off x="4546591" y="39168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54"/>
                <p:cNvCxnSpPr/>
                <p:nvPr/>
              </p:nvCxnSpPr>
              <p:spPr>
                <a:xfrm rot="16200000">
                  <a:off x="4546591" y="-3593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55"/>
                <p:cNvCxnSpPr/>
                <p:nvPr/>
              </p:nvCxnSpPr>
              <p:spPr>
                <a:xfrm rot="16200000">
                  <a:off x="4546591" y="-463551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56"/>
                <p:cNvCxnSpPr/>
                <p:nvPr/>
              </p:nvCxnSpPr>
              <p:spPr>
                <a:xfrm rot="16200000">
                  <a:off x="4546591" y="-891164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57"/>
                <p:cNvCxnSpPr/>
                <p:nvPr/>
              </p:nvCxnSpPr>
              <p:spPr>
                <a:xfrm rot="16200000">
                  <a:off x="4546591" y="-1318777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58"/>
                <p:cNvCxnSpPr/>
                <p:nvPr/>
              </p:nvCxnSpPr>
              <p:spPr>
                <a:xfrm rot="16200000">
                  <a:off x="4546591" y="-174639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59"/>
                <p:cNvCxnSpPr/>
                <p:nvPr/>
              </p:nvCxnSpPr>
              <p:spPr>
                <a:xfrm rot="16200000">
                  <a:off x="4546591" y="-2174003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61"/>
                <p:cNvCxnSpPr/>
                <p:nvPr/>
              </p:nvCxnSpPr>
              <p:spPr>
                <a:xfrm rot="16200000">
                  <a:off x="4546591" y="-3029229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62"/>
                <p:cNvCxnSpPr/>
                <p:nvPr/>
              </p:nvCxnSpPr>
              <p:spPr>
                <a:xfrm rot="16200000">
                  <a:off x="4546591" y="-3456842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63"/>
                <p:cNvCxnSpPr/>
                <p:nvPr/>
              </p:nvCxnSpPr>
              <p:spPr>
                <a:xfrm rot="16200000">
                  <a:off x="4546591" y="-3884455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64"/>
                <p:cNvCxnSpPr/>
                <p:nvPr/>
              </p:nvCxnSpPr>
              <p:spPr>
                <a:xfrm rot="16200000">
                  <a:off x="4546591" y="-431206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4211" y="551618"/>
            <a:ext cx="82296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h-TH" dirty="0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242DE-F0EE-4C77-B9C6-2A34B17B2D30}" type="datetimeFigureOut">
              <a:rPr lang="th-TH" smtClean="0"/>
              <a:t>20/10/64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D50B-2507-4EF4-85F2-259190485B3F}" type="slidenum">
              <a:rPr lang="th-TH" smtClean="0"/>
              <a:t>‹#›</a:t>
            </a:fld>
            <a:endParaRPr lang="th-TH"/>
          </a:p>
        </p:txBody>
      </p:sp>
      <p:grpSp>
        <p:nvGrpSpPr>
          <p:cNvPr id="57" name="กลุ่ม 56"/>
          <p:cNvGrpSpPr/>
          <p:nvPr userDrawn="1"/>
        </p:nvGrpSpPr>
        <p:grpSpPr>
          <a:xfrm>
            <a:off x="6464078" y="58747"/>
            <a:ext cx="2261782" cy="450000"/>
            <a:chOff x="3289945" y="3405879"/>
            <a:chExt cx="2261782" cy="450000"/>
          </a:xfrm>
        </p:grpSpPr>
        <p:sp>
          <p:nvSpPr>
            <p:cNvPr id="58" name="วงรี 57"/>
            <p:cNvSpPr/>
            <p:nvPr/>
          </p:nvSpPr>
          <p:spPr>
            <a:xfrm>
              <a:off x="3289945" y="3405879"/>
              <a:ext cx="472517" cy="450000"/>
            </a:xfrm>
            <a:prstGeom prst="ellipse">
              <a:avLst/>
            </a:prstGeom>
            <a:solidFill>
              <a:srgbClr val="A8C7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9" name="วงรี 58"/>
            <p:cNvSpPr/>
            <p:nvPr/>
          </p:nvSpPr>
          <p:spPr>
            <a:xfrm>
              <a:off x="3886367" y="3405879"/>
              <a:ext cx="472517" cy="450000"/>
            </a:xfrm>
            <a:prstGeom prst="ellipse">
              <a:avLst/>
            </a:prstGeom>
            <a:solidFill>
              <a:srgbClr val="B8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0" name="วงรี 59"/>
            <p:cNvSpPr/>
            <p:nvPr/>
          </p:nvSpPr>
          <p:spPr>
            <a:xfrm>
              <a:off x="4482789" y="3405879"/>
              <a:ext cx="472517" cy="450000"/>
            </a:xfrm>
            <a:prstGeom prst="ellipse">
              <a:avLst/>
            </a:prstGeom>
            <a:solidFill>
              <a:srgbClr val="CBBC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1" name="วงรี 60"/>
            <p:cNvSpPr/>
            <p:nvPr/>
          </p:nvSpPr>
          <p:spPr>
            <a:xfrm>
              <a:off x="5079210" y="3405879"/>
              <a:ext cx="472517" cy="450000"/>
            </a:xfrm>
            <a:prstGeom prst="ellipse">
              <a:avLst/>
            </a:prstGeom>
            <a:solidFill>
              <a:srgbClr val="E8C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62" name="กลุ่ม 61"/>
          <p:cNvGrpSpPr/>
          <p:nvPr userDrawn="1"/>
        </p:nvGrpSpPr>
        <p:grpSpPr>
          <a:xfrm>
            <a:off x="-1085994" y="4314392"/>
            <a:ext cx="3003978" cy="2175586"/>
            <a:chOff x="-1085994" y="4314392"/>
            <a:chExt cx="3003978" cy="2175586"/>
          </a:xfrm>
        </p:grpSpPr>
        <p:sp>
          <p:nvSpPr>
            <p:cNvPr id="63" name="เมฆ 62"/>
            <p:cNvSpPr/>
            <p:nvPr/>
          </p:nvSpPr>
          <p:spPr>
            <a:xfrm rot="1140269" flipH="1">
              <a:off x="-1085994" y="4314392"/>
              <a:ext cx="3003978" cy="2175586"/>
            </a:xfrm>
            <a:prstGeom prst="clou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25400" algn="l" rotWithShape="0">
                <a:schemeClr val="accent4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64" name="รูปภาพ 6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26195">
              <a:off x="142099" y="4459669"/>
              <a:ext cx="373985" cy="398113"/>
            </a:xfrm>
            <a:prstGeom prst="rect">
              <a:avLst/>
            </a:prstGeom>
          </p:spPr>
        </p:pic>
        <p:pic>
          <p:nvPicPr>
            <p:cNvPr id="65" name="รูปภาพ 6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28" t="5708" r="6315" b="82002"/>
            <a:stretch/>
          </p:blipFill>
          <p:spPr>
            <a:xfrm>
              <a:off x="766340" y="4856971"/>
              <a:ext cx="202448" cy="225000"/>
            </a:xfrm>
            <a:prstGeom prst="rect">
              <a:avLst/>
            </a:prstGeom>
          </p:spPr>
        </p:pic>
      </p:grpSp>
      <p:grpSp>
        <p:nvGrpSpPr>
          <p:cNvPr id="66" name="กลุ่ม 65"/>
          <p:cNvGrpSpPr/>
          <p:nvPr userDrawn="1"/>
        </p:nvGrpSpPr>
        <p:grpSpPr>
          <a:xfrm>
            <a:off x="-1292601" y="-1294507"/>
            <a:ext cx="3003978" cy="2402200"/>
            <a:chOff x="-1292601" y="-1294507"/>
            <a:chExt cx="3003978" cy="2402200"/>
          </a:xfrm>
        </p:grpSpPr>
        <p:sp>
          <p:nvSpPr>
            <p:cNvPr id="67" name="เมฆ 66"/>
            <p:cNvSpPr/>
            <p:nvPr/>
          </p:nvSpPr>
          <p:spPr>
            <a:xfrm rot="8398626" flipH="1">
              <a:off x="-1292601" y="-1294507"/>
              <a:ext cx="3003978" cy="2175586"/>
            </a:xfrm>
            <a:prstGeom prst="clou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25400" algn="l" rotWithShape="0">
                <a:schemeClr val="accent4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68" name="รูปภาพ 6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96950" flipH="1" flipV="1">
              <a:off x="175863" y="13552"/>
              <a:ext cx="1088830" cy="1094141"/>
            </a:xfrm>
            <a:prstGeom prst="rect">
              <a:avLst/>
            </a:prstGeom>
            <a:effectLst>
              <a:outerShdw blurRad="50800" dist="38100" dir="2700000" algn="tl" rotWithShape="0">
                <a:schemeClr val="accent4">
                  <a:alpha val="40000"/>
                </a:schemeClr>
              </a:outerShdw>
            </a:effectLst>
          </p:spPr>
        </p:pic>
        <p:pic>
          <p:nvPicPr>
            <p:cNvPr id="69" name="รูปภาพ 6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568" y="79692"/>
              <a:ext cx="249423" cy="267763"/>
            </a:xfrm>
            <a:prstGeom prst="rect">
              <a:avLst/>
            </a:prstGeom>
          </p:spPr>
        </p:pic>
      </p:grpSp>
      <p:pic>
        <p:nvPicPr>
          <p:cNvPr id="70" name="รูปภาพ 69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897" y="4397550"/>
            <a:ext cx="1283070" cy="734201"/>
          </a:xfrm>
          <a:prstGeom prst="rect">
            <a:avLst/>
          </a:prstGeom>
          <a:effectLst>
            <a:outerShdw blurRad="50800" dist="25400" algn="l" rotWithShape="0">
              <a:schemeClr val="accent4">
                <a:alpha val="40000"/>
              </a:schemeClr>
            </a:outerShdw>
          </a:effectLst>
        </p:spPr>
      </p:pic>
      <p:pic>
        <p:nvPicPr>
          <p:cNvPr id="71" name="รูปภาพ 7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628" t="5708" r="6315" b="82002"/>
          <a:stretch/>
        </p:blipFill>
        <p:spPr>
          <a:xfrm>
            <a:off x="8846793" y="4202190"/>
            <a:ext cx="202448" cy="22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1035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สี่เหลี่ยมผืนผ้า 56"/>
          <p:cNvSpPr/>
          <p:nvPr userDrawn="1"/>
        </p:nvSpPr>
        <p:spPr>
          <a:xfrm>
            <a:off x="251520" y="267494"/>
            <a:ext cx="8568952" cy="4593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grpSp>
        <p:nvGrpSpPr>
          <p:cNvPr id="58" name="กลุ่ม 57"/>
          <p:cNvGrpSpPr/>
          <p:nvPr userDrawn="1"/>
        </p:nvGrpSpPr>
        <p:grpSpPr>
          <a:xfrm>
            <a:off x="251519" y="267494"/>
            <a:ext cx="8568953" cy="4593166"/>
            <a:chOff x="-29030" y="17128"/>
            <a:chExt cx="9151241" cy="5109244"/>
          </a:xfrm>
        </p:grpSpPr>
        <p:grpSp>
          <p:nvGrpSpPr>
            <p:cNvPr id="59" name="กลุ่ม 58"/>
            <p:cNvGrpSpPr/>
            <p:nvPr/>
          </p:nvGrpSpPr>
          <p:grpSpPr>
            <a:xfrm>
              <a:off x="187436" y="17128"/>
              <a:ext cx="8652652" cy="5109244"/>
              <a:chOff x="187436" y="17128"/>
              <a:chExt cx="8652652" cy="5109244"/>
            </a:xfrm>
          </p:grpSpPr>
          <p:cxnSp>
            <p:nvCxnSpPr>
              <p:cNvPr id="73" name="Straight Connector 20"/>
              <p:cNvCxnSpPr/>
              <p:nvPr/>
            </p:nvCxnSpPr>
            <p:spPr>
              <a:xfrm>
                <a:off x="4081133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21"/>
              <p:cNvCxnSpPr/>
              <p:nvPr/>
            </p:nvCxnSpPr>
            <p:spPr>
              <a:xfrm>
                <a:off x="4513766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22"/>
              <p:cNvCxnSpPr/>
              <p:nvPr/>
            </p:nvCxnSpPr>
            <p:spPr>
              <a:xfrm>
                <a:off x="4946399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23"/>
              <p:cNvCxnSpPr/>
              <p:nvPr/>
            </p:nvCxnSpPr>
            <p:spPr>
              <a:xfrm>
                <a:off x="5379032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24"/>
              <p:cNvCxnSpPr/>
              <p:nvPr/>
            </p:nvCxnSpPr>
            <p:spPr>
              <a:xfrm>
                <a:off x="5811665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25"/>
              <p:cNvCxnSpPr/>
              <p:nvPr/>
            </p:nvCxnSpPr>
            <p:spPr>
              <a:xfrm>
                <a:off x="6244298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26"/>
              <p:cNvCxnSpPr/>
              <p:nvPr/>
            </p:nvCxnSpPr>
            <p:spPr>
              <a:xfrm>
                <a:off x="6676931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27"/>
              <p:cNvCxnSpPr/>
              <p:nvPr/>
            </p:nvCxnSpPr>
            <p:spPr>
              <a:xfrm>
                <a:off x="7109564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28"/>
              <p:cNvCxnSpPr/>
              <p:nvPr/>
            </p:nvCxnSpPr>
            <p:spPr>
              <a:xfrm>
                <a:off x="7542197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38"/>
              <p:cNvCxnSpPr/>
              <p:nvPr/>
            </p:nvCxnSpPr>
            <p:spPr>
              <a:xfrm>
                <a:off x="7974830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39"/>
              <p:cNvCxnSpPr/>
              <p:nvPr/>
            </p:nvCxnSpPr>
            <p:spPr>
              <a:xfrm>
                <a:off x="8407463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40"/>
              <p:cNvCxnSpPr/>
              <p:nvPr/>
            </p:nvCxnSpPr>
            <p:spPr>
              <a:xfrm>
                <a:off x="8840088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41"/>
              <p:cNvCxnSpPr/>
              <p:nvPr/>
            </p:nvCxnSpPr>
            <p:spPr>
              <a:xfrm>
                <a:off x="1052702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42"/>
              <p:cNvCxnSpPr/>
              <p:nvPr/>
            </p:nvCxnSpPr>
            <p:spPr>
              <a:xfrm>
                <a:off x="1485335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43"/>
              <p:cNvCxnSpPr/>
              <p:nvPr/>
            </p:nvCxnSpPr>
            <p:spPr>
              <a:xfrm>
                <a:off x="1917968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44"/>
              <p:cNvCxnSpPr/>
              <p:nvPr/>
            </p:nvCxnSpPr>
            <p:spPr>
              <a:xfrm>
                <a:off x="2350601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45"/>
              <p:cNvCxnSpPr/>
              <p:nvPr/>
            </p:nvCxnSpPr>
            <p:spPr>
              <a:xfrm>
                <a:off x="2783234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46"/>
              <p:cNvCxnSpPr/>
              <p:nvPr/>
            </p:nvCxnSpPr>
            <p:spPr>
              <a:xfrm>
                <a:off x="3215867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47"/>
              <p:cNvCxnSpPr/>
              <p:nvPr/>
            </p:nvCxnSpPr>
            <p:spPr>
              <a:xfrm>
                <a:off x="3648500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49"/>
              <p:cNvCxnSpPr/>
              <p:nvPr/>
            </p:nvCxnSpPr>
            <p:spPr>
              <a:xfrm>
                <a:off x="187436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50"/>
              <p:cNvCxnSpPr/>
              <p:nvPr/>
            </p:nvCxnSpPr>
            <p:spPr>
              <a:xfrm>
                <a:off x="620069" y="17128"/>
                <a:ext cx="0" cy="5109244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กลุ่ม 59"/>
            <p:cNvGrpSpPr/>
            <p:nvPr/>
          </p:nvGrpSpPr>
          <p:grpSpPr>
            <a:xfrm>
              <a:off x="-29030" y="263553"/>
              <a:ext cx="9151241" cy="4703748"/>
              <a:chOff x="-29030" y="263553"/>
              <a:chExt cx="9151241" cy="4703748"/>
            </a:xfrm>
          </p:grpSpPr>
          <p:cxnSp>
            <p:nvCxnSpPr>
              <p:cNvPr id="61" name="Straight Connector 60"/>
              <p:cNvCxnSpPr/>
              <p:nvPr/>
            </p:nvCxnSpPr>
            <p:spPr>
              <a:xfrm rot="16200000">
                <a:off x="4546591" y="-2601616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53"/>
              <p:cNvCxnSpPr/>
              <p:nvPr/>
            </p:nvCxnSpPr>
            <p:spPr>
              <a:xfrm rot="16200000">
                <a:off x="4546591" y="391680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54"/>
              <p:cNvCxnSpPr/>
              <p:nvPr/>
            </p:nvCxnSpPr>
            <p:spPr>
              <a:xfrm rot="16200000">
                <a:off x="4546591" y="-35938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55"/>
              <p:cNvCxnSpPr/>
              <p:nvPr/>
            </p:nvCxnSpPr>
            <p:spPr>
              <a:xfrm rot="16200000">
                <a:off x="4546591" y="-463551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56"/>
              <p:cNvCxnSpPr/>
              <p:nvPr/>
            </p:nvCxnSpPr>
            <p:spPr>
              <a:xfrm rot="16200000">
                <a:off x="4546591" y="-891164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57"/>
              <p:cNvCxnSpPr/>
              <p:nvPr/>
            </p:nvCxnSpPr>
            <p:spPr>
              <a:xfrm rot="16200000">
                <a:off x="4546591" y="-1318777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58"/>
              <p:cNvCxnSpPr/>
              <p:nvPr/>
            </p:nvCxnSpPr>
            <p:spPr>
              <a:xfrm rot="16200000">
                <a:off x="4546591" y="-1746390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59"/>
              <p:cNvCxnSpPr/>
              <p:nvPr/>
            </p:nvCxnSpPr>
            <p:spPr>
              <a:xfrm rot="16200000">
                <a:off x="4546591" y="-2174003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1"/>
              <p:cNvCxnSpPr/>
              <p:nvPr/>
            </p:nvCxnSpPr>
            <p:spPr>
              <a:xfrm rot="16200000">
                <a:off x="4546591" y="-3029229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2"/>
              <p:cNvCxnSpPr/>
              <p:nvPr/>
            </p:nvCxnSpPr>
            <p:spPr>
              <a:xfrm rot="16200000">
                <a:off x="4546591" y="-3456842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63"/>
              <p:cNvCxnSpPr/>
              <p:nvPr/>
            </p:nvCxnSpPr>
            <p:spPr>
              <a:xfrm rot="16200000">
                <a:off x="4546591" y="-3884455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64"/>
              <p:cNvCxnSpPr/>
              <p:nvPr/>
            </p:nvCxnSpPr>
            <p:spPr>
              <a:xfrm rot="16200000">
                <a:off x="4546591" y="-4312068"/>
                <a:ext cx="0" cy="9151241"/>
              </a:xfrm>
              <a:prstGeom prst="line">
                <a:avLst/>
              </a:prstGeom>
              <a:ln>
                <a:solidFill>
                  <a:schemeClr val="accent4">
                    <a:lumMod val="60000"/>
                    <a:lumOff val="40000"/>
                    <a:alpha val="68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7" name="กลุ่ม 96"/>
          <p:cNvGrpSpPr/>
          <p:nvPr userDrawn="1"/>
        </p:nvGrpSpPr>
        <p:grpSpPr>
          <a:xfrm>
            <a:off x="6274952" y="-3034282"/>
            <a:ext cx="854894" cy="2601174"/>
            <a:chOff x="7440136" y="733697"/>
            <a:chExt cx="854894" cy="2601174"/>
          </a:xfrm>
        </p:grpSpPr>
        <p:sp>
          <p:nvSpPr>
            <p:cNvPr id="98" name="รูปแบบอิสระ 97"/>
            <p:cNvSpPr/>
            <p:nvPr/>
          </p:nvSpPr>
          <p:spPr>
            <a:xfrm>
              <a:off x="7799259" y="1667435"/>
              <a:ext cx="215253" cy="1667436"/>
            </a:xfrm>
            <a:custGeom>
              <a:avLst/>
              <a:gdLst>
                <a:gd name="connsiteX0" fmla="*/ 71753 w 215253"/>
                <a:gd name="connsiteY0" fmla="*/ 0 h 1667436"/>
                <a:gd name="connsiteX1" fmla="*/ 197259 w 215253"/>
                <a:gd name="connsiteY1" fmla="*/ 376518 h 1667436"/>
                <a:gd name="connsiteX2" fmla="*/ 35 w 215253"/>
                <a:gd name="connsiteY2" fmla="*/ 824753 h 1667436"/>
                <a:gd name="connsiteX3" fmla="*/ 215188 w 215253"/>
                <a:gd name="connsiteY3" fmla="*/ 1344706 h 1667436"/>
                <a:gd name="connsiteX4" fmla="*/ 17965 w 215253"/>
                <a:gd name="connsiteY4" fmla="*/ 1667436 h 1667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253" h="1667436">
                  <a:moveTo>
                    <a:pt x="71753" y="0"/>
                  </a:moveTo>
                  <a:cubicBezTo>
                    <a:pt x="140482" y="119529"/>
                    <a:pt x="209212" y="239059"/>
                    <a:pt x="197259" y="376518"/>
                  </a:cubicBezTo>
                  <a:cubicBezTo>
                    <a:pt x="185306" y="513977"/>
                    <a:pt x="-2953" y="663388"/>
                    <a:pt x="35" y="824753"/>
                  </a:cubicBezTo>
                  <a:cubicBezTo>
                    <a:pt x="3023" y="986118"/>
                    <a:pt x="212200" y="1204259"/>
                    <a:pt x="215188" y="1344706"/>
                  </a:cubicBezTo>
                  <a:cubicBezTo>
                    <a:pt x="218176" y="1485153"/>
                    <a:pt x="118070" y="1576294"/>
                    <a:pt x="17965" y="1667436"/>
                  </a:cubicBezTo>
                </a:path>
              </a:pathLst>
            </a:custGeom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99" name="กลุ่ม 98"/>
            <p:cNvGrpSpPr/>
            <p:nvPr/>
          </p:nvGrpSpPr>
          <p:grpSpPr>
            <a:xfrm>
              <a:off x="7440136" y="733697"/>
              <a:ext cx="854894" cy="956811"/>
              <a:chOff x="7340993" y="492494"/>
              <a:chExt cx="1113723" cy="1253001"/>
            </a:xfrm>
          </p:grpSpPr>
          <p:sp>
            <p:nvSpPr>
              <p:cNvPr id="100" name="หัวใจ 99"/>
              <p:cNvSpPr/>
              <p:nvPr/>
            </p:nvSpPr>
            <p:spPr>
              <a:xfrm rot="10800000">
                <a:off x="7812360" y="1601479"/>
                <a:ext cx="144016" cy="144016"/>
              </a:xfrm>
              <a:prstGeom prst="heart">
                <a:avLst/>
              </a:prstGeom>
              <a:solidFill>
                <a:srgbClr val="FFBDB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01" name="วงรี 100"/>
              <p:cNvSpPr/>
              <p:nvPr/>
            </p:nvSpPr>
            <p:spPr>
              <a:xfrm>
                <a:off x="7340993" y="492494"/>
                <a:ext cx="1113723" cy="1149794"/>
              </a:xfrm>
              <a:prstGeom prst="ellipse">
                <a:avLst/>
              </a:prstGeom>
              <a:solidFill>
                <a:srgbClr val="FFE5E5"/>
              </a:solidFill>
              <a:ln>
                <a:noFill/>
              </a:ln>
              <a:effectLst>
                <a:innerShdw blurRad="63500" dist="190500" dir="2700000">
                  <a:srgbClr val="FFBDBD">
                    <a:alpha val="49804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02" name="หัวใจ 101"/>
              <p:cNvSpPr/>
              <p:nvPr/>
            </p:nvSpPr>
            <p:spPr>
              <a:xfrm>
                <a:off x="7543546" y="788684"/>
                <a:ext cx="202552" cy="169528"/>
              </a:xfrm>
              <a:prstGeom prst="hear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03" name="วงรี 102"/>
              <p:cNvSpPr/>
              <p:nvPr/>
            </p:nvSpPr>
            <p:spPr>
              <a:xfrm>
                <a:off x="7599822" y="1040630"/>
                <a:ext cx="90000" cy="9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</p:grpSp>
      <p:grpSp>
        <p:nvGrpSpPr>
          <p:cNvPr id="104" name="กลุ่ม 103"/>
          <p:cNvGrpSpPr/>
          <p:nvPr userDrawn="1"/>
        </p:nvGrpSpPr>
        <p:grpSpPr>
          <a:xfrm>
            <a:off x="1370106" y="-3402358"/>
            <a:ext cx="854894" cy="2796953"/>
            <a:chOff x="7440136" y="733697"/>
            <a:chExt cx="854894" cy="2601174"/>
          </a:xfrm>
        </p:grpSpPr>
        <p:sp>
          <p:nvSpPr>
            <p:cNvPr id="105" name="รูปแบบอิสระ 104"/>
            <p:cNvSpPr/>
            <p:nvPr/>
          </p:nvSpPr>
          <p:spPr>
            <a:xfrm>
              <a:off x="7799259" y="1667435"/>
              <a:ext cx="215253" cy="1667436"/>
            </a:xfrm>
            <a:custGeom>
              <a:avLst/>
              <a:gdLst>
                <a:gd name="connsiteX0" fmla="*/ 71753 w 215253"/>
                <a:gd name="connsiteY0" fmla="*/ 0 h 1667436"/>
                <a:gd name="connsiteX1" fmla="*/ 197259 w 215253"/>
                <a:gd name="connsiteY1" fmla="*/ 376518 h 1667436"/>
                <a:gd name="connsiteX2" fmla="*/ 35 w 215253"/>
                <a:gd name="connsiteY2" fmla="*/ 824753 h 1667436"/>
                <a:gd name="connsiteX3" fmla="*/ 215188 w 215253"/>
                <a:gd name="connsiteY3" fmla="*/ 1344706 h 1667436"/>
                <a:gd name="connsiteX4" fmla="*/ 17965 w 215253"/>
                <a:gd name="connsiteY4" fmla="*/ 1667436 h 1667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253" h="1667436">
                  <a:moveTo>
                    <a:pt x="71753" y="0"/>
                  </a:moveTo>
                  <a:cubicBezTo>
                    <a:pt x="140482" y="119529"/>
                    <a:pt x="209212" y="239059"/>
                    <a:pt x="197259" y="376518"/>
                  </a:cubicBezTo>
                  <a:cubicBezTo>
                    <a:pt x="185306" y="513977"/>
                    <a:pt x="-2953" y="663388"/>
                    <a:pt x="35" y="824753"/>
                  </a:cubicBezTo>
                  <a:cubicBezTo>
                    <a:pt x="3023" y="986118"/>
                    <a:pt x="212200" y="1204259"/>
                    <a:pt x="215188" y="1344706"/>
                  </a:cubicBezTo>
                  <a:cubicBezTo>
                    <a:pt x="218176" y="1485153"/>
                    <a:pt x="118070" y="1576294"/>
                    <a:pt x="17965" y="1667436"/>
                  </a:cubicBezTo>
                </a:path>
              </a:pathLst>
            </a:custGeom>
            <a:ln>
              <a:solidFill>
                <a:srgbClr val="A8C7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106" name="กลุ่ม 105"/>
            <p:cNvGrpSpPr/>
            <p:nvPr/>
          </p:nvGrpSpPr>
          <p:grpSpPr>
            <a:xfrm>
              <a:off x="7440136" y="733697"/>
              <a:ext cx="854894" cy="956811"/>
              <a:chOff x="7340993" y="492494"/>
              <a:chExt cx="1113723" cy="1253001"/>
            </a:xfrm>
          </p:grpSpPr>
          <p:sp>
            <p:nvSpPr>
              <p:cNvPr id="107" name="หัวใจ 106"/>
              <p:cNvSpPr/>
              <p:nvPr/>
            </p:nvSpPr>
            <p:spPr>
              <a:xfrm rot="10800000">
                <a:off x="7812360" y="1601479"/>
                <a:ext cx="144016" cy="144016"/>
              </a:xfrm>
              <a:prstGeom prst="heart">
                <a:avLst/>
              </a:prstGeom>
              <a:solidFill>
                <a:srgbClr val="A8C7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08" name="วงรี 107"/>
              <p:cNvSpPr/>
              <p:nvPr/>
            </p:nvSpPr>
            <p:spPr>
              <a:xfrm>
                <a:off x="7340993" y="492494"/>
                <a:ext cx="1113723" cy="1149794"/>
              </a:xfrm>
              <a:prstGeom prst="ellipse">
                <a:avLst/>
              </a:prstGeom>
              <a:solidFill>
                <a:srgbClr val="B8D2D6"/>
              </a:solidFill>
              <a:ln>
                <a:noFill/>
              </a:ln>
              <a:effectLst>
                <a:innerShdw blurRad="63500" dist="190500" dir="2700000">
                  <a:schemeClr val="accent5">
                    <a:lumMod val="60000"/>
                    <a:lumOff val="40000"/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09" name="หัวใจ 108"/>
              <p:cNvSpPr/>
              <p:nvPr/>
            </p:nvSpPr>
            <p:spPr>
              <a:xfrm>
                <a:off x="7543546" y="788684"/>
                <a:ext cx="202552" cy="169528"/>
              </a:xfrm>
              <a:prstGeom prst="hear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10" name="วงรี 109"/>
              <p:cNvSpPr/>
              <p:nvPr/>
            </p:nvSpPr>
            <p:spPr>
              <a:xfrm>
                <a:off x="7599822" y="1040630"/>
                <a:ext cx="90000" cy="9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</p:grpSp>
      <p:pic>
        <p:nvPicPr>
          <p:cNvPr id="117" name="รูปภาพ 1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86614" flipH="1">
            <a:off x="7056461" y="2040085"/>
            <a:ext cx="1517950" cy="1525355"/>
          </a:xfrm>
          <a:prstGeom prst="rect">
            <a:avLst/>
          </a:prstGeom>
          <a:effectLst>
            <a:outerShdw blurRad="50800" dist="38100" dir="2700000" algn="tl" rotWithShape="0">
              <a:schemeClr val="accent4">
                <a:alpha val="40000"/>
              </a:schemeClr>
            </a:outerShdw>
          </a:effectLst>
        </p:spPr>
      </p:pic>
      <p:grpSp>
        <p:nvGrpSpPr>
          <p:cNvPr id="120" name="กลุ่ม 119"/>
          <p:cNvGrpSpPr/>
          <p:nvPr userDrawn="1"/>
        </p:nvGrpSpPr>
        <p:grpSpPr>
          <a:xfrm>
            <a:off x="7896532" y="-2952289"/>
            <a:ext cx="854894" cy="2601174"/>
            <a:chOff x="7440136" y="733697"/>
            <a:chExt cx="854894" cy="2601174"/>
          </a:xfrm>
        </p:grpSpPr>
        <p:sp>
          <p:nvSpPr>
            <p:cNvPr id="121" name="รูปแบบอิสระ 120"/>
            <p:cNvSpPr/>
            <p:nvPr/>
          </p:nvSpPr>
          <p:spPr>
            <a:xfrm>
              <a:off x="7799259" y="1667435"/>
              <a:ext cx="215253" cy="1667436"/>
            </a:xfrm>
            <a:custGeom>
              <a:avLst/>
              <a:gdLst>
                <a:gd name="connsiteX0" fmla="*/ 71753 w 215253"/>
                <a:gd name="connsiteY0" fmla="*/ 0 h 1667436"/>
                <a:gd name="connsiteX1" fmla="*/ 197259 w 215253"/>
                <a:gd name="connsiteY1" fmla="*/ 376518 h 1667436"/>
                <a:gd name="connsiteX2" fmla="*/ 35 w 215253"/>
                <a:gd name="connsiteY2" fmla="*/ 824753 h 1667436"/>
                <a:gd name="connsiteX3" fmla="*/ 215188 w 215253"/>
                <a:gd name="connsiteY3" fmla="*/ 1344706 h 1667436"/>
                <a:gd name="connsiteX4" fmla="*/ 17965 w 215253"/>
                <a:gd name="connsiteY4" fmla="*/ 1667436 h 1667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253" h="1667436">
                  <a:moveTo>
                    <a:pt x="71753" y="0"/>
                  </a:moveTo>
                  <a:cubicBezTo>
                    <a:pt x="140482" y="119529"/>
                    <a:pt x="209212" y="239059"/>
                    <a:pt x="197259" y="376518"/>
                  </a:cubicBezTo>
                  <a:cubicBezTo>
                    <a:pt x="185306" y="513977"/>
                    <a:pt x="-2953" y="663388"/>
                    <a:pt x="35" y="824753"/>
                  </a:cubicBezTo>
                  <a:cubicBezTo>
                    <a:pt x="3023" y="986118"/>
                    <a:pt x="212200" y="1204259"/>
                    <a:pt x="215188" y="1344706"/>
                  </a:cubicBezTo>
                  <a:cubicBezTo>
                    <a:pt x="218176" y="1485153"/>
                    <a:pt x="118070" y="1576294"/>
                    <a:pt x="17965" y="1667436"/>
                  </a:cubicBezTo>
                </a:path>
              </a:pathLst>
            </a:custGeom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122" name="กลุ่ม 121"/>
            <p:cNvGrpSpPr/>
            <p:nvPr/>
          </p:nvGrpSpPr>
          <p:grpSpPr>
            <a:xfrm>
              <a:off x="7440136" y="733697"/>
              <a:ext cx="854894" cy="956811"/>
              <a:chOff x="7340993" y="492494"/>
              <a:chExt cx="1113723" cy="1253001"/>
            </a:xfrm>
          </p:grpSpPr>
          <p:sp>
            <p:nvSpPr>
              <p:cNvPr id="123" name="หัวใจ 122"/>
              <p:cNvSpPr/>
              <p:nvPr/>
            </p:nvSpPr>
            <p:spPr>
              <a:xfrm rot="10800000">
                <a:off x="7812360" y="1601479"/>
                <a:ext cx="144016" cy="144016"/>
              </a:xfrm>
              <a:prstGeom prst="hear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24" name="วงรี 123"/>
              <p:cNvSpPr/>
              <p:nvPr/>
            </p:nvSpPr>
            <p:spPr>
              <a:xfrm>
                <a:off x="7340993" y="492494"/>
                <a:ext cx="1113723" cy="1149794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>
                <a:innerShdw blurRad="63500" dist="190500" dir="2700000">
                  <a:schemeClr val="accent4">
                    <a:lumMod val="60000"/>
                    <a:lumOff val="40000"/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25" name="หัวใจ 124"/>
              <p:cNvSpPr/>
              <p:nvPr/>
            </p:nvSpPr>
            <p:spPr>
              <a:xfrm>
                <a:off x="7543546" y="788684"/>
                <a:ext cx="202552" cy="169528"/>
              </a:xfrm>
              <a:prstGeom prst="hear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26" name="วงรี 125"/>
              <p:cNvSpPr/>
              <p:nvPr/>
            </p:nvSpPr>
            <p:spPr>
              <a:xfrm>
                <a:off x="7599822" y="1040630"/>
                <a:ext cx="90000" cy="9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</p:grpSp>
      <p:grpSp>
        <p:nvGrpSpPr>
          <p:cNvPr id="127" name="กลุ่ม 126"/>
          <p:cNvGrpSpPr/>
          <p:nvPr userDrawn="1"/>
        </p:nvGrpSpPr>
        <p:grpSpPr>
          <a:xfrm>
            <a:off x="709440" y="-2937619"/>
            <a:ext cx="854894" cy="2601174"/>
            <a:chOff x="7440136" y="733697"/>
            <a:chExt cx="854894" cy="2601174"/>
          </a:xfrm>
        </p:grpSpPr>
        <p:sp>
          <p:nvSpPr>
            <p:cNvPr id="128" name="รูปแบบอิสระ 127"/>
            <p:cNvSpPr/>
            <p:nvPr/>
          </p:nvSpPr>
          <p:spPr>
            <a:xfrm>
              <a:off x="7799259" y="1667435"/>
              <a:ext cx="215253" cy="1667436"/>
            </a:xfrm>
            <a:custGeom>
              <a:avLst/>
              <a:gdLst>
                <a:gd name="connsiteX0" fmla="*/ 71753 w 215253"/>
                <a:gd name="connsiteY0" fmla="*/ 0 h 1667436"/>
                <a:gd name="connsiteX1" fmla="*/ 197259 w 215253"/>
                <a:gd name="connsiteY1" fmla="*/ 376518 h 1667436"/>
                <a:gd name="connsiteX2" fmla="*/ 35 w 215253"/>
                <a:gd name="connsiteY2" fmla="*/ 824753 h 1667436"/>
                <a:gd name="connsiteX3" fmla="*/ 215188 w 215253"/>
                <a:gd name="connsiteY3" fmla="*/ 1344706 h 1667436"/>
                <a:gd name="connsiteX4" fmla="*/ 17965 w 215253"/>
                <a:gd name="connsiteY4" fmla="*/ 1667436 h 1667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253" h="1667436">
                  <a:moveTo>
                    <a:pt x="71753" y="0"/>
                  </a:moveTo>
                  <a:cubicBezTo>
                    <a:pt x="140482" y="119529"/>
                    <a:pt x="209212" y="239059"/>
                    <a:pt x="197259" y="376518"/>
                  </a:cubicBezTo>
                  <a:cubicBezTo>
                    <a:pt x="185306" y="513977"/>
                    <a:pt x="-2953" y="663388"/>
                    <a:pt x="35" y="824753"/>
                  </a:cubicBezTo>
                  <a:cubicBezTo>
                    <a:pt x="3023" y="986118"/>
                    <a:pt x="212200" y="1204259"/>
                    <a:pt x="215188" y="1344706"/>
                  </a:cubicBezTo>
                  <a:cubicBezTo>
                    <a:pt x="218176" y="1485153"/>
                    <a:pt x="118070" y="1576294"/>
                    <a:pt x="17965" y="1667436"/>
                  </a:cubicBezTo>
                </a:path>
              </a:pathLst>
            </a:custGeom>
            <a:ln>
              <a:solidFill>
                <a:srgbClr val="DFB3C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129" name="กลุ่ม 128"/>
            <p:cNvGrpSpPr/>
            <p:nvPr/>
          </p:nvGrpSpPr>
          <p:grpSpPr>
            <a:xfrm>
              <a:off x="7440136" y="733697"/>
              <a:ext cx="854894" cy="956811"/>
              <a:chOff x="7340993" y="492494"/>
              <a:chExt cx="1113723" cy="1253001"/>
            </a:xfrm>
          </p:grpSpPr>
          <p:sp>
            <p:nvSpPr>
              <p:cNvPr id="130" name="หัวใจ 129"/>
              <p:cNvSpPr/>
              <p:nvPr/>
            </p:nvSpPr>
            <p:spPr>
              <a:xfrm rot="10800000">
                <a:off x="7812360" y="1601479"/>
                <a:ext cx="144016" cy="144016"/>
              </a:xfrm>
              <a:prstGeom prst="heart">
                <a:avLst/>
              </a:prstGeom>
              <a:solidFill>
                <a:srgbClr val="DFB3C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31" name="วงรี 130"/>
              <p:cNvSpPr/>
              <p:nvPr/>
            </p:nvSpPr>
            <p:spPr>
              <a:xfrm>
                <a:off x="7340993" y="492494"/>
                <a:ext cx="1113723" cy="1149794"/>
              </a:xfrm>
              <a:prstGeom prst="ellipse">
                <a:avLst/>
              </a:prstGeom>
              <a:solidFill>
                <a:srgbClr val="E8C6D2"/>
              </a:solidFill>
              <a:ln>
                <a:noFill/>
              </a:ln>
              <a:effectLst>
                <a:innerShdw blurRad="63500" dist="190500" dir="2700000">
                  <a:srgbClr val="DFB3C4">
                    <a:alpha val="5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32" name="หัวใจ 131"/>
              <p:cNvSpPr/>
              <p:nvPr/>
            </p:nvSpPr>
            <p:spPr>
              <a:xfrm>
                <a:off x="7543546" y="788684"/>
                <a:ext cx="202552" cy="169528"/>
              </a:xfrm>
              <a:prstGeom prst="hear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33" name="วงรี 132"/>
              <p:cNvSpPr/>
              <p:nvPr/>
            </p:nvSpPr>
            <p:spPr>
              <a:xfrm>
                <a:off x="7599822" y="1040630"/>
                <a:ext cx="90000" cy="9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</p:grpSp>
      <p:sp>
        <p:nvSpPr>
          <p:cNvPr id="135" name="TextBox 134"/>
          <p:cNvSpPr txBox="1"/>
          <p:nvPr userDrawn="1"/>
        </p:nvSpPr>
        <p:spPr>
          <a:xfrm rot="21389866">
            <a:off x="5046069" y="1198035"/>
            <a:ext cx="879176" cy="12630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+</a:t>
            </a:r>
            <a:endParaRPr lang="th-TH" dirty="0">
              <a:solidFill>
                <a:schemeClr val="accent2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sp>
        <p:nvSpPr>
          <p:cNvPr id="136" name="สามเหลี่ยมหน้าจั่ว 135"/>
          <p:cNvSpPr/>
          <p:nvPr userDrawn="1"/>
        </p:nvSpPr>
        <p:spPr>
          <a:xfrm rot="20089558">
            <a:off x="5438196" y="651276"/>
            <a:ext cx="237304" cy="180261"/>
          </a:xfrm>
          <a:prstGeom prst="triangle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7" name="สามเหลี่ยมหน้าจั่ว 136"/>
          <p:cNvSpPr/>
          <p:nvPr userDrawn="1"/>
        </p:nvSpPr>
        <p:spPr>
          <a:xfrm rot="1772264">
            <a:off x="3550151" y="1792774"/>
            <a:ext cx="173012" cy="142760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8" name="วงรี 137"/>
          <p:cNvSpPr/>
          <p:nvPr userDrawn="1"/>
        </p:nvSpPr>
        <p:spPr>
          <a:xfrm>
            <a:off x="2560417" y="1105157"/>
            <a:ext cx="130355" cy="132042"/>
          </a:xfrm>
          <a:prstGeom prst="ellipse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9" name="วงรี 138"/>
          <p:cNvSpPr/>
          <p:nvPr userDrawn="1"/>
        </p:nvSpPr>
        <p:spPr>
          <a:xfrm>
            <a:off x="4248174" y="723621"/>
            <a:ext cx="130355" cy="13204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0" name="วงรี 139"/>
          <p:cNvSpPr/>
          <p:nvPr userDrawn="1"/>
        </p:nvSpPr>
        <p:spPr>
          <a:xfrm>
            <a:off x="5744967" y="1939723"/>
            <a:ext cx="130355" cy="132042"/>
          </a:xfrm>
          <a:prstGeom prst="ellipse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1" name="วงรี 140"/>
          <p:cNvSpPr/>
          <p:nvPr userDrawn="1"/>
        </p:nvSpPr>
        <p:spPr>
          <a:xfrm>
            <a:off x="6676523" y="1128309"/>
            <a:ext cx="130355" cy="13204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2" name="TextBox 141"/>
          <p:cNvSpPr txBox="1"/>
          <p:nvPr userDrawn="1"/>
        </p:nvSpPr>
        <p:spPr>
          <a:xfrm rot="21389866">
            <a:off x="6829165" y="1787154"/>
            <a:ext cx="879176" cy="12630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+</a:t>
            </a:r>
            <a:endParaRPr lang="th-TH" dirty="0">
              <a:solidFill>
                <a:schemeClr val="accent2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43" name="กลุ่ม 142"/>
          <p:cNvGrpSpPr/>
          <p:nvPr userDrawn="1"/>
        </p:nvGrpSpPr>
        <p:grpSpPr>
          <a:xfrm rot="19976848">
            <a:off x="1990471" y="946890"/>
            <a:ext cx="4989333" cy="3231499"/>
            <a:chOff x="-1085994" y="4314392"/>
            <a:chExt cx="3003978" cy="2175586"/>
          </a:xfrm>
        </p:grpSpPr>
        <p:sp>
          <p:nvSpPr>
            <p:cNvPr id="144" name="เมฆ 143"/>
            <p:cNvSpPr/>
            <p:nvPr/>
          </p:nvSpPr>
          <p:spPr>
            <a:xfrm rot="1140269" flipH="1">
              <a:off x="-1085994" y="4314392"/>
              <a:ext cx="3003978" cy="2175586"/>
            </a:xfrm>
            <a:prstGeom prst="clou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25400" algn="l" rotWithShape="0">
                <a:schemeClr val="accent4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145" name="รูปภาพ 1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26195">
              <a:off x="142099" y="4459669"/>
              <a:ext cx="373985" cy="398113"/>
            </a:xfrm>
            <a:prstGeom prst="rect">
              <a:avLst/>
            </a:prstGeom>
          </p:spPr>
        </p:pic>
        <p:pic>
          <p:nvPicPr>
            <p:cNvPr id="146" name="รูปภาพ 14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28" t="5708" r="6315" b="82002"/>
            <a:stretch/>
          </p:blipFill>
          <p:spPr>
            <a:xfrm>
              <a:off x="766340" y="4856971"/>
              <a:ext cx="202448" cy="225000"/>
            </a:xfrm>
            <a:prstGeom prst="rect">
              <a:avLst/>
            </a:prstGeom>
          </p:spPr>
        </p:pic>
      </p:grp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242DE-F0EE-4C77-B9C6-2A34B17B2D30}" type="datetimeFigureOut">
              <a:rPr lang="th-TH" smtClean="0"/>
              <a:t>20/10/64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D50B-2507-4EF4-85F2-259190485B3F}" type="slidenum">
              <a:rPr lang="th-TH" smtClean="0"/>
              <a:t>‹#›</a:t>
            </a:fld>
            <a:endParaRPr lang="th-TH"/>
          </a:p>
        </p:txBody>
      </p:sp>
      <p:sp>
        <p:nvSpPr>
          <p:cNvPr id="151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836855" y="2655442"/>
            <a:ext cx="1689348" cy="6036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5"/>
                </a:solidFill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  <a:p>
            <a:pPr lvl="0"/>
            <a:endParaRPr lang="th-TH" dirty="0"/>
          </a:p>
        </p:txBody>
      </p:sp>
      <p:pic>
        <p:nvPicPr>
          <p:cNvPr id="119" name="รูปภาพ 116">
            <a:extLst>
              <a:ext uri="{FF2B5EF4-FFF2-40B4-BE49-F238E27FC236}">
                <a16:creationId xmlns:a16="http://schemas.microsoft.com/office/drawing/2014/main" id="{CA5A304E-9648-49C2-A7F4-EC7C7143D2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86614" flipH="1">
            <a:off x="401467" y="2008420"/>
            <a:ext cx="1517950" cy="1525355"/>
          </a:xfrm>
          <a:prstGeom prst="rect">
            <a:avLst/>
          </a:prstGeom>
          <a:effectLst>
            <a:outerShdw blurRad="50800" dist="38100" dir="2700000" algn="tl" rotWithShape="0">
              <a:schemeClr val="accent4"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8103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08642E-6 L 2.5E-6 0.2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19753 L -0.00052 -1.27098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73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3.74961E-6 C 0.01962 0.00246 0.03108 0.09528 0.02708 0.20166 C 0.02222 0.31452 0.00365 0.40086 -0.01615 0.39839 C -0.03576 0.39593 -0.05451 0.48381 -0.05885 0.59512 C -0.06302 0.70428 -0.05191 0.79648 -0.03212 0.79895 " pathEditMode="relative" rAng="5644820" ptsTypes="fffff">
                                      <p:cBhvr>
                                        <p:cTn id="28" dur="3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7" y="3996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9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4444E-6 -0.60988 C -0.0198 -0.60988 -0.0349 -0.43549 -0.0349 -0.22377 C -0.0349 -0.00617 -0.0198 0.1679 4.44444E-6 0.1679 C 0.01979 0.1679 0.03489 0.34444 0.03489 0.55957 C 0.03489 0.7713 0.01979 0.94568 4.44444E-6 0.94568 " pathEditMode="relative" rAng="5400000" ptsTypes="fffff">
                                      <p:cBhvr>
                                        <p:cTn id="30" dur="3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7778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9" presetClass="path" presetSubtype="0" accel="50000" decel="5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2.22222E-6 -0.50926 C 0.01962 -0.50926 0.03472 -0.36234 0.03507 -0.18827 C 0.03472 -0.00493 0.01962 0.1392 -0.00018 0.1392 C -0.01997 0.1392 -0.03507 0.28488 -0.0349 0.46389 C -0.03472 0.64352 -0.01997 0.78951 -0.00018 0.78951 " pathEditMode="relative" rAng="5400000" ptsTypes="fffff">
                                      <p:cBhvr>
                                        <p:cTn id="32" dur="3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4938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9" presetClass="pat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1458 -0.54702 C -0.01493 -0.54702 -0.03646 -0.35985 -0.03646 -0.13351 C -0.03646 0.09868 -0.01493 0.28431 0.01458 0.28431 C 0.04357 0.28431 0.06632 0.4721 0.06632 0.70244 C 0.06632 0.92877 0.04357 1.11595 0.01458 1.11595 " pathEditMode="relative" rAng="5400000" ptsTypes="fffff">
                                      <p:cBhvr>
                                        <p:cTn id="34" dur="3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8316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46914E-7 L 2.77778E-7 0.2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200"/>
                            </p:stCondLst>
                            <p:childTnLst>
                              <p:par>
                                <p:cTn id="38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0.19753 L -0.00052 -1.27099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73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กลุ่ม 5"/>
          <p:cNvGrpSpPr/>
          <p:nvPr userDrawn="1"/>
        </p:nvGrpSpPr>
        <p:grpSpPr>
          <a:xfrm>
            <a:off x="251519" y="267494"/>
            <a:ext cx="8568953" cy="4593166"/>
            <a:chOff x="251519" y="267494"/>
            <a:chExt cx="8568953" cy="4593166"/>
          </a:xfrm>
        </p:grpSpPr>
        <p:sp>
          <p:nvSpPr>
            <p:cNvPr id="7" name="สี่เหลี่ยมผืนผ้า 6"/>
            <p:cNvSpPr/>
            <p:nvPr userDrawn="1"/>
          </p:nvSpPr>
          <p:spPr>
            <a:xfrm>
              <a:off x="251520" y="267494"/>
              <a:ext cx="8568952" cy="45931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8" name="กลุ่ม 7"/>
            <p:cNvGrpSpPr/>
            <p:nvPr userDrawn="1"/>
          </p:nvGrpSpPr>
          <p:grpSpPr>
            <a:xfrm>
              <a:off x="251519" y="267494"/>
              <a:ext cx="8568953" cy="4593166"/>
              <a:chOff x="-29030" y="17128"/>
              <a:chExt cx="9151241" cy="5109244"/>
            </a:xfrm>
          </p:grpSpPr>
          <p:grpSp>
            <p:nvGrpSpPr>
              <p:cNvPr id="9" name="กลุ่ม 8"/>
              <p:cNvGrpSpPr/>
              <p:nvPr/>
            </p:nvGrpSpPr>
            <p:grpSpPr>
              <a:xfrm>
                <a:off x="187436" y="17128"/>
                <a:ext cx="8652652" cy="5109244"/>
                <a:chOff x="187436" y="17128"/>
                <a:chExt cx="8652652" cy="5109244"/>
              </a:xfrm>
            </p:grpSpPr>
            <p:cxnSp>
              <p:nvCxnSpPr>
                <p:cNvPr id="23" name="Straight Connector 20"/>
                <p:cNvCxnSpPr/>
                <p:nvPr/>
              </p:nvCxnSpPr>
              <p:spPr>
                <a:xfrm>
                  <a:off x="408113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1"/>
                <p:cNvCxnSpPr/>
                <p:nvPr/>
              </p:nvCxnSpPr>
              <p:spPr>
                <a:xfrm>
                  <a:off x="451376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2"/>
                <p:cNvCxnSpPr/>
                <p:nvPr/>
              </p:nvCxnSpPr>
              <p:spPr>
                <a:xfrm>
                  <a:off x="494639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3"/>
                <p:cNvCxnSpPr/>
                <p:nvPr/>
              </p:nvCxnSpPr>
              <p:spPr>
                <a:xfrm>
                  <a:off x="537903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4"/>
                <p:cNvCxnSpPr/>
                <p:nvPr/>
              </p:nvCxnSpPr>
              <p:spPr>
                <a:xfrm>
                  <a:off x="581166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5"/>
                <p:cNvCxnSpPr/>
                <p:nvPr/>
              </p:nvCxnSpPr>
              <p:spPr>
                <a:xfrm>
                  <a:off x="624429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6"/>
                <p:cNvCxnSpPr/>
                <p:nvPr/>
              </p:nvCxnSpPr>
              <p:spPr>
                <a:xfrm>
                  <a:off x="667693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7"/>
                <p:cNvCxnSpPr/>
                <p:nvPr/>
              </p:nvCxnSpPr>
              <p:spPr>
                <a:xfrm>
                  <a:off x="710956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8"/>
                <p:cNvCxnSpPr/>
                <p:nvPr/>
              </p:nvCxnSpPr>
              <p:spPr>
                <a:xfrm>
                  <a:off x="754219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8"/>
                <p:cNvCxnSpPr/>
                <p:nvPr/>
              </p:nvCxnSpPr>
              <p:spPr>
                <a:xfrm>
                  <a:off x="797483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9"/>
                <p:cNvCxnSpPr/>
                <p:nvPr/>
              </p:nvCxnSpPr>
              <p:spPr>
                <a:xfrm>
                  <a:off x="840746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40"/>
                <p:cNvCxnSpPr/>
                <p:nvPr/>
              </p:nvCxnSpPr>
              <p:spPr>
                <a:xfrm>
                  <a:off x="884008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41"/>
                <p:cNvCxnSpPr/>
                <p:nvPr/>
              </p:nvCxnSpPr>
              <p:spPr>
                <a:xfrm>
                  <a:off x="105270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42"/>
                <p:cNvCxnSpPr/>
                <p:nvPr/>
              </p:nvCxnSpPr>
              <p:spPr>
                <a:xfrm>
                  <a:off x="148533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43"/>
                <p:cNvCxnSpPr/>
                <p:nvPr/>
              </p:nvCxnSpPr>
              <p:spPr>
                <a:xfrm>
                  <a:off x="191796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44"/>
                <p:cNvCxnSpPr/>
                <p:nvPr/>
              </p:nvCxnSpPr>
              <p:spPr>
                <a:xfrm>
                  <a:off x="235060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45"/>
                <p:cNvCxnSpPr/>
                <p:nvPr/>
              </p:nvCxnSpPr>
              <p:spPr>
                <a:xfrm>
                  <a:off x="278323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46"/>
                <p:cNvCxnSpPr/>
                <p:nvPr/>
              </p:nvCxnSpPr>
              <p:spPr>
                <a:xfrm>
                  <a:off x="321586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7"/>
                <p:cNvCxnSpPr/>
                <p:nvPr/>
              </p:nvCxnSpPr>
              <p:spPr>
                <a:xfrm>
                  <a:off x="364850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9"/>
                <p:cNvCxnSpPr/>
                <p:nvPr/>
              </p:nvCxnSpPr>
              <p:spPr>
                <a:xfrm>
                  <a:off x="18743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50"/>
                <p:cNvCxnSpPr/>
                <p:nvPr/>
              </p:nvCxnSpPr>
              <p:spPr>
                <a:xfrm>
                  <a:off x="62006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กลุ่ม 9"/>
              <p:cNvGrpSpPr/>
              <p:nvPr/>
            </p:nvGrpSpPr>
            <p:grpSpPr>
              <a:xfrm>
                <a:off x="-29030" y="263553"/>
                <a:ext cx="9151241" cy="4703748"/>
                <a:chOff x="-29030" y="263553"/>
                <a:chExt cx="9151241" cy="4703748"/>
              </a:xfrm>
            </p:grpSpPr>
            <p:cxnSp>
              <p:nvCxnSpPr>
                <p:cNvPr id="11" name="Straight Connector 60"/>
                <p:cNvCxnSpPr/>
                <p:nvPr/>
              </p:nvCxnSpPr>
              <p:spPr>
                <a:xfrm rot="16200000">
                  <a:off x="4546591" y="-2601616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53"/>
                <p:cNvCxnSpPr/>
                <p:nvPr/>
              </p:nvCxnSpPr>
              <p:spPr>
                <a:xfrm rot="16200000">
                  <a:off x="4546591" y="39168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54"/>
                <p:cNvCxnSpPr/>
                <p:nvPr/>
              </p:nvCxnSpPr>
              <p:spPr>
                <a:xfrm rot="16200000">
                  <a:off x="4546591" y="-3593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55"/>
                <p:cNvCxnSpPr/>
                <p:nvPr/>
              </p:nvCxnSpPr>
              <p:spPr>
                <a:xfrm rot="16200000">
                  <a:off x="4546591" y="-463551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56"/>
                <p:cNvCxnSpPr/>
                <p:nvPr/>
              </p:nvCxnSpPr>
              <p:spPr>
                <a:xfrm rot="16200000">
                  <a:off x="4546591" y="-891164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57"/>
                <p:cNvCxnSpPr/>
                <p:nvPr/>
              </p:nvCxnSpPr>
              <p:spPr>
                <a:xfrm rot="16200000">
                  <a:off x="4546591" y="-1318777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58"/>
                <p:cNvCxnSpPr/>
                <p:nvPr/>
              </p:nvCxnSpPr>
              <p:spPr>
                <a:xfrm rot="16200000">
                  <a:off x="4546591" y="-174639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59"/>
                <p:cNvCxnSpPr/>
                <p:nvPr/>
              </p:nvCxnSpPr>
              <p:spPr>
                <a:xfrm rot="16200000">
                  <a:off x="4546591" y="-2174003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61"/>
                <p:cNvCxnSpPr/>
                <p:nvPr/>
              </p:nvCxnSpPr>
              <p:spPr>
                <a:xfrm rot="16200000">
                  <a:off x="4546591" y="-3029229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62"/>
                <p:cNvCxnSpPr/>
                <p:nvPr/>
              </p:nvCxnSpPr>
              <p:spPr>
                <a:xfrm rot="16200000">
                  <a:off x="4546591" y="-3456842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63"/>
                <p:cNvCxnSpPr/>
                <p:nvPr/>
              </p:nvCxnSpPr>
              <p:spPr>
                <a:xfrm rot="16200000">
                  <a:off x="4546591" y="-3884455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64"/>
                <p:cNvCxnSpPr/>
                <p:nvPr/>
              </p:nvCxnSpPr>
              <p:spPr>
                <a:xfrm rot="16200000">
                  <a:off x="4546591" y="-431206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44" name="กลุ่ม 43"/>
          <p:cNvGrpSpPr/>
          <p:nvPr userDrawn="1"/>
        </p:nvGrpSpPr>
        <p:grpSpPr>
          <a:xfrm>
            <a:off x="971600" y="645485"/>
            <a:ext cx="7467998" cy="3748057"/>
            <a:chOff x="971600" y="645485"/>
            <a:chExt cx="7467998" cy="3748057"/>
          </a:xfrm>
        </p:grpSpPr>
        <p:sp>
          <p:nvSpPr>
            <p:cNvPr id="45" name="บวก 44"/>
            <p:cNvSpPr/>
            <p:nvPr userDrawn="1"/>
          </p:nvSpPr>
          <p:spPr>
            <a:xfrm rot="20706355">
              <a:off x="3438398" y="645485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6" name="บวก 45"/>
            <p:cNvSpPr/>
            <p:nvPr userDrawn="1"/>
          </p:nvSpPr>
          <p:spPr>
            <a:xfrm rot="17093645" flipH="1">
              <a:off x="1006423" y="3326078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7" name="บวก 46"/>
            <p:cNvSpPr/>
            <p:nvPr userDrawn="1"/>
          </p:nvSpPr>
          <p:spPr>
            <a:xfrm rot="4506355">
              <a:off x="5816065" y="4211766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8" name="บวก 47"/>
            <p:cNvSpPr/>
            <p:nvPr userDrawn="1"/>
          </p:nvSpPr>
          <p:spPr>
            <a:xfrm rot="17093645" flipH="1">
              <a:off x="7919191" y="1669894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9" name="วงรี 48"/>
            <p:cNvSpPr/>
            <p:nvPr userDrawn="1"/>
          </p:nvSpPr>
          <p:spPr>
            <a:xfrm>
              <a:off x="7121778" y="1059582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0" name="วงรี 49"/>
            <p:cNvSpPr/>
            <p:nvPr userDrawn="1"/>
          </p:nvSpPr>
          <p:spPr>
            <a:xfrm>
              <a:off x="7142612" y="4062326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1" name="วงรี 50"/>
            <p:cNvSpPr/>
            <p:nvPr userDrawn="1"/>
          </p:nvSpPr>
          <p:spPr>
            <a:xfrm>
              <a:off x="2267744" y="408391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2" name="สามเหลี่ยมหน้าจั่ว 51"/>
            <p:cNvSpPr/>
            <p:nvPr userDrawn="1"/>
          </p:nvSpPr>
          <p:spPr>
            <a:xfrm>
              <a:off x="5256088" y="1023590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3" name="สามเหลี่ยมหน้าจั่ว 52"/>
            <p:cNvSpPr/>
            <p:nvPr userDrawn="1"/>
          </p:nvSpPr>
          <p:spPr>
            <a:xfrm rot="1783205">
              <a:off x="4103960" y="4285542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4" name="สามเหลี่ยมหน้าจั่ว 53"/>
            <p:cNvSpPr/>
            <p:nvPr userDrawn="1"/>
          </p:nvSpPr>
          <p:spPr>
            <a:xfrm rot="19585674">
              <a:off x="1346802" y="2355726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5" name="สามเหลี่ยมหน้าจั่ว 54"/>
            <p:cNvSpPr/>
            <p:nvPr userDrawn="1"/>
          </p:nvSpPr>
          <p:spPr>
            <a:xfrm rot="19590220">
              <a:off x="8331598" y="2658940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6" name="วงรี 55"/>
            <p:cNvSpPr/>
            <p:nvPr userDrawn="1"/>
          </p:nvSpPr>
          <p:spPr>
            <a:xfrm>
              <a:off x="971600" y="183007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385273"/>
            <a:ext cx="8229600" cy="857250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242DE-F0EE-4C77-B9C6-2A34B17B2D30}" type="datetimeFigureOut">
              <a:rPr lang="th-TH" smtClean="0"/>
              <a:t>20/10/64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D50B-2507-4EF4-85F2-259190485B3F}" type="slidenum">
              <a:rPr lang="th-TH" smtClean="0"/>
              <a:t>‹#›</a:t>
            </a:fld>
            <a:endParaRPr lang="th-TH"/>
          </a:p>
        </p:txBody>
      </p:sp>
      <p:grpSp>
        <p:nvGrpSpPr>
          <p:cNvPr id="57" name="กลุ่ม 56"/>
          <p:cNvGrpSpPr/>
          <p:nvPr userDrawn="1"/>
        </p:nvGrpSpPr>
        <p:grpSpPr>
          <a:xfrm>
            <a:off x="6526030" y="4635660"/>
            <a:ext cx="2261782" cy="450000"/>
            <a:chOff x="3289945" y="3405879"/>
            <a:chExt cx="2261782" cy="450000"/>
          </a:xfrm>
        </p:grpSpPr>
        <p:sp>
          <p:nvSpPr>
            <p:cNvPr id="58" name="วงรี 57"/>
            <p:cNvSpPr/>
            <p:nvPr/>
          </p:nvSpPr>
          <p:spPr>
            <a:xfrm>
              <a:off x="3289945" y="3405879"/>
              <a:ext cx="472517" cy="450000"/>
            </a:xfrm>
            <a:prstGeom prst="ellipse">
              <a:avLst/>
            </a:prstGeom>
            <a:solidFill>
              <a:srgbClr val="A8C7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9" name="วงรี 58"/>
            <p:cNvSpPr/>
            <p:nvPr/>
          </p:nvSpPr>
          <p:spPr>
            <a:xfrm>
              <a:off x="3886367" y="3405879"/>
              <a:ext cx="472517" cy="450000"/>
            </a:xfrm>
            <a:prstGeom prst="ellipse">
              <a:avLst/>
            </a:prstGeom>
            <a:solidFill>
              <a:srgbClr val="B8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0" name="วงรี 59"/>
            <p:cNvSpPr/>
            <p:nvPr/>
          </p:nvSpPr>
          <p:spPr>
            <a:xfrm>
              <a:off x="4482789" y="3405879"/>
              <a:ext cx="472517" cy="450000"/>
            </a:xfrm>
            <a:prstGeom prst="ellipse">
              <a:avLst/>
            </a:prstGeom>
            <a:solidFill>
              <a:srgbClr val="CBBC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1" name="วงรี 60"/>
            <p:cNvSpPr/>
            <p:nvPr/>
          </p:nvSpPr>
          <p:spPr>
            <a:xfrm>
              <a:off x="5079210" y="3405879"/>
              <a:ext cx="472517" cy="450000"/>
            </a:xfrm>
            <a:prstGeom prst="ellipse">
              <a:avLst/>
            </a:prstGeom>
            <a:solidFill>
              <a:srgbClr val="E8C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</p:spTree>
    <p:extLst>
      <p:ext uri="{BB962C8B-B14F-4D97-AF65-F5344CB8AC3E}">
        <p14:creationId xmlns:p14="http://schemas.microsoft.com/office/powerpoint/2010/main" val="40881035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กลุ่ม 5"/>
          <p:cNvGrpSpPr/>
          <p:nvPr userDrawn="1"/>
        </p:nvGrpSpPr>
        <p:grpSpPr>
          <a:xfrm>
            <a:off x="251519" y="267494"/>
            <a:ext cx="8568953" cy="4593166"/>
            <a:chOff x="251519" y="267494"/>
            <a:chExt cx="8568953" cy="4593166"/>
          </a:xfrm>
        </p:grpSpPr>
        <p:sp>
          <p:nvSpPr>
            <p:cNvPr id="7" name="สี่เหลี่ยมผืนผ้า 6"/>
            <p:cNvSpPr/>
            <p:nvPr userDrawn="1"/>
          </p:nvSpPr>
          <p:spPr>
            <a:xfrm>
              <a:off x="251520" y="267494"/>
              <a:ext cx="8568952" cy="45931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8" name="กลุ่ม 7"/>
            <p:cNvGrpSpPr/>
            <p:nvPr userDrawn="1"/>
          </p:nvGrpSpPr>
          <p:grpSpPr>
            <a:xfrm>
              <a:off x="251519" y="267494"/>
              <a:ext cx="8568953" cy="4593166"/>
              <a:chOff x="-29030" y="17128"/>
              <a:chExt cx="9151241" cy="5109244"/>
            </a:xfrm>
          </p:grpSpPr>
          <p:grpSp>
            <p:nvGrpSpPr>
              <p:cNvPr id="9" name="กลุ่ม 8"/>
              <p:cNvGrpSpPr/>
              <p:nvPr/>
            </p:nvGrpSpPr>
            <p:grpSpPr>
              <a:xfrm>
                <a:off x="187436" y="17128"/>
                <a:ext cx="8652652" cy="5109244"/>
                <a:chOff x="187436" y="17128"/>
                <a:chExt cx="8652652" cy="5109244"/>
              </a:xfrm>
            </p:grpSpPr>
            <p:cxnSp>
              <p:nvCxnSpPr>
                <p:cNvPr id="23" name="Straight Connector 20"/>
                <p:cNvCxnSpPr/>
                <p:nvPr/>
              </p:nvCxnSpPr>
              <p:spPr>
                <a:xfrm>
                  <a:off x="408113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1"/>
                <p:cNvCxnSpPr/>
                <p:nvPr/>
              </p:nvCxnSpPr>
              <p:spPr>
                <a:xfrm>
                  <a:off x="451376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2"/>
                <p:cNvCxnSpPr/>
                <p:nvPr/>
              </p:nvCxnSpPr>
              <p:spPr>
                <a:xfrm>
                  <a:off x="494639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3"/>
                <p:cNvCxnSpPr/>
                <p:nvPr/>
              </p:nvCxnSpPr>
              <p:spPr>
                <a:xfrm>
                  <a:off x="537903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4"/>
                <p:cNvCxnSpPr/>
                <p:nvPr/>
              </p:nvCxnSpPr>
              <p:spPr>
                <a:xfrm>
                  <a:off x="581166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5"/>
                <p:cNvCxnSpPr/>
                <p:nvPr/>
              </p:nvCxnSpPr>
              <p:spPr>
                <a:xfrm>
                  <a:off x="624429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6"/>
                <p:cNvCxnSpPr/>
                <p:nvPr/>
              </p:nvCxnSpPr>
              <p:spPr>
                <a:xfrm>
                  <a:off x="667693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7"/>
                <p:cNvCxnSpPr/>
                <p:nvPr/>
              </p:nvCxnSpPr>
              <p:spPr>
                <a:xfrm>
                  <a:off x="710956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8"/>
                <p:cNvCxnSpPr/>
                <p:nvPr/>
              </p:nvCxnSpPr>
              <p:spPr>
                <a:xfrm>
                  <a:off x="754219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8"/>
                <p:cNvCxnSpPr/>
                <p:nvPr/>
              </p:nvCxnSpPr>
              <p:spPr>
                <a:xfrm>
                  <a:off x="797483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9"/>
                <p:cNvCxnSpPr/>
                <p:nvPr/>
              </p:nvCxnSpPr>
              <p:spPr>
                <a:xfrm>
                  <a:off x="8407463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40"/>
                <p:cNvCxnSpPr/>
                <p:nvPr/>
              </p:nvCxnSpPr>
              <p:spPr>
                <a:xfrm>
                  <a:off x="884008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41"/>
                <p:cNvCxnSpPr/>
                <p:nvPr/>
              </p:nvCxnSpPr>
              <p:spPr>
                <a:xfrm>
                  <a:off x="1052702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42"/>
                <p:cNvCxnSpPr/>
                <p:nvPr/>
              </p:nvCxnSpPr>
              <p:spPr>
                <a:xfrm>
                  <a:off x="1485335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43"/>
                <p:cNvCxnSpPr/>
                <p:nvPr/>
              </p:nvCxnSpPr>
              <p:spPr>
                <a:xfrm>
                  <a:off x="1917968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44"/>
                <p:cNvCxnSpPr/>
                <p:nvPr/>
              </p:nvCxnSpPr>
              <p:spPr>
                <a:xfrm>
                  <a:off x="2350601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45"/>
                <p:cNvCxnSpPr/>
                <p:nvPr/>
              </p:nvCxnSpPr>
              <p:spPr>
                <a:xfrm>
                  <a:off x="2783234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46"/>
                <p:cNvCxnSpPr/>
                <p:nvPr/>
              </p:nvCxnSpPr>
              <p:spPr>
                <a:xfrm>
                  <a:off x="3215867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7"/>
                <p:cNvCxnSpPr/>
                <p:nvPr/>
              </p:nvCxnSpPr>
              <p:spPr>
                <a:xfrm>
                  <a:off x="3648500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9"/>
                <p:cNvCxnSpPr/>
                <p:nvPr/>
              </p:nvCxnSpPr>
              <p:spPr>
                <a:xfrm>
                  <a:off x="187436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50"/>
                <p:cNvCxnSpPr/>
                <p:nvPr/>
              </p:nvCxnSpPr>
              <p:spPr>
                <a:xfrm>
                  <a:off x="620069" y="17128"/>
                  <a:ext cx="0" cy="5109244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กลุ่ม 9"/>
              <p:cNvGrpSpPr/>
              <p:nvPr/>
            </p:nvGrpSpPr>
            <p:grpSpPr>
              <a:xfrm>
                <a:off x="-29030" y="263553"/>
                <a:ext cx="9151241" cy="4703748"/>
                <a:chOff x="-29030" y="263553"/>
                <a:chExt cx="9151241" cy="4703748"/>
              </a:xfrm>
            </p:grpSpPr>
            <p:cxnSp>
              <p:nvCxnSpPr>
                <p:cNvPr id="11" name="Straight Connector 60"/>
                <p:cNvCxnSpPr/>
                <p:nvPr/>
              </p:nvCxnSpPr>
              <p:spPr>
                <a:xfrm rot="16200000">
                  <a:off x="4546591" y="-2601616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53"/>
                <p:cNvCxnSpPr/>
                <p:nvPr/>
              </p:nvCxnSpPr>
              <p:spPr>
                <a:xfrm rot="16200000">
                  <a:off x="4546591" y="39168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54"/>
                <p:cNvCxnSpPr/>
                <p:nvPr/>
              </p:nvCxnSpPr>
              <p:spPr>
                <a:xfrm rot="16200000">
                  <a:off x="4546591" y="-3593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55"/>
                <p:cNvCxnSpPr/>
                <p:nvPr/>
              </p:nvCxnSpPr>
              <p:spPr>
                <a:xfrm rot="16200000">
                  <a:off x="4546591" y="-463551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56"/>
                <p:cNvCxnSpPr/>
                <p:nvPr/>
              </p:nvCxnSpPr>
              <p:spPr>
                <a:xfrm rot="16200000">
                  <a:off x="4546591" y="-891164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57"/>
                <p:cNvCxnSpPr/>
                <p:nvPr/>
              </p:nvCxnSpPr>
              <p:spPr>
                <a:xfrm rot="16200000">
                  <a:off x="4546591" y="-1318777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58"/>
                <p:cNvCxnSpPr/>
                <p:nvPr/>
              </p:nvCxnSpPr>
              <p:spPr>
                <a:xfrm rot="16200000">
                  <a:off x="4546591" y="-1746390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59"/>
                <p:cNvCxnSpPr/>
                <p:nvPr/>
              </p:nvCxnSpPr>
              <p:spPr>
                <a:xfrm rot="16200000">
                  <a:off x="4546591" y="-2174003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61"/>
                <p:cNvCxnSpPr/>
                <p:nvPr/>
              </p:nvCxnSpPr>
              <p:spPr>
                <a:xfrm rot="16200000">
                  <a:off x="4546591" y="-3029229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62"/>
                <p:cNvCxnSpPr/>
                <p:nvPr/>
              </p:nvCxnSpPr>
              <p:spPr>
                <a:xfrm rot="16200000">
                  <a:off x="4546591" y="-3456842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63"/>
                <p:cNvCxnSpPr/>
                <p:nvPr/>
              </p:nvCxnSpPr>
              <p:spPr>
                <a:xfrm rot="16200000">
                  <a:off x="4546591" y="-3884455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64"/>
                <p:cNvCxnSpPr/>
                <p:nvPr/>
              </p:nvCxnSpPr>
              <p:spPr>
                <a:xfrm rot="16200000">
                  <a:off x="4546591" y="-4312068"/>
                  <a:ext cx="0" cy="9151241"/>
                </a:xfrm>
                <a:prstGeom prst="line">
                  <a:avLst/>
                </a:prstGeom>
                <a:ln>
                  <a:solidFill>
                    <a:schemeClr val="accent4">
                      <a:lumMod val="60000"/>
                      <a:lumOff val="40000"/>
                      <a:alpha val="68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44" name="กลุ่ม 43"/>
          <p:cNvGrpSpPr/>
          <p:nvPr userDrawn="1"/>
        </p:nvGrpSpPr>
        <p:grpSpPr>
          <a:xfrm>
            <a:off x="971600" y="645485"/>
            <a:ext cx="7467998" cy="3748057"/>
            <a:chOff x="971600" y="645485"/>
            <a:chExt cx="7467998" cy="3748057"/>
          </a:xfrm>
        </p:grpSpPr>
        <p:sp>
          <p:nvSpPr>
            <p:cNvPr id="45" name="บวก 44"/>
            <p:cNvSpPr/>
            <p:nvPr userDrawn="1"/>
          </p:nvSpPr>
          <p:spPr>
            <a:xfrm rot="20706355">
              <a:off x="3438398" y="645485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6" name="บวก 45"/>
            <p:cNvSpPr/>
            <p:nvPr userDrawn="1"/>
          </p:nvSpPr>
          <p:spPr>
            <a:xfrm rot="17093645" flipH="1">
              <a:off x="1006423" y="3326078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7" name="บวก 46"/>
            <p:cNvSpPr/>
            <p:nvPr userDrawn="1"/>
          </p:nvSpPr>
          <p:spPr>
            <a:xfrm rot="4506355">
              <a:off x="5816065" y="4211766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8" name="บวก 47"/>
            <p:cNvSpPr/>
            <p:nvPr userDrawn="1"/>
          </p:nvSpPr>
          <p:spPr>
            <a:xfrm rot="17093645" flipH="1">
              <a:off x="7919191" y="1669894"/>
              <a:ext cx="161272" cy="165229"/>
            </a:xfrm>
            <a:prstGeom prst="mathPlus">
              <a:avLst>
                <a:gd name="adj1" fmla="val 11104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9" name="วงรี 48"/>
            <p:cNvSpPr/>
            <p:nvPr userDrawn="1"/>
          </p:nvSpPr>
          <p:spPr>
            <a:xfrm>
              <a:off x="7121778" y="1059582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0" name="วงรี 49"/>
            <p:cNvSpPr/>
            <p:nvPr userDrawn="1"/>
          </p:nvSpPr>
          <p:spPr>
            <a:xfrm>
              <a:off x="7142612" y="4062326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1" name="วงรี 50"/>
            <p:cNvSpPr/>
            <p:nvPr userDrawn="1"/>
          </p:nvSpPr>
          <p:spPr>
            <a:xfrm>
              <a:off x="2267744" y="408391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2" name="สามเหลี่ยมหน้าจั่ว 51"/>
            <p:cNvSpPr/>
            <p:nvPr userDrawn="1"/>
          </p:nvSpPr>
          <p:spPr>
            <a:xfrm>
              <a:off x="5256088" y="1023590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3" name="สามเหลี่ยมหน้าจั่ว 52"/>
            <p:cNvSpPr/>
            <p:nvPr userDrawn="1"/>
          </p:nvSpPr>
          <p:spPr>
            <a:xfrm rot="1783205">
              <a:off x="4103960" y="4285542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4" name="สามเหลี่ยมหน้าจั่ว 53"/>
            <p:cNvSpPr/>
            <p:nvPr userDrawn="1"/>
          </p:nvSpPr>
          <p:spPr>
            <a:xfrm rot="19585674">
              <a:off x="1346802" y="2355726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5" name="สามเหลี่ยมหน้าจั่ว 54"/>
            <p:cNvSpPr/>
            <p:nvPr userDrawn="1"/>
          </p:nvSpPr>
          <p:spPr>
            <a:xfrm rot="19590220">
              <a:off x="8331598" y="2658940"/>
              <a:ext cx="108000" cy="108000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6" name="วงรี 55"/>
            <p:cNvSpPr/>
            <p:nvPr userDrawn="1"/>
          </p:nvSpPr>
          <p:spPr>
            <a:xfrm>
              <a:off x="971600" y="1830078"/>
              <a:ext cx="93684" cy="93600"/>
            </a:xfrm>
            <a:prstGeom prst="ellipse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242DE-F0EE-4C77-B9C6-2A34B17B2D30}" type="datetimeFigureOut">
              <a:rPr lang="th-TH" smtClean="0"/>
              <a:t>20/10/64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D50B-2507-4EF4-85F2-259190485B3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88103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dirty="0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  <a:p>
            <a:pPr lvl="1"/>
            <a:r>
              <a:rPr lang="th-TH" dirty="0"/>
              <a:t>ระดับที่สอง</a:t>
            </a:r>
          </a:p>
          <a:p>
            <a:pPr lvl="2"/>
            <a:r>
              <a:rPr lang="th-TH" dirty="0"/>
              <a:t>ระดับที่สาม</a:t>
            </a:r>
          </a:p>
          <a:p>
            <a:pPr lvl="3"/>
            <a:r>
              <a:rPr lang="th-TH" dirty="0"/>
              <a:t>ระดับที่สี่</a:t>
            </a:r>
          </a:p>
          <a:p>
            <a:pPr lvl="4"/>
            <a:r>
              <a:rPr lang="th-TH" dirty="0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242DE-F0EE-4C77-B9C6-2A34B17B2D30}" type="datetimeFigureOut">
              <a:rPr lang="th-TH" smtClean="0"/>
              <a:t>20/10/64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AD50B-2507-4EF4-85F2-259190485B3F}" type="slidenum">
              <a:rPr lang="th-TH" smtClean="0"/>
              <a:t>‹#›</a:t>
            </a:fld>
            <a:endParaRPr lang="th-TH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8A63B6-125C-4CFA-AE8C-324BB751A659}"/>
              </a:ext>
            </a:extLst>
          </p:cNvPr>
          <p:cNvSpPr txBox="1"/>
          <p:nvPr userDrawn="1"/>
        </p:nvSpPr>
        <p:spPr>
          <a:xfrm>
            <a:off x="-684584" y="5213747"/>
            <a:ext cx="10061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| By PowerPointHub.com | PowerPointhubth@gmail.com | Facebook : PowerPoint Hub | Not allow for commercial use. | </a:t>
            </a:r>
          </a:p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Copyright 2021 , Thailand </a:t>
            </a:r>
          </a:p>
        </p:txBody>
      </p:sp>
    </p:spTree>
    <p:extLst>
      <p:ext uri="{BB962C8B-B14F-4D97-AF65-F5344CB8AC3E}">
        <p14:creationId xmlns:p14="http://schemas.microsoft.com/office/powerpoint/2010/main" val="1459909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72" r:id="rId4"/>
    <p:sldLayoutId id="2147483652" r:id="rId5"/>
    <p:sldLayoutId id="2147483654" r:id="rId6"/>
    <p:sldLayoutId id="2147483655" r:id="rId7"/>
    <p:sldLayoutId id="2147483653" r:id="rId8"/>
    <p:sldLayoutId id="2147483656" r:id="rId9"/>
    <p:sldLayoutId id="2147483657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  <p:sldLayoutId id="2147483687" r:id="rId2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accent4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4"/>
          </a:solidFill>
          <a:latin typeface="can_NongAor" pitchFamily="2" charset="0"/>
          <a:ea typeface="+mn-ea"/>
          <a:cs typeface="can_NongAor" pitchFamily="2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/>
          </a:solidFill>
          <a:latin typeface="can_NongAor" pitchFamily="2" charset="0"/>
          <a:ea typeface="+mn-ea"/>
          <a:cs typeface="can_NongAor" pitchFamily="2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/>
          </a:solidFill>
          <a:latin typeface="can_NongAor" pitchFamily="2" charset="0"/>
          <a:ea typeface="+mn-ea"/>
          <a:cs typeface="can_NongAor" pitchFamily="2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accent4"/>
          </a:solidFill>
          <a:latin typeface="can_NongAor" pitchFamily="2" charset="0"/>
          <a:ea typeface="+mn-ea"/>
          <a:cs typeface="can_NongAor" pitchFamily="2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Calculator_icon.svg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11" Type="http://schemas.openxmlformats.org/officeDocument/2006/relationships/hyperlink" Target="https://learn.e-limu.org/topic/view/?c=50&amp;t=809" TargetMode="External"/><Relationship Id="rId5" Type="http://schemas.openxmlformats.org/officeDocument/2006/relationships/image" Target="../media/image2.png"/><Relationship Id="rId10" Type="http://schemas.openxmlformats.org/officeDocument/2006/relationships/image" Target="../media/image50.jpg"/><Relationship Id="rId4" Type="http://schemas.openxmlformats.org/officeDocument/2006/relationships/image" Target="../media/image8.png"/><Relationship Id="rId9" Type="http://schemas.microsoft.com/office/2007/relationships/hdphoto" Target="../media/hdphoto9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microsoft.com/office/2007/relationships/hdphoto" Target="../media/hdphoto10.wdp"/><Relationship Id="rId7" Type="http://schemas.openxmlformats.org/officeDocument/2006/relationships/hyperlink" Target="https://www.youtube.com/watch?v=xMV9dIV9HIA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jpg"/><Relationship Id="rId5" Type="http://schemas.openxmlformats.org/officeDocument/2006/relationships/image" Target="../media/image52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e-limu.org/topic/view/?c=50&amp;t=809" TargetMode="External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6.jpg"/><Relationship Id="rId4" Type="http://schemas.openxmlformats.org/officeDocument/2006/relationships/image" Target="../media/image5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0.pn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6" Type="http://schemas.microsoft.com/office/2007/relationships/hdphoto" Target="../media/hdphoto11.wdp"/><Relationship Id="rId5" Type="http://schemas.openxmlformats.org/officeDocument/2006/relationships/image" Target="../media/image65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9A0E2681-F2F5-4782-8CA5-0A6CEC6D6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3515" y="3876769"/>
            <a:ext cx="1100514" cy="1100514"/>
          </a:xfrm>
          <a:prstGeom prst="rect">
            <a:avLst/>
          </a:prstGeom>
        </p:spPr>
      </p:pic>
      <p:sp>
        <p:nvSpPr>
          <p:cNvPr id="42" name="รูปแบบอิสระ 41"/>
          <p:cNvSpPr/>
          <p:nvPr/>
        </p:nvSpPr>
        <p:spPr>
          <a:xfrm>
            <a:off x="1331640" y="4371950"/>
            <a:ext cx="2520280" cy="409611"/>
          </a:xfrm>
          <a:custGeom>
            <a:avLst/>
            <a:gdLst>
              <a:gd name="connsiteX0" fmla="*/ 0 w 1899138"/>
              <a:gd name="connsiteY0" fmla="*/ 211101 h 271391"/>
              <a:gd name="connsiteX1" fmla="*/ 80387 w 1899138"/>
              <a:gd name="connsiteY1" fmla="*/ 20182 h 271391"/>
              <a:gd name="connsiteX2" fmla="*/ 100483 w 1899138"/>
              <a:gd name="connsiteY2" fmla="*/ 221149 h 271391"/>
              <a:gd name="connsiteX3" fmla="*/ 200967 w 1899138"/>
              <a:gd name="connsiteY3" fmla="*/ 86 h 271391"/>
              <a:gd name="connsiteX4" fmla="*/ 211015 w 1899138"/>
              <a:gd name="connsiteY4" fmla="*/ 231198 h 271391"/>
              <a:gd name="connsiteX5" fmla="*/ 321547 w 1899138"/>
              <a:gd name="connsiteY5" fmla="*/ 86 h 271391"/>
              <a:gd name="connsiteX6" fmla="*/ 311499 w 1899138"/>
              <a:gd name="connsiteY6" fmla="*/ 221149 h 271391"/>
              <a:gd name="connsiteX7" fmla="*/ 401934 w 1899138"/>
              <a:gd name="connsiteY7" fmla="*/ 20182 h 271391"/>
              <a:gd name="connsiteX8" fmla="*/ 422031 w 1899138"/>
              <a:gd name="connsiteY8" fmla="*/ 211101 h 271391"/>
              <a:gd name="connsiteX9" fmla="*/ 542611 w 1899138"/>
              <a:gd name="connsiteY9" fmla="*/ 20182 h 271391"/>
              <a:gd name="connsiteX10" fmla="*/ 572756 w 1899138"/>
              <a:gd name="connsiteY10" fmla="*/ 241246 h 271391"/>
              <a:gd name="connsiteX11" fmla="*/ 653143 w 1899138"/>
              <a:gd name="connsiteY11" fmla="*/ 30231 h 271391"/>
              <a:gd name="connsiteX12" fmla="*/ 683288 w 1899138"/>
              <a:gd name="connsiteY12" fmla="*/ 271391 h 271391"/>
              <a:gd name="connsiteX13" fmla="*/ 763675 w 1899138"/>
              <a:gd name="connsiteY13" fmla="*/ 30231 h 271391"/>
              <a:gd name="connsiteX14" fmla="*/ 813916 w 1899138"/>
              <a:gd name="connsiteY14" fmla="*/ 231198 h 271391"/>
              <a:gd name="connsiteX15" fmla="*/ 904352 w 1899138"/>
              <a:gd name="connsiteY15" fmla="*/ 20182 h 271391"/>
              <a:gd name="connsiteX16" fmla="*/ 934497 w 1899138"/>
              <a:gd name="connsiteY16" fmla="*/ 241246 h 271391"/>
              <a:gd name="connsiteX17" fmla="*/ 1014883 w 1899138"/>
              <a:gd name="connsiteY17" fmla="*/ 50327 h 271391"/>
              <a:gd name="connsiteX18" fmla="*/ 1045029 w 1899138"/>
              <a:gd name="connsiteY18" fmla="*/ 251295 h 271391"/>
              <a:gd name="connsiteX19" fmla="*/ 1115367 w 1899138"/>
              <a:gd name="connsiteY19" fmla="*/ 50327 h 271391"/>
              <a:gd name="connsiteX20" fmla="*/ 1135464 w 1899138"/>
              <a:gd name="connsiteY20" fmla="*/ 221149 h 271391"/>
              <a:gd name="connsiteX21" fmla="*/ 1235947 w 1899138"/>
              <a:gd name="connsiteY21" fmla="*/ 10134 h 271391"/>
              <a:gd name="connsiteX22" fmla="*/ 1256044 w 1899138"/>
              <a:gd name="connsiteY22" fmla="*/ 211101 h 271391"/>
              <a:gd name="connsiteX23" fmla="*/ 1356527 w 1899138"/>
              <a:gd name="connsiteY23" fmla="*/ 86 h 271391"/>
              <a:gd name="connsiteX24" fmla="*/ 1356527 w 1899138"/>
              <a:gd name="connsiteY24" fmla="*/ 241246 h 271391"/>
              <a:gd name="connsiteX25" fmla="*/ 1497204 w 1899138"/>
              <a:gd name="connsiteY25" fmla="*/ 30231 h 271391"/>
              <a:gd name="connsiteX26" fmla="*/ 1527349 w 1899138"/>
              <a:gd name="connsiteY26" fmla="*/ 231198 h 271391"/>
              <a:gd name="connsiteX27" fmla="*/ 1607736 w 1899138"/>
              <a:gd name="connsiteY27" fmla="*/ 10134 h 271391"/>
              <a:gd name="connsiteX28" fmla="*/ 1617785 w 1899138"/>
              <a:gd name="connsiteY28" fmla="*/ 251295 h 271391"/>
              <a:gd name="connsiteX29" fmla="*/ 1718268 w 1899138"/>
              <a:gd name="connsiteY29" fmla="*/ 20182 h 271391"/>
              <a:gd name="connsiteX30" fmla="*/ 1728316 w 1899138"/>
              <a:gd name="connsiteY30" fmla="*/ 261343 h 271391"/>
              <a:gd name="connsiteX31" fmla="*/ 1818752 w 1899138"/>
              <a:gd name="connsiteY31" fmla="*/ 10134 h 271391"/>
              <a:gd name="connsiteX32" fmla="*/ 1838848 w 1899138"/>
              <a:gd name="connsiteY32" fmla="*/ 231198 h 271391"/>
              <a:gd name="connsiteX33" fmla="*/ 1899138 w 1899138"/>
              <a:gd name="connsiteY33" fmla="*/ 70424 h 271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899138" h="271391">
                <a:moveTo>
                  <a:pt x="0" y="211101"/>
                </a:moveTo>
                <a:cubicBezTo>
                  <a:pt x="31820" y="114804"/>
                  <a:pt x="63640" y="18507"/>
                  <a:pt x="80387" y="20182"/>
                </a:cubicBezTo>
                <a:cubicBezTo>
                  <a:pt x="97134" y="21857"/>
                  <a:pt x="80386" y="224498"/>
                  <a:pt x="100483" y="221149"/>
                </a:cubicBezTo>
                <a:cubicBezTo>
                  <a:pt x="120580" y="217800"/>
                  <a:pt x="182545" y="-1589"/>
                  <a:pt x="200967" y="86"/>
                </a:cubicBezTo>
                <a:cubicBezTo>
                  <a:pt x="219389" y="1761"/>
                  <a:pt x="190918" y="231198"/>
                  <a:pt x="211015" y="231198"/>
                </a:cubicBezTo>
                <a:cubicBezTo>
                  <a:pt x="231112" y="231198"/>
                  <a:pt x="304800" y="1761"/>
                  <a:pt x="321547" y="86"/>
                </a:cubicBezTo>
                <a:cubicBezTo>
                  <a:pt x="338294" y="-1589"/>
                  <a:pt x="298101" y="217800"/>
                  <a:pt x="311499" y="221149"/>
                </a:cubicBezTo>
                <a:cubicBezTo>
                  <a:pt x="324897" y="224498"/>
                  <a:pt x="383512" y="21857"/>
                  <a:pt x="401934" y="20182"/>
                </a:cubicBezTo>
                <a:cubicBezTo>
                  <a:pt x="420356" y="18507"/>
                  <a:pt x="398585" y="211101"/>
                  <a:pt x="422031" y="211101"/>
                </a:cubicBezTo>
                <a:cubicBezTo>
                  <a:pt x="445477" y="211101"/>
                  <a:pt x="517490" y="15158"/>
                  <a:pt x="542611" y="20182"/>
                </a:cubicBezTo>
                <a:cubicBezTo>
                  <a:pt x="567732" y="25206"/>
                  <a:pt x="554334" y="239571"/>
                  <a:pt x="572756" y="241246"/>
                </a:cubicBezTo>
                <a:cubicBezTo>
                  <a:pt x="591178" y="242921"/>
                  <a:pt x="634721" y="25207"/>
                  <a:pt x="653143" y="30231"/>
                </a:cubicBezTo>
                <a:cubicBezTo>
                  <a:pt x="671565" y="35255"/>
                  <a:pt x="664866" y="271391"/>
                  <a:pt x="683288" y="271391"/>
                </a:cubicBezTo>
                <a:cubicBezTo>
                  <a:pt x="701710" y="271391"/>
                  <a:pt x="741904" y="36930"/>
                  <a:pt x="763675" y="30231"/>
                </a:cubicBezTo>
                <a:cubicBezTo>
                  <a:pt x="785446" y="23532"/>
                  <a:pt x="790470" y="232873"/>
                  <a:pt x="813916" y="231198"/>
                </a:cubicBezTo>
                <a:cubicBezTo>
                  <a:pt x="837362" y="229523"/>
                  <a:pt x="884255" y="18507"/>
                  <a:pt x="904352" y="20182"/>
                </a:cubicBezTo>
                <a:cubicBezTo>
                  <a:pt x="924449" y="21857"/>
                  <a:pt x="916075" y="236222"/>
                  <a:pt x="934497" y="241246"/>
                </a:cubicBezTo>
                <a:cubicBezTo>
                  <a:pt x="952919" y="246270"/>
                  <a:pt x="996461" y="48652"/>
                  <a:pt x="1014883" y="50327"/>
                </a:cubicBezTo>
                <a:cubicBezTo>
                  <a:pt x="1033305" y="52002"/>
                  <a:pt x="1028282" y="251295"/>
                  <a:pt x="1045029" y="251295"/>
                </a:cubicBezTo>
                <a:cubicBezTo>
                  <a:pt x="1061776" y="251295"/>
                  <a:pt x="1100295" y="55351"/>
                  <a:pt x="1115367" y="50327"/>
                </a:cubicBezTo>
                <a:cubicBezTo>
                  <a:pt x="1130440" y="45303"/>
                  <a:pt x="1115367" y="227848"/>
                  <a:pt x="1135464" y="221149"/>
                </a:cubicBezTo>
                <a:cubicBezTo>
                  <a:pt x="1155561" y="214450"/>
                  <a:pt x="1215850" y="11809"/>
                  <a:pt x="1235947" y="10134"/>
                </a:cubicBezTo>
                <a:cubicBezTo>
                  <a:pt x="1256044" y="8459"/>
                  <a:pt x="1235947" y="212776"/>
                  <a:pt x="1256044" y="211101"/>
                </a:cubicBezTo>
                <a:cubicBezTo>
                  <a:pt x="1276141" y="209426"/>
                  <a:pt x="1339780" y="-4938"/>
                  <a:pt x="1356527" y="86"/>
                </a:cubicBezTo>
                <a:cubicBezTo>
                  <a:pt x="1373274" y="5110"/>
                  <a:pt x="1333081" y="236222"/>
                  <a:pt x="1356527" y="241246"/>
                </a:cubicBezTo>
                <a:cubicBezTo>
                  <a:pt x="1379973" y="246270"/>
                  <a:pt x="1468734" y="31906"/>
                  <a:pt x="1497204" y="30231"/>
                </a:cubicBezTo>
                <a:cubicBezTo>
                  <a:pt x="1525674" y="28556"/>
                  <a:pt x="1508927" y="234547"/>
                  <a:pt x="1527349" y="231198"/>
                </a:cubicBezTo>
                <a:cubicBezTo>
                  <a:pt x="1545771" y="227849"/>
                  <a:pt x="1592663" y="6785"/>
                  <a:pt x="1607736" y="10134"/>
                </a:cubicBezTo>
                <a:cubicBezTo>
                  <a:pt x="1622809" y="13483"/>
                  <a:pt x="1599363" y="249620"/>
                  <a:pt x="1617785" y="251295"/>
                </a:cubicBezTo>
                <a:cubicBezTo>
                  <a:pt x="1636207" y="252970"/>
                  <a:pt x="1699846" y="18507"/>
                  <a:pt x="1718268" y="20182"/>
                </a:cubicBezTo>
                <a:cubicBezTo>
                  <a:pt x="1736690" y="21857"/>
                  <a:pt x="1711569" y="263018"/>
                  <a:pt x="1728316" y="261343"/>
                </a:cubicBezTo>
                <a:cubicBezTo>
                  <a:pt x="1745063" y="259668"/>
                  <a:pt x="1800330" y="15158"/>
                  <a:pt x="1818752" y="10134"/>
                </a:cubicBezTo>
                <a:cubicBezTo>
                  <a:pt x="1837174" y="5110"/>
                  <a:pt x="1825450" y="221150"/>
                  <a:pt x="1838848" y="231198"/>
                </a:cubicBezTo>
                <a:cubicBezTo>
                  <a:pt x="1852246" y="241246"/>
                  <a:pt x="1875692" y="155835"/>
                  <a:pt x="1899138" y="70424"/>
                </a:cubicBez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123825" cap="rnd">
            <a:gradFill flip="none" rotWithShape="1">
              <a:gsLst>
                <a:gs pos="0">
                  <a:schemeClr val="accent4">
                    <a:lumMod val="20000"/>
                    <a:lumOff val="80000"/>
                    <a:alpha val="65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98" name="รูปภาพ 9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984"/>
          <a:stretch/>
        </p:blipFill>
        <p:spPr>
          <a:xfrm>
            <a:off x="7122195" y="2576193"/>
            <a:ext cx="2223299" cy="2401090"/>
          </a:xfrm>
          <a:prstGeom prst="rect">
            <a:avLst/>
          </a:prstGeom>
          <a:effectLst>
            <a:outerShdw blurRad="50800" dist="38100" dir="8100000" algn="tr" rotWithShape="0">
              <a:schemeClr val="accent4">
                <a:alpha val="40000"/>
              </a:schemeClr>
            </a:outerShdw>
          </a:effectLst>
        </p:spPr>
      </p:pic>
      <p:sp>
        <p:nvSpPr>
          <p:cNvPr id="113" name="วงรี 112"/>
          <p:cNvSpPr/>
          <p:nvPr/>
        </p:nvSpPr>
        <p:spPr>
          <a:xfrm>
            <a:off x="7209587" y="3596398"/>
            <a:ext cx="88610" cy="8427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4" name="วงรี 113"/>
          <p:cNvSpPr/>
          <p:nvPr/>
        </p:nvSpPr>
        <p:spPr>
          <a:xfrm>
            <a:off x="7219694" y="3371211"/>
            <a:ext cx="88610" cy="84271"/>
          </a:xfrm>
          <a:prstGeom prst="ellipse">
            <a:avLst/>
          </a:prstGeom>
          <a:solidFill>
            <a:srgbClr val="EFD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5" name="วงรี 114"/>
          <p:cNvSpPr/>
          <p:nvPr/>
        </p:nvSpPr>
        <p:spPr>
          <a:xfrm>
            <a:off x="7156497" y="3269359"/>
            <a:ext cx="88610" cy="84271"/>
          </a:xfrm>
          <a:prstGeom prst="ellipse">
            <a:avLst/>
          </a:prstGeom>
          <a:solidFill>
            <a:srgbClr val="C571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6" name="วงรี 115"/>
          <p:cNvSpPr/>
          <p:nvPr/>
        </p:nvSpPr>
        <p:spPr>
          <a:xfrm>
            <a:off x="7178987" y="3488874"/>
            <a:ext cx="88610" cy="84271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7" name="วงรี 116"/>
          <p:cNvSpPr/>
          <p:nvPr/>
        </p:nvSpPr>
        <p:spPr>
          <a:xfrm>
            <a:off x="8603392" y="3639607"/>
            <a:ext cx="88610" cy="8427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8" name="วงรี 117"/>
          <p:cNvSpPr/>
          <p:nvPr/>
        </p:nvSpPr>
        <p:spPr>
          <a:xfrm>
            <a:off x="8598369" y="3421136"/>
            <a:ext cx="88610" cy="8427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9" name="วงรี 118"/>
          <p:cNvSpPr/>
          <p:nvPr/>
        </p:nvSpPr>
        <p:spPr>
          <a:xfrm>
            <a:off x="8642731" y="3312568"/>
            <a:ext cx="88610" cy="84271"/>
          </a:xfrm>
          <a:prstGeom prst="ellipse">
            <a:avLst/>
          </a:prstGeom>
          <a:solidFill>
            <a:srgbClr val="389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0" name="วงรี 119"/>
          <p:cNvSpPr/>
          <p:nvPr/>
        </p:nvSpPr>
        <p:spPr>
          <a:xfrm>
            <a:off x="8659854" y="3536217"/>
            <a:ext cx="88610" cy="84271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6E02C0-B12D-4C1A-828B-D96CD236DFEF}"/>
              </a:ext>
            </a:extLst>
          </p:cNvPr>
          <p:cNvSpPr txBox="1"/>
          <p:nvPr/>
        </p:nvSpPr>
        <p:spPr>
          <a:xfrm>
            <a:off x="1333961" y="4381433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إعداد الأُستاذة: شيخة </a:t>
            </a:r>
            <a:r>
              <a:rPr lang="ar-OM" sz="1600" b="1" dirty="0" err="1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السنيدية</a:t>
            </a:r>
            <a:endParaRPr lang="en-US" sz="1600" b="1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11BA41-8CA4-42BE-B739-537117499550}"/>
              </a:ext>
            </a:extLst>
          </p:cNvPr>
          <p:cNvSpPr txBox="1"/>
          <p:nvPr/>
        </p:nvSpPr>
        <p:spPr>
          <a:xfrm>
            <a:off x="2267744" y="2427734"/>
            <a:ext cx="4465193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OM" sz="3600" b="1" dirty="0">
                <a:latin typeface="Calibri" panose="020F0502020204030204" pitchFamily="34" charset="0"/>
                <a:cs typeface="Calibri" panose="020F0502020204030204" pitchFamily="34" charset="0"/>
              </a:rPr>
              <a:t>ترتيب العمليّات الحسابيّة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C088D4A-5FFF-45D4-AF27-52C28F3762A7}"/>
              </a:ext>
            </a:extLst>
          </p:cNvPr>
          <p:cNvSpPr txBox="1"/>
          <p:nvPr/>
        </p:nvSpPr>
        <p:spPr>
          <a:xfrm>
            <a:off x="3995936" y="1635646"/>
            <a:ext cx="1176781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OM" sz="3600" b="1" dirty="0">
                <a:latin typeface="Calibri" panose="020F0502020204030204" pitchFamily="34" charset="0"/>
                <a:cs typeface="Calibri" panose="020F0502020204030204" pitchFamily="34" charset="0"/>
              </a:rPr>
              <a:t>(1-5 )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131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กลุ่ม 95"/>
          <p:cNvGrpSpPr/>
          <p:nvPr/>
        </p:nvGrpSpPr>
        <p:grpSpPr>
          <a:xfrm>
            <a:off x="4807194" y="1554882"/>
            <a:ext cx="307072" cy="362768"/>
            <a:chOff x="5181879" y="1475364"/>
            <a:chExt cx="1326034" cy="1566547"/>
          </a:xfrm>
          <a:effectLst>
            <a:outerShdw blurRad="50800" dist="38100" dir="2700000" algn="tl" rotWithShape="0">
              <a:schemeClr val="accent4">
                <a:lumMod val="75000"/>
                <a:alpha val="40000"/>
              </a:schemeClr>
            </a:outerShdw>
          </a:effectLst>
        </p:grpSpPr>
        <p:sp>
          <p:nvSpPr>
            <p:cNvPr id="2" name="ดาว 5 แฉก 1"/>
            <p:cNvSpPr/>
            <p:nvPr/>
          </p:nvSpPr>
          <p:spPr>
            <a:xfrm>
              <a:off x="5181879" y="1475364"/>
              <a:ext cx="1326034" cy="1566547"/>
            </a:xfrm>
            <a:custGeom>
              <a:avLst/>
              <a:gdLst>
                <a:gd name="connsiteX0" fmla="*/ 3 w 2430629"/>
                <a:gd name="connsiteY0" fmla="*/ 976675 h 2556974"/>
                <a:gd name="connsiteX1" fmla="*/ 848911 w 2430629"/>
                <a:gd name="connsiteY1" fmla="*/ 855630 h 2556974"/>
                <a:gd name="connsiteX2" fmla="*/ 1215315 w 2430629"/>
                <a:gd name="connsiteY2" fmla="*/ 0 h 2556974"/>
                <a:gd name="connsiteX3" fmla="*/ 1581718 w 2430629"/>
                <a:gd name="connsiteY3" fmla="*/ 855630 h 2556974"/>
                <a:gd name="connsiteX4" fmla="*/ 2430626 w 2430629"/>
                <a:gd name="connsiteY4" fmla="*/ 976675 h 2556974"/>
                <a:gd name="connsiteX5" fmla="*/ 1808168 w 2430629"/>
                <a:gd name="connsiteY5" fmla="*/ 1626528 h 2556974"/>
                <a:gd name="connsiteX6" fmla="*/ 1966419 w 2430629"/>
                <a:gd name="connsiteY6" fmla="*/ 2556968 h 2556974"/>
                <a:gd name="connsiteX7" fmla="*/ 1215315 w 2430629"/>
                <a:gd name="connsiteY7" fmla="*/ 2102969 h 2556974"/>
                <a:gd name="connsiteX8" fmla="*/ 464210 w 2430629"/>
                <a:gd name="connsiteY8" fmla="*/ 2556968 h 2556974"/>
                <a:gd name="connsiteX9" fmla="*/ 622461 w 2430629"/>
                <a:gd name="connsiteY9" fmla="*/ 1626528 h 2556974"/>
                <a:gd name="connsiteX10" fmla="*/ 3 w 2430629"/>
                <a:gd name="connsiteY10" fmla="*/ 976675 h 2556974"/>
                <a:gd name="connsiteX0" fmla="*/ 43268 w 2473891"/>
                <a:gd name="connsiteY0" fmla="*/ 976675 h 2556968"/>
                <a:gd name="connsiteX1" fmla="*/ 892176 w 2473891"/>
                <a:gd name="connsiteY1" fmla="*/ 855630 h 2556968"/>
                <a:gd name="connsiteX2" fmla="*/ 1258580 w 2473891"/>
                <a:gd name="connsiteY2" fmla="*/ 0 h 2556968"/>
                <a:gd name="connsiteX3" fmla="*/ 1624983 w 2473891"/>
                <a:gd name="connsiteY3" fmla="*/ 855630 h 2556968"/>
                <a:gd name="connsiteX4" fmla="*/ 2473891 w 2473891"/>
                <a:gd name="connsiteY4" fmla="*/ 976675 h 2556968"/>
                <a:gd name="connsiteX5" fmla="*/ 1851433 w 2473891"/>
                <a:gd name="connsiteY5" fmla="*/ 1626528 h 2556968"/>
                <a:gd name="connsiteX6" fmla="*/ 2009684 w 2473891"/>
                <a:gd name="connsiteY6" fmla="*/ 2556968 h 2556968"/>
                <a:gd name="connsiteX7" fmla="*/ 1258580 w 2473891"/>
                <a:gd name="connsiteY7" fmla="*/ 2102969 h 2556968"/>
                <a:gd name="connsiteX8" fmla="*/ 507475 w 2473891"/>
                <a:gd name="connsiteY8" fmla="*/ 2556968 h 2556968"/>
                <a:gd name="connsiteX9" fmla="*/ 665726 w 2473891"/>
                <a:gd name="connsiteY9" fmla="*/ 1626528 h 2556968"/>
                <a:gd name="connsiteX10" fmla="*/ 43268 w 2473891"/>
                <a:gd name="connsiteY10" fmla="*/ 976675 h 2556968"/>
                <a:gd name="connsiteX0" fmla="*/ 43268 w 2541879"/>
                <a:gd name="connsiteY0" fmla="*/ 976675 h 2556968"/>
                <a:gd name="connsiteX1" fmla="*/ 892176 w 2541879"/>
                <a:gd name="connsiteY1" fmla="*/ 855630 h 2556968"/>
                <a:gd name="connsiteX2" fmla="*/ 1258580 w 2541879"/>
                <a:gd name="connsiteY2" fmla="*/ 0 h 2556968"/>
                <a:gd name="connsiteX3" fmla="*/ 1624983 w 2541879"/>
                <a:gd name="connsiteY3" fmla="*/ 855630 h 2556968"/>
                <a:gd name="connsiteX4" fmla="*/ 2473891 w 2541879"/>
                <a:gd name="connsiteY4" fmla="*/ 976675 h 2556968"/>
                <a:gd name="connsiteX5" fmla="*/ 1851433 w 2541879"/>
                <a:gd name="connsiteY5" fmla="*/ 1626528 h 2556968"/>
                <a:gd name="connsiteX6" fmla="*/ 2009684 w 2541879"/>
                <a:gd name="connsiteY6" fmla="*/ 2556968 h 2556968"/>
                <a:gd name="connsiteX7" fmla="*/ 1258580 w 2541879"/>
                <a:gd name="connsiteY7" fmla="*/ 2102969 h 2556968"/>
                <a:gd name="connsiteX8" fmla="*/ 507475 w 2541879"/>
                <a:gd name="connsiteY8" fmla="*/ 2556968 h 2556968"/>
                <a:gd name="connsiteX9" fmla="*/ 665726 w 2541879"/>
                <a:gd name="connsiteY9" fmla="*/ 1626528 h 2556968"/>
                <a:gd name="connsiteX10" fmla="*/ 43268 w 2541879"/>
                <a:gd name="connsiteY10" fmla="*/ 976675 h 2556968"/>
                <a:gd name="connsiteX0" fmla="*/ 43268 w 2541879"/>
                <a:gd name="connsiteY0" fmla="*/ 992355 h 2572648"/>
                <a:gd name="connsiteX1" fmla="*/ 892176 w 2541879"/>
                <a:gd name="connsiteY1" fmla="*/ 871310 h 2572648"/>
                <a:gd name="connsiteX2" fmla="*/ 1258580 w 2541879"/>
                <a:gd name="connsiteY2" fmla="*/ 15680 h 2572648"/>
                <a:gd name="connsiteX3" fmla="*/ 1624983 w 2541879"/>
                <a:gd name="connsiteY3" fmla="*/ 871310 h 2572648"/>
                <a:gd name="connsiteX4" fmla="*/ 2473891 w 2541879"/>
                <a:gd name="connsiteY4" fmla="*/ 992355 h 2572648"/>
                <a:gd name="connsiteX5" fmla="*/ 1851433 w 2541879"/>
                <a:gd name="connsiteY5" fmla="*/ 1642208 h 2572648"/>
                <a:gd name="connsiteX6" fmla="*/ 2009684 w 2541879"/>
                <a:gd name="connsiteY6" fmla="*/ 2572648 h 2572648"/>
                <a:gd name="connsiteX7" fmla="*/ 1258580 w 2541879"/>
                <a:gd name="connsiteY7" fmla="*/ 2118649 h 2572648"/>
                <a:gd name="connsiteX8" fmla="*/ 507475 w 2541879"/>
                <a:gd name="connsiteY8" fmla="*/ 2572648 h 2572648"/>
                <a:gd name="connsiteX9" fmla="*/ 665726 w 2541879"/>
                <a:gd name="connsiteY9" fmla="*/ 1642208 h 2572648"/>
                <a:gd name="connsiteX10" fmla="*/ 43268 w 2541879"/>
                <a:gd name="connsiteY10" fmla="*/ 992355 h 2572648"/>
                <a:gd name="connsiteX0" fmla="*/ 43268 w 2541879"/>
                <a:gd name="connsiteY0" fmla="*/ 992355 h 2591794"/>
                <a:gd name="connsiteX1" fmla="*/ 892176 w 2541879"/>
                <a:gd name="connsiteY1" fmla="*/ 871310 h 2591794"/>
                <a:gd name="connsiteX2" fmla="*/ 1258580 w 2541879"/>
                <a:gd name="connsiteY2" fmla="*/ 15680 h 2591794"/>
                <a:gd name="connsiteX3" fmla="*/ 1624983 w 2541879"/>
                <a:gd name="connsiteY3" fmla="*/ 871310 h 2591794"/>
                <a:gd name="connsiteX4" fmla="*/ 2473891 w 2541879"/>
                <a:gd name="connsiteY4" fmla="*/ 992355 h 2591794"/>
                <a:gd name="connsiteX5" fmla="*/ 1851433 w 2541879"/>
                <a:gd name="connsiteY5" fmla="*/ 1642208 h 2591794"/>
                <a:gd name="connsiteX6" fmla="*/ 2009684 w 2541879"/>
                <a:gd name="connsiteY6" fmla="*/ 2572648 h 2591794"/>
                <a:gd name="connsiteX7" fmla="*/ 1258580 w 2541879"/>
                <a:gd name="connsiteY7" fmla="*/ 2118649 h 2591794"/>
                <a:gd name="connsiteX8" fmla="*/ 507475 w 2541879"/>
                <a:gd name="connsiteY8" fmla="*/ 2572648 h 2591794"/>
                <a:gd name="connsiteX9" fmla="*/ 665726 w 2541879"/>
                <a:gd name="connsiteY9" fmla="*/ 1642208 h 2591794"/>
                <a:gd name="connsiteX10" fmla="*/ 43268 w 2541879"/>
                <a:gd name="connsiteY10" fmla="*/ 992355 h 2591794"/>
                <a:gd name="connsiteX0" fmla="*/ 43268 w 2541879"/>
                <a:gd name="connsiteY0" fmla="*/ 992355 h 2611130"/>
                <a:gd name="connsiteX1" fmla="*/ 892176 w 2541879"/>
                <a:gd name="connsiteY1" fmla="*/ 871310 h 2611130"/>
                <a:gd name="connsiteX2" fmla="*/ 1258580 w 2541879"/>
                <a:gd name="connsiteY2" fmla="*/ 15680 h 2611130"/>
                <a:gd name="connsiteX3" fmla="*/ 1624983 w 2541879"/>
                <a:gd name="connsiteY3" fmla="*/ 871310 h 2611130"/>
                <a:gd name="connsiteX4" fmla="*/ 2473891 w 2541879"/>
                <a:gd name="connsiteY4" fmla="*/ 992355 h 2611130"/>
                <a:gd name="connsiteX5" fmla="*/ 1851433 w 2541879"/>
                <a:gd name="connsiteY5" fmla="*/ 1642208 h 2611130"/>
                <a:gd name="connsiteX6" fmla="*/ 2009684 w 2541879"/>
                <a:gd name="connsiteY6" fmla="*/ 2572648 h 2611130"/>
                <a:gd name="connsiteX7" fmla="*/ 1258580 w 2541879"/>
                <a:gd name="connsiteY7" fmla="*/ 2118649 h 2611130"/>
                <a:gd name="connsiteX8" fmla="*/ 507475 w 2541879"/>
                <a:gd name="connsiteY8" fmla="*/ 2572648 h 2611130"/>
                <a:gd name="connsiteX9" fmla="*/ 665726 w 2541879"/>
                <a:gd name="connsiteY9" fmla="*/ 1642208 h 2611130"/>
                <a:gd name="connsiteX10" fmla="*/ 43268 w 2541879"/>
                <a:gd name="connsiteY10" fmla="*/ 992355 h 2611130"/>
                <a:gd name="connsiteX0" fmla="*/ 43268 w 2541879"/>
                <a:gd name="connsiteY0" fmla="*/ 992355 h 2611130"/>
                <a:gd name="connsiteX1" fmla="*/ 892176 w 2541879"/>
                <a:gd name="connsiteY1" fmla="*/ 871310 h 2611130"/>
                <a:gd name="connsiteX2" fmla="*/ 1258580 w 2541879"/>
                <a:gd name="connsiteY2" fmla="*/ 15680 h 2611130"/>
                <a:gd name="connsiteX3" fmla="*/ 1624983 w 2541879"/>
                <a:gd name="connsiteY3" fmla="*/ 871310 h 2611130"/>
                <a:gd name="connsiteX4" fmla="*/ 2473891 w 2541879"/>
                <a:gd name="connsiteY4" fmla="*/ 992355 h 2611130"/>
                <a:gd name="connsiteX5" fmla="*/ 1851433 w 2541879"/>
                <a:gd name="connsiteY5" fmla="*/ 1642208 h 2611130"/>
                <a:gd name="connsiteX6" fmla="*/ 2009684 w 2541879"/>
                <a:gd name="connsiteY6" fmla="*/ 2572648 h 2611130"/>
                <a:gd name="connsiteX7" fmla="*/ 1258580 w 2541879"/>
                <a:gd name="connsiteY7" fmla="*/ 2118649 h 2611130"/>
                <a:gd name="connsiteX8" fmla="*/ 507475 w 2541879"/>
                <a:gd name="connsiteY8" fmla="*/ 2572648 h 2611130"/>
                <a:gd name="connsiteX9" fmla="*/ 665726 w 2541879"/>
                <a:gd name="connsiteY9" fmla="*/ 1642208 h 2611130"/>
                <a:gd name="connsiteX10" fmla="*/ 43268 w 2541879"/>
                <a:gd name="connsiteY10" fmla="*/ 992355 h 2611130"/>
                <a:gd name="connsiteX0" fmla="*/ 43268 w 2541879"/>
                <a:gd name="connsiteY0" fmla="*/ 992355 h 2596817"/>
                <a:gd name="connsiteX1" fmla="*/ 892176 w 2541879"/>
                <a:gd name="connsiteY1" fmla="*/ 871310 h 2596817"/>
                <a:gd name="connsiteX2" fmla="*/ 1258580 w 2541879"/>
                <a:gd name="connsiteY2" fmla="*/ 15680 h 2596817"/>
                <a:gd name="connsiteX3" fmla="*/ 1624983 w 2541879"/>
                <a:gd name="connsiteY3" fmla="*/ 871310 h 2596817"/>
                <a:gd name="connsiteX4" fmla="*/ 2473891 w 2541879"/>
                <a:gd name="connsiteY4" fmla="*/ 992355 h 2596817"/>
                <a:gd name="connsiteX5" fmla="*/ 1851433 w 2541879"/>
                <a:gd name="connsiteY5" fmla="*/ 1642208 h 2596817"/>
                <a:gd name="connsiteX6" fmla="*/ 2009684 w 2541879"/>
                <a:gd name="connsiteY6" fmla="*/ 2572648 h 2596817"/>
                <a:gd name="connsiteX7" fmla="*/ 1258580 w 2541879"/>
                <a:gd name="connsiteY7" fmla="*/ 2118649 h 2596817"/>
                <a:gd name="connsiteX8" fmla="*/ 507475 w 2541879"/>
                <a:gd name="connsiteY8" fmla="*/ 2572648 h 2596817"/>
                <a:gd name="connsiteX9" fmla="*/ 665726 w 2541879"/>
                <a:gd name="connsiteY9" fmla="*/ 1642208 h 2596817"/>
                <a:gd name="connsiteX10" fmla="*/ 43268 w 2541879"/>
                <a:gd name="connsiteY10" fmla="*/ 992355 h 2596817"/>
                <a:gd name="connsiteX0" fmla="*/ 43268 w 2541879"/>
                <a:gd name="connsiteY0" fmla="*/ 992355 h 2596817"/>
                <a:gd name="connsiteX1" fmla="*/ 892176 w 2541879"/>
                <a:gd name="connsiteY1" fmla="*/ 871310 h 2596817"/>
                <a:gd name="connsiteX2" fmla="*/ 1258580 w 2541879"/>
                <a:gd name="connsiteY2" fmla="*/ 15680 h 2596817"/>
                <a:gd name="connsiteX3" fmla="*/ 1624983 w 2541879"/>
                <a:gd name="connsiteY3" fmla="*/ 871310 h 2596817"/>
                <a:gd name="connsiteX4" fmla="*/ 2473891 w 2541879"/>
                <a:gd name="connsiteY4" fmla="*/ 992355 h 2596817"/>
                <a:gd name="connsiteX5" fmla="*/ 1851433 w 2541879"/>
                <a:gd name="connsiteY5" fmla="*/ 1642208 h 2596817"/>
                <a:gd name="connsiteX6" fmla="*/ 2009684 w 2541879"/>
                <a:gd name="connsiteY6" fmla="*/ 2572648 h 2596817"/>
                <a:gd name="connsiteX7" fmla="*/ 1258580 w 2541879"/>
                <a:gd name="connsiteY7" fmla="*/ 2118649 h 2596817"/>
                <a:gd name="connsiteX8" fmla="*/ 507475 w 2541879"/>
                <a:gd name="connsiteY8" fmla="*/ 2572648 h 2596817"/>
                <a:gd name="connsiteX9" fmla="*/ 665726 w 2541879"/>
                <a:gd name="connsiteY9" fmla="*/ 1642208 h 2596817"/>
                <a:gd name="connsiteX10" fmla="*/ 43268 w 2541879"/>
                <a:gd name="connsiteY10" fmla="*/ 992355 h 2596817"/>
                <a:gd name="connsiteX0" fmla="*/ 51241 w 2549852"/>
                <a:gd name="connsiteY0" fmla="*/ 992355 h 2596817"/>
                <a:gd name="connsiteX1" fmla="*/ 900149 w 2549852"/>
                <a:gd name="connsiteY1" fmla="*/ 871310 h 2596817"/>
                <a:gd name="connsiteX2" fmla="*/ 1266553 w 2549852"/>
                <a:gd name="connsiteY2" fmla="*/ 15680 h 2596817"/>
                <a:gd name="connsiteX3" fmla="*/ 1632956 w 2549852"/>
                <a:gd name="connsiteY3" fmla="*/ 871310 h 2596817"/>
                <a:gd name="connsiteX4" fmla="*/ 2481864 w 2549852"/>
                <a:gd name="connsiteY4" fmla="*/ 992355 h 2596817"/>
                <a:gd name="connsiteX5" fmla="*/ 1859406 w 2549852"/>
                <a:gd name="connsiteY5" fmla="*/ 1642208 h 2596817"/>
                <a:gd name="connsiteX6" fmla="*/ 2017657 w 2549852"/>
                <a:gd name="connsiteY6" fmla="*/ 2572648 h 2596817"/>
                <a:gd name="connsiteX7" fmla="*/ 1266553 w 2549852"/>
                <a:gd name="connsiteY7" fmla="*/ 2118649 h 2596817"/>
                <a:gd name="connsiteX8" fmla="*/ 515448 w 2549852"/>
                <a:gd name="connsiteY8" fmla="*/ 2572648 h 2596817"/>
                <a:gd name="connsiteX9" fmla="*/ 673699 w 2549852"/>
                <a:gd name="connsiteY9" fmla="*/ 1642208 h 2596817"/>
                <a:gd name="connsiteX10" fmla="*/ 51241 w 2549852"/>
                <a:gd name="connsiteY10" fmla="*/ 992355 h 2596817"/>
                <a:gd name="connsiteX0" fmla="*/ 51241 w 2549852"/>
                <a:gd name="connsiteY0" fmla="*/ 992355 h 2596817"/>
                <a:gd name="connsiteX1" fmla="*/ 900149 w 2549852"/>
                <a:gd name="connsiteY1" fmla="*/ 871310 h 2596817"/>
                <a:gd name="connsiteX2" fmla="*/ 1266553 w 2549852"/>
                <a:gd name="connsiteY2" fmla="*/ 15680 h 2596817"/>
                <a:gd name="connsiteX3" fmla="*/ 1632956 w 2549852"/>
                <a:gd name="connsiteY3" fmla="*/ 871310 h 2596817"/>
                <a:gd name="connsiteX4" fmla="*/ 2481864 w 2549852"/>
                <a:gd name="connsiteY4" fmla="*/ 992355 h 2596817"/>
                <a:gd name="connsiteX5" fmla="*/ 1859406 w 2549852"/>
                <a:gd name="connsiteY5" fmla="*/ 1642208 h 2596817"/>
                <a:gd name="connsiteX6" fmla="*/ 2017657 w 2549852"/>
                <a:gd name="connsiteY6" fmla="*/ 2572648 h 2596817"/>
                <a:gd name="connsiteX7" fmla="*/ 1266553 w 2549852"/>
                <a:gd name="connsiteY7" fmla="*/ 2118649 h 2596817"/>
                <a:gd name="connsiteX8" fmla="*/ 515448 w 2549852"/>
                <a:gd name="connsiteY8" fmla="*/ 2572648 h 2596817"/>
                <a:gd name="connsiteX9" fmla="*/ 673699 w 2549852"/>
                <a:gd name="connsiteY9" fmla="*/ 1642208 h 2596817"/>
                <a:gd name="connsiteX10" fmla="*/ 51241 w 2549852"/>
                <a:gd name="connsiteY10" fmla="*/ 992355 h 2596817"/>
                <a:gd name="connsiteX0" fmla="*/ 51241 w 2549852"/>
                <a:gd name="connsiteY0" fmla="*/ 992355 h 2613998"/>
                <a:gd name="connsiteX1" fmla="*/ 900149 w 2549852"/>
                <a:gd name="connsiteY1" fmla="*/ 871310 h 2613998"/>
                <a:gd name="connsiteX2" fmla="*/ 1266553 w 2549852"/>
                <a:gd name="connsiteY2" fmla="*/ 15680 h 2613998"/>
                <a:gd name="connsiteX3" fmla="*/ 1632956 w 2549852"/>
                <a:gd name="connsiteY3" fmla="*/ 871310 h 2613998"/>
                <a:gd name="connsiteX4" fmla="*/ 2481864 w 2549852"/>
                <a:gd name="connsiteY4" fmla="*/ 992355 h 2613998"/>
                <a:gd name="connsiteX5" fmla="*/ 1859406 w 2549852"/>
                <a:gd name="connsiteY5" fmla="*/ 1642208 h 2613998"/>
                <a:gd name="connsiteX6" fmla="*/ 2017657 w 2549852"/>
                <a:gd name="connsiteY6" fmla="*/ 2572648 h 2613998"/>
                <a:gd name="connsiteX7" fmla="*/ 1266553 w 2549852"/>
                <a:gd name="connsiteY7" fmla="*/ 2118649 h 2613998"/>
                <a:gd name="connsiteX8" fmla="*/ 515448 w 2549852"/>
                <a:gd name="connsiteY8" fmla="*/ 2572648 h 2613998"/>
                <a:gd name="connsiteX9" fmla="*/ 673699 w 2549852"/>
                <a:gd name="connsiteY9" fmla="*/ 1642208 h 2613998"/>
                <a:gd name="connsiteX10" fmla="*/ 51241 w 2549852"/>
                <a:gd name="connsiteY10" fmla="*/ 992355 h 2613998"/>
                <a:gd name="connsiteX0" fmla="*/ 51241 w 2549852"/>
                <a:gd name="connsiteY0" fmla="*/ 992355 h 2613998"/>
                <a:gd name="connsiteX1" fmla="*/ 900149 w 2549852"/>
                <a:gd name="connsiteY1" fmla="*/ 871310 h 2613998"/>
                <a:gd name="connsiteX2" fmla="*/ 1266553 w 2549852"/>
                <a:gd name="connsiteY2" fmla="*/ 15680 h 2613998"/>
                <a:gd name="connsiteX3" fmla="*/ 1632956 w 2549852"/>
                <a:gd name="connsiteY3" fmla="*/ 871310 h 2613998"/>
                <a:gd name="connsiteX4" fmla="*/ 2481864 w 2549852"/>
                <a:gd name="connsiteY4" fmla="*/ 992355 h 2613998"/>
                <a:gd name="connsiteX5" fmla="*/ 1859406 w 2549852"/>
                <a:gd name="connsiteY5" fmla="*/ 1642208 h 2613998"/>
                <a:gd name="connsiteX6" fmla="*/ 2017657 w 2549852"/>
                <a:gd name="connsiteY6" fmla="*/ 2572648 h 2613998"/>
                <a:gd name="connsiteX7" fmla="*/ 1266553 w 2549852"/>
                <a:gd name="connsiteY7" fmla="*/ 2118649 h 2613998"/>
                <a:gd name="connsiteX8" fmla="*/ 515448 w 2549852"/>
                <a:gd name="connsiteY8" fmla="*/ 2572648 h 2613998"/>
                <a:gd name="connsiteX9" fmla="*/ 673699 w 2549852"/>
                <a:gd name="connsiteY9" fmla="*/ 1642208 h 2613998"/>
                <a:gd name="connsiteX10" fmla="*/ 51241 w 2549852"/>
                <a:gd name="connsiteY10" fmla="*/ 992355 h 2613998"/>
                <a:gd name="connsiteX0" fmla="*/ 51241 w 2549973"/>
                <a:gd name="connsiteY0" fmla="*/ 992355 h 2613998"/>
                <a:gd name="connsiteX1" fmla="*/ 900149 w 2549973"/>
                <a:gd name="connsiteY1" fmla="*/ 871310 h 2613998"/>
                <a:gd name="connsiteX2" fmla="*/ 1266553 w 2549973"/>
                <a:gd name="connsiteY2" fmla="*/ 15680 h 2613998"/>
                <a:gd name="connsiteX3" fmla="*/ 1632956 w 2549973"/>
                <a:gd name="connsiteY3" fmla="*/ 871310 h 2613998"/>
                <a:gd name="connsiteX4" fmla="*/ 2481864 w 2549973"/>
                <a:gd name="connsiteY4" fmla="*/ 992355 h 2613998"/>
                <a:gd name="connsiteX5" fmla="*/ 1859406 w 2549973"/>
                <a:gd name="connsiteY5" fmla="*/ 1642208 h 2613998"/>
                <a:gd name="connsiteX6" fmla="*/ 2017657 w 2549973"/>
                <a:gd name="connsiteY6" fmla="*/ 2572648 h 2613998"/>
                <a:gd name="connsiteX7" fmla="*/ 1266553 w 2549973"/>
                <a:gd name="connsiteY7" fmla="*/ 2118649 h 2613998"/>
                <a:gd name="connsiteX8" fmla="*/ 515448 w 2549973"/>
                <a:gd name="connsiteY8" fmla="*/ 2572648 h 2613998"/>
                <a:gd name="connsiteX9" fmla="*/ 673699 w 2549973"/>
                <a:gd name="connsiteY9" fmla="*/ 1642208 h 2613998"/>
                <a:gd name="connsiteX10" fmla="*/ 51241 w 2549973"/>
                <a:gd name="connsiteY10" fmla="*/ 992355 h 2613998"/>
                <a:gd name="connsiteX0" fmla="*/ 51241 w 2549975"/>
                <a:gd name="connsiteY0" fmla="*/ 992355 h 2613998"/>
                <a:gd name="connsiteX1" fmla="*/ 900149 w 2549975"/>
                <a:gd name="connsiteY1" fmla="*/ 871310 h 2613998"/>
                <a:gd name="connsiteX2" fmla="*/ 1266553 w 2549975"/>
                <a:gd name="connsiteY2" fmla="*/ 15680 h 2613998"/>
                <a:gd name="connsiteX3" fmla="*/ 1632956 w 2549975"/>
                <a:gd name="connsiteY3" fmla="*/ 871310 h 2613998"/>
                <a:gd name="connsiteX4" fmla="*/ 2481864 w 2549975"/>
                <a:gd name="connsiteY4" fmla="*/ 992355 h 2613998"/>
                <a:gd name="connsiteX5" fmla="*/ 1859406 w 2549975"/>
                <a:gd name="connsiteY5" fmla="*/ 1642208 h 2613998"/>
                <a:gd name="connsiteX6" fmla="*/ 2017657 w 2549975"/>
                <a:gd name="connsiteY6" fmla="*/ 2572648 h 2613998"/>
                <a:gd name="connsiteX7" fmla="*/ 1266553 w 2549975"/>
                <a:gd name="connsiteY7" fmla="*/ 2118649 h 2613998"/>
                <a:gd name="connsiteX8" fmla="*/ 515448 w 2549975"/>
                <a:gd name="connsiteY8" fmla="*/ 2572648 h 2613998"/>
                <a:gd name="connsiteX9" fmla="*/ 673699 w 2549975"/>
                <a:gd name="connsiteY9" fmla="*/ 1642208 h 2613998"/>
                <a:gd name="connsiteX10" fmla="*/ 51241 w 2549975"/>
                <a:gd name="connsiteY10" fmla="*/ 992355 h 2613998"/>
                <a:gd name="connsiteX0" fmla="*/ 51241 w 2549973"/>
                <a:gd name="connsiteY0" fmla="*/ 979974 h 2601617"/>
                <a:gd name="connsiteX1" fmla="*/ 900149 w 2549973"/>
                <a:gd name="connsiteY1" fmla="*/ 858929 h 2601617"/>
                <a:gd name="connsiteX2" fmla="*/ 1266553 w 2549973"/>
                <a:gd name="connsiteY2" fmla="*/ 3299 h 2601617"/>
                <a:gd name="connsiteX3" fmla="*/ 1632956 w 2549973"/>
                <a:gd name="connsiteY3" fmla="*/ 858929 h 2601617"/>
                <a:gd name="connsiteX4" fmla="*/ 2481864 w 2549973"/>
                <a:gd name="connsiteY4" fmla="*/ 979974 h 2601617"/>
                <a:gd name="connsiteX5" fmla="*/ 1859406 w 2549973"/>
                <a:gd name="connsiteY5" fmla="*/ 1629827 h 2601617"/>
                <a:gd name="connsiteX6" fmla="*/ 2017657 w 2549973"/>
                <a:gd name="connsiteY6" fmla="*/ 2560267 h 2601617"/>
                <a:gd name="connsiteX7" fmla="*/ 1266553 w 2549973"/>
                <a:gd name="connsiteY7" fmla="*/ 2106268 h 2601617"/>
                <a:gd name="connsiteX8" fmla="*/ 515448 w 2549973"/>
                <a:gd name="connsiteY8" fmla="*/ 2560267 h 2601617"/>
                <a:gd name="connsiteX9" fmla="*/ 673699 w 2549973"/>
                <a:gd name="connsiteY9" fmla="*/ 1629827 h 2601617"/>
                <a:gd name="connsiteX10" fmla="*/ 51241 w 2549973"/>
                <a:gd name="connsiteY10" fmla="*/ 979974 h 2601617"/>
                <a:gd name="connsiteX0" fmla="*/ 51241 w 2549975"/>
                <a:gd name="connsiteY0" fmla="*/ 979974 h 2602818"/>
                <a:gd name="connsiteX1" fmla="*/ 900149 w 2549975"/>
                <a:gd name="connsiteY1" fmla="*/ 858929 h 2602818"/>
                <a:gd name="connsiteX2" fmla="*/ 1266553 w 2549975"/>
                <a:gd name="connsiteY2" fmla="*/ 3299 h 2602818"/>
                <a:gd name="connsiteX3" fmla="*/ 1632956 w 2549975"/>
                <a:gd name="connsiteY3" fmla="*/ 858929 h 2602818"/>
                <a:gd name="connsiteX4" fmla="*/ 2481864 w 2549975"/>
                <a:gd name="connsiteY4" fmla="*/ 979974 h 2602818"/>
                <a:gd name="connsiteX5" fmla="*/ 1859406 w 2549975"/>
                <a:gd name="connsiteY5" fmla="*/ 1629827 h 2602818"/>
                <a:gd name="connsiteX6" fmla="*/ 2017657 w 2549975"/>
                <a:gd name="connsiteY6" fmla="*/ 2560267 h 2602818"/>
                <a:gd name="connsiteX7" fmla="*/ 1266553 w 2549975"/>
                <a:gd name="connsiteY7" fmla="*/ 2106268 h 2602818"/>
                <a:gd name="connsiteX8" fmla="*/ 515448 w 2549975"/>
                <a:gd name="connsiteY8" fmla="*/ 2560267 h 2602818"/>
                <a:gd name="connsiteX9" fmla="*/ 673699 w 2549975"/>
                <a:gd name="connsiteY9" fmla="*/ 1629827 h 2602818"/>
                <a:gd name="connsiteX10" fmla="*/ 51241 w 2549975"/>
                <a:gd name="connsiteY10" fmla="*/ 979974 h 2602818"/>
                <a:gd name="connsiteX0" fmla="*/ 51241 w 2549973"/>
                <a:gd name="connsiteY0" fmla="*/ 979974 h 2602818"/>
                <a:gd name="connsiteX1" fmla="*/ 900149 w 2549973"/>
                <a:gd name="connsiteY1" fmla="*/ 858929 h 2602818"/>
                <a:gd name="connsiteX2" fmla="*/ 1266553 w 2549973"/>
                <a:gd name="connsiteY2" fmla="*/ 3299 h 2602818"/>
                <a:gd name="connsiteX3" fmla="*/ 1632956 w 2549973"/>
                <a:gd name="connsiteY3" fmla="*/ 858929 h 2602818"/>
                <a:gd name="connsiteX4" fmla="*/ 2481864 w 2549973"/>
                <a:gd name="connsiteY4" fmla="*/ 979974 h 2602818"/>
                <a:gd name="connsiteX5" fmla="*/ 1859406 w 2549973"/>
                <a:gd name="connsiteY5" fmla="*/ 1629827 h 2602818"/>
                <a:gd name="connsiteX6" fmla="*/ 2017657 w 2549973"/>
                <a:gd name="connsiteY6" fmla="*/ 2560267 h 2602818"/>
                <a:gd name="connsiteX7" fmla="*/ 1266553 w 2549973"/>
                <a:gd name="connsiteY7" fmla="*/ 2106268 h 2602818"/>
                <a:gd name="connsiteX8" fmla="*/ 515448 w 2549973"/>
                <a:gd name="connsiteY8" fmla="*/ 2560267 h 2602818"/>
                <a:gd name="connsiteX9" fmla="*/ 673699 w 2549973"/>
                <a:gd name="connsiteY9" fmla="*/ 1629827 h 2602818"/>
                <a:gd name="connsiteX10" fmla="*/ 51241 w 2549973"/>
                <a:gd name="connsiteY10" fmla="*/ 979974 h 260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49973" h="2602818">
                  <a:moveTo>
                    <a:pt x="51241" y="979974"/>
                  </a:moveTo>
                  <a:lnTo>
                    <a:pt x="900149" y="858929"/>
                  </a:lnTo>
                  <a:cubicBezTo>
                    <a:pt x="1022284" y="573719"/>
                    <a:pt x="1058543" y="-50764"/>
                    <a:pt x="1266553" y="3299"/>
                  </a:cubicBezTo>
                  <a:cubicBezTo>
                    <a:pt x="1519078" y="142658"/>
                    <a:pt x="1510822" y="573719"/>
                    <a:pt x="1632956" y="858929"/>
                  </a:cubicBezTo>
                  <a:lnTo>
                    <a:pt x="2481864" y="979974"/>
                  </a:lnTo>
                  <a:cubicBezTo>
                    <a:pt x="2769312" y="1207681"/>
                    <a:pt x="2066892" y="1413209"/>
                    <a:pt x="1859406" y="1629827"/>
                  </a:cubicBezTo>
                  <a:cubicBezTo>
                    <a:pt x="1917907" y="1968729"/>
                    <a:pt x="2135283" y="2254835"/>
                    <a:pt x="2017657" y="2560267"/>
                  </a:cubicBezTo>
                  <a:cubicBezTo>
                    <a:pt x="1942997" y="2749011"/>
                    <a:pt x="1516921" y="2257601"/>
                    <a:pt x="1266553" y="2106268"/>
                  </a:cubicBezTo>
                  <a:cubicBezTo>
                    <a:pt x="1016185" y="2257601"/>
                    <a:pt x="761918" y="2580099"/>
                    <a:pt x="515448" y="2560267"/>
                  </a:cubicBezTo>
                  <a:cubicBezTo>
                    <a:pt x="205507" y="2484499"/>
                    <a:pt x="620949" y="1939974"/>
                    <a:pt x="673699" y="1629827"/>
                  </a:cubicBezTo>
                  <a:cubicBezTo>
                    <a:pt x="466213" y="1413209"/>
                    <a:pt x="-186057" y="1187400"/>
                    <a:pt x="51241" y="979974"/>
                  </a:cubicBezTo>
                  <a:close/>
                </a:path>
              </a:pathLst>
            </a:custGeom>
            <a:solidFill>
              <a:srgbClr val="FFDE75"/>
            </a:solidFill>
            <a:ln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1"/>
            </a:p>
          </p:txBody>
        </p:sp>
        <p:sp>
          <p:nvSpPr>
            <p:cNvPr id="3" name="วงรี 2"/>
            <p:cNvSpPr/>
            <p:nvPr/>
          </p:nvSpPr>
          <p:spPr>
            <a:xfrm>
              <a:off x="5675574" y="2185448"/>
              <a:ext cx="90000" cy="9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1"/>
            </a:p>
          </p:txBody>
        </p:sp>
        <p:sp>
          <p:nvSpPr>
            <p:cNvPr id="90" name="วงรี 89"/>
            <p:cNvSpPr/>
            <p:nvPr/>
          </p:nvSpPr>
          <p:spPr>
            <a:xfrm>
              <a:off x="5913484" y="2185448"/>
              <a:ext cx="90000" cy="9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1"/>
            </a:p>
          </p:txBody>
        </p:sp>
        <p:sp>
          <p:nvSpPr>
            <p:cNvPr id="40" name="ส่วนโค้ง 39"/>
            <p:cNvSpPr/>
            <p:nvPr/>
          </p:nvSpPr>
          <p:spPr>
            <a:xfrm rot="8263937">
              <a:off x="5754896" y="2202258"/>
              <a:ext cx="180000" cy="180000"/>
            </a:xfrm>
            <a:prstGeom prst="arc">
              <a:avLst/>
            </a:prstGeom>
            <a:ln w="127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 b="1"/>
            </a:p>
          </p:txBody>
        </p:sp>
        <p:sp>
          <p:nvSpPr>
            <p:cNvPr id="41" name="วงรี 40"/>
            <p:cNvSpPr/>
            <p:nvPr/>
          </p:nvSpPr>
          <p:spPr>
            <a:xfrm>
              <a:off x="5591210" y="2292259"/>
              <a:ext cx="126552" cy="90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1"/>
            </a:p>
          </p:txBody>
        </p:sp>
        <p:sp>
          <p:nvSpPr>
            <p:cNvPr id="91" name="วงรี 90"/>
            <p:cNvSpPr/>
            <p:nvPr/>
          </p:nvSpPr>
          <p:spPr>
            <a:xfrm>
              <a:off x="5972031" y="2300523"/>
              <a:ext cx="126552" cy="90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1"/>
            </a:p>
          </p:txBody>
        </p:sp>
      </p:grpSp>
      <p:grpSp>
        <p:nvGrpSpPr>
          <p:cNvPr id="97" name="กลุ่ม 96"/>
          <p:cNvGrpSpPr/>
          <p:nvPr/>
        </p:nvGrpSpPr>
        <p:grpSpPr>
          <a:xfrm>
            <a:off x="4763100" y="2721671"/>
            <a:ext cx="307072" cy="362768"/>
            <a:chOff x="5181879" y="1475364"/>
            <a:chExt cx="1326034" cy="1566547"/>
          </a:xfrm>
          <a:effectLst>
            <a:outerShdw blurRad="50800" dist="38100" dir="2700000" algn="tl" rotWithShape="0">
              <a:schemeClr val="accent4">
                <a:lumMod val="75000"/>
                <a:alpha val="40000"/>
              </a:schemeClr>
            </a:outerShdw>
          </a:effectLst>
        </p:grpSpPr>
        <p:sp>
          <p:nvSpPr>
            <p:cNvPr id="98" name="ดาว 5 แฉก 1"/>
            <p:cNvSpPr/>
            <p:nvPr/>
          </p:nvSpPr>
          <p:spPr>
            <a:xfrm>
              <a:off x="5181879" y="1475364"/>
              <a:ext cx="1326034" cy="1566547"/>
            </a:xfrm>
            <a:custGeom>
              <a:avLst/>
              <a:gdLst>
                <a:gd name="connsiteX0" fmla="*/ 3 w 2430629"/>
                <a:gd name="connsiteY0" fmla="*/ 976675 h 2556974"/>
                <a:gd name="connsiteX1" fmla="*/ 848911 w 2430629"/>
                <a:gd name="connsiteY1" fmla="*/ 855630 h 2556974"/>
                <a:gd name="connsiteX2" fmla="*/ 1215315 w 2430629"/>
                <a:gd name="connsiteY2" fmla="*/ 0 h 2556974"/>
                <a:gd name="connsiteX3" fmla="*/ 1581718 w 2430629"/>
                <a:gd name="connsiteY3" fmla="*/ 855630 h 2556974"/>
                <a:gd name="connsiteX4" fmla="*/ 2430626 w 2430629"/>
                <a:gd name="connsiteY4" fmla="*/ 976675 h 2556974"/>
                <a:gd name="connsiteX5" fmla="*/ 1808168 w 2430629"/>
                <a:gd name="connsiteY5" fmla="*/ 1626528 h 2556974"/>
                <a:gd name="connsiteX6" fmla="*/ 1966419 w 2430629"/>
                <a:gd name="connsiteY6" fmla="*/ 2556968 h 2556974"/>
                <a:gd name="connsiteX7" fmla="*/ 1215315 w 2430629"/>
                <a:gd name="connsiteY7" fmla="*/ 2102969 h 2556974"/>
                <a:gd name="connsiteX8" fmla="*/ 464210 w 2430629"/>
                <a:gd name="connsiteY8" fmla="*/ 2556968 h 2556974"/>
                <a:gd name="connsiteX9" fmla="*/ 622461 w 2430629"/>
                <a:gd name="connsiteY9" fmla="*/ 1626528 h 2556974"/>
                <a:gd name="connsiteX10" fmla="*/ 3 w 2430629"/>
                <a:gd name="connsiteY10" fmla="*/ 976675 h 2556974"/>
                <a:gd name="connsiteX0" fmla="*/ 43268 w 2473891"/>
                <a:gd name="connsiteY0" fmla="*/ 976675 h 2556968"/>
                <a:gd name="connsiteX1" fmla="*/ 892176 w 2473891"/>
                <a:gd name="connsiteY1" fmla="*/ 855630 h 2556968"/>
                <a:gd name="connsiteX2" fmla="*/ 1258580 w 2473891"/>
                <a:gd name="connsiteY2" fmla="*/ 0 h 2556968"/>
                <a:gd name="connsiteX3" fmla="*/ 1624983 w 2473891"/>
                <a:gd name="connsiteY3" fmla="*/ 855630 h 2556968"/>
                <a:gd name="connsiteX4" fmla="*/ 2473891 w 2473891"/>
                <a:gd name="connsiteY4" fmla="*/ 976675 h 2556968"/>
                <a:gd name="connsiteX5" fmla="*/ 1851433 w 2473891"/>
                <a:gd name="connsiteY5" fmla="*/ 1626528 h 2556968"/>
                <a:gd name="connsiteX6" fmla="*/ 2009684 w 2473891"/>
                <a:gd name="connsiteY6" fmla="*/ 2556968 h 2556968"/>
                <a:gd name="connsiteX7" fmla="*/ 1258580 w 2473891"/>
                <a:gd name="connsiteY7" fmla="*/ 2102969 h 2556968"/>
                <a:gd name="connsiteX8" fmla="*/ 507475 w 2473891"/>
                <a:gd name="connsiteY8" fmla="*/ 2556968 h 2556968"/>
                <a:gd name="connsiteX9" fmla="*/ 665726 w 2473891"/>
                <a:gd name="connsiteY9" fmla="*/ 1626528 h 2556968"/>
                <a:gd name="connsiteX10" fmla="*/ 43268 w 2473891"/>
                <a:gd name="connsiteY10" fmla="*/ 976675 h 2556968"/>
                <a:gd name="connsiteX0" fmla="*/ 43268 w 2541879"/>
                <a:gd name="connsiteY0" fmla="*/ 976675 h 2556968"/>
                <a:gd name="connsiteX1" fmla="*/ 892176 w 2541879"/>
                <a:gd name="connsiteY1" fmla="*/ 855630 h 2556968"/>
                <a:gd name="connsiteX2" fmla="*/ 1258580 w 2541879"/>
                <a:gd name="connsiteY2" fmla="*/ 0 h 2556968"/>
                <a:gd name="connsiteX3" fmla="*/ 1624983 w 2541879"/>
                <a:gd name="connsiteY3" fmla="*/ 855630 h 2556968"/>
                <a:gd name="connsiteX4" fmla="*/ 2473891 w 2541879"/>
                <a:gd name="connsiteY4" fmla="*/ 976675 h 2556968"/>
                <a:gd name="connsiteX5" fmla="*/ 1851433 w 2541879"/>
                <a:gd name="connsiteY5" fmla="*/ 1626528 h 2556968"/>
                <a:gd name="connsiteX6" fmla="*/ 2009684 w 2541879"/>
                <a:gd name="connsiteY6" fmla="*/ 2556968 h 2556968"/>
                <a:gd name="connsiteX7" fmla="*/ 1258580 w 2541879"/>
                <a:gd name="connsiteY7" fmla="*/ 2102969 h 2556968"/>
                <a:gd name="connsiteX8" fmla="*/ 507475 w 2541879"/>
                <a:gd name="connsiteY8" fmla="*/ 2556968 h 2556968"/>
                <a:gd name="connsiteX9" fmla="*/ 665726 w 2541879"/>
                <a:gd name="connsiteY9" fmla="*/ 1626528 h 2556968"/>
                <a:gd name="connsiteX10" fmla="*/ 43268 w 2541879"/>
                <a:gd name="connsiteY10" fmla="*/ 976675 h 2556968"/>
                <a:gd name="connsiteX0" fmla="*/ 43268 w 2541879"/>
                <a:gd name="connsiteY0" fmla="*/ 992355 h 2572648"/>
                <a:gd name="connsiteX1" fmla="*/ 892176 w 2541879"/>
                <a:gd name="connsiteY1" fmla="*/ 871310 h 2572648"/>
                <a:gd name="connsiteX2" fmla="*/ 1258580 w 2541879"/>
                <a:gd name="connsiteY2" fmla="*/ 15680 h 2572648"/>
                <a:gd name="connsiteX3" fmla="*/ 1624983 w 2541879"/>
                <a:gd name="connsiteY3" fmla="*/ 871310 h 2572648"/>
                <a:gd name="connsiteX4" fmla="*/ 2473891 w 2541879"/>
                <a:gd name="connsiteY4" fmla="*/ 992355 h 2572648"/>
                <a:gd name="connsiteX5" fmla="*/ 1851433 w 2541879"/>
                <a:gd name="connsiteY5" fmla="*/ 1642208 h 2572648"/>
                <a:gd name="connsiteX6" fmla="*/ 2009684 w 2541879"/>
                <a:gd name="connsiteY6" fmla="*/ 2572648 h 2572648"/>
                <a:gd name="connsiteX7" fmla="*/ 1258580 w 2541879"/>
                <a:gd name="connsiteY7" fmla="*/ 2118649 h 2572648"/>
                <a:gd name="connsiteX8" fmla="*/ 507475 w 2541879"/>
                <a:gd name="connsiteY8" fmla="*/ 2572648 h 2572648"/>
                <a:gd name="connsiteX9" fmla="*/ 665726 w 2541879"/>
                <a:gd name="connsiteY9" fmla="*/ 1642208 h 2572648"/>
                <a:gd name="connsiteX10" fmla="*/ 43268 w 2541879"/>
                <a:gd name="connsiteY10" fmla="*/ 992355 h 2572648"/>
                <a:gd name="connsiteX0" fmla="*/ 43268 w 2541879"/>
                <a:gd name="connsiteY0" fmla="*/ 992355 h 2591794"/>
                <a:gd name="connsiteX1" fmla="*/ 892176 w 2541879"/>
                <a:gd name="connsiteY1" fmla="*/ 871310 h 2591794"/>
                <a:gd name="connsiteX2" fmla="*/ 1258580 w 2541879"/>
                <a:gd name="connsiteY2" fmla="*/ 15680 h 2591794"/>
                <a:gd name="connsiteX3" fmla="*/ 1624983 w 2541879"/>
                <a:gd name="connsiteY3" fmla="*/ 871310 h 2591794"/>
                <a:gd name="connsiteX4" fmla="*/ 2473891 w 2541879"/>
                <a:gd name="connsiteY4" fmla="*/ 992355 h 2591794"/>
                <a:gd name="connsiteX5" fmla="*/ 1851433 w 2541879"/>
                <a:gd name="connsiteY5" fmla="*/ 1642208 h 2591794"/>
                <a:gd name="connsiteX6" fmla="*/ 2009684 w 2541879"/>
                <a:gd name="connsiteY6" fmla="*/ 2572648 h 2591794"/>
                <a:gd name="connsiteX7" fmla="*/ 1258580 w 2541879"/>
                <a:gd name="connsiteY7" fmla="*/ 2118649 h 2591794"/>
                <a:gd name="connsiteX8" fmla="*/ 507475 w 2541879"/>
                <a:gd name="connsiteY8" fmla="*/ 2572648 h 2591794"/>
                <a:gd name="connsiteX9" fmla="*/ 665726 w 2541879"/>
                <a:gd name="connsiteY9" fmla="*/ 1642208 h 2591794"/>
                <a:gd name="connsiteX10" fmla="*/ 43268 w 2541879"/>
                <a:gd name="connsiteY10" fmla="*/ 992355 h 2591794"/>
                <a:gd name="connsiteX0" fmla="*/ 43268 w 2541879"/>
                <a:gd name="connsiteY0" fmla="*/ 992355 h 2611130"/>
                <a:gd name="connsiteX1" fmla="*/ 892176 w 2541879"/>
                <a:gd name="connsiteY1" fmla="*/ 871310 h 2611130"/>
                <a:gd name="connsiteX2" fmla="*/ 1258580 w 2541879"/>
                <a:gd name="connsiteY2" fmla="*/ 15680 h 2611130"/>
                <a:gd name="connsiteX3" fmla="*/ 1624983 w 2541879"/>
                <a:gd name="connsiteY3" fmla="*/ 871310 h 2611130"/>
                <a:gd name="connsiteX4" fmla="*/ 2473891 w 2541879"/>
                <a:gd name="connsiteY4" fmla="*/ 992355 h 2611130"/>
                <a:gd name="connsiteX5" fmla="*/ 1851433 w 2541879"/>
                <a:gd name="connsiteY5" fmla="*/ 1642208 h 2611130"/>
                <a:gd name="connsiteX6" fmla="*/ 2009684 w 2541879"/>
                <a:gd name="connsiteY6" fmla="*/ 2572648 h 2611130"/>
                <a:gd name="connsiteX7" fmla="*/ 1258580 w 2541879"/>
                <a:gd name="connsiteY7" fmla="*/ 2118649 h 2611130"/>
                <a:gd name="connsiteX8" fmla="*/ 507475 w 2541879"/>
                <a:gd name="connsiteY8" fmla="*/ 2572648 h 2611130"/>
                <a:gd name="connsiteX9" fmla="*/ 665726 w 2541879"/>
                <a:gd name="connsiteY9" fmla="*/ 1642208 h 2611130"/>
                <a:gd name="connsiteX10" fmla="*/ 43268 w 2541879"/>
                <a:gd name="connsiteY10" fmla="*/ 992355 h 2611130"/>
                <a:gd name="connsiteX0" fmla="*/ 43268 w 2541879"/>
                <a:gd name="connsiteY0" fmla="*/ 992355 h 2611130"/>
                <a:gd name="connsiteX1" fmla="*/ 892176 w 2541879"/>
                <a:gd name="connsiteY1" fmla="*/ 871310 h 2611130"/>
                <a:gd name="connsiteX2" fmla="*/ 1258580 w 2541879"/>
                <a:gd name="connsiteY2" fmla="*/ 15680 h 2611130"/>
                <a:gd name="connsiteX3" fmla="*/ 1624983 w 2541879"/>
                <a:gd name="connsiteY3" fmla="*/ 871310 h 2611130"/>
                <a:gd name="connsiteX4" fmla="*/ 2473891 w 2541879"/>
                <a:gd name="connsiteY4" fmla="*/ 992355 h 2611130"/>
                <a:gd name="connsiteX5" fmla="*/ 1851433 w 2541879"/>
                <a:gd name="connsiteY5" fmla="*/ 1642208 h 2611130"/>
                <a:gd name="connsiteX6" fmla="*/ 2009684 w 2541879"/>
                <a:gd name="connsiteY6" fmla="*/ 2572648 h 2611130"/>
                <a:gd name="connsiteX7" fmla="*/ 1258580 w 2541879"/>
                <a:gd name="connsiteY7" fmla="*/ 2118649 h 2611130"/>
                <a:gd name="connsiteX8" fmla="*/ 507475 w 2541879"/>
                <a:gd name="connsiteY8" fmla="*/ 2572648 h 2611130"/>
                <a:gd name="connsiteX9" fmla="*/ 665726 w 2541879"/>
                <a:gd name="connsiteY9" fmla="*/ 1642208 h 2611130"/>
                <a:gd name="connsiteX10" fmla="*/ 43268 w 2541879"/>
                <a:gd name="connsiteY10" fmla="*/ 992355 h 2611130"/>
                <a:gd name="connsiteX0" fmla="*/ 43268 w 2541879"/>
                <a:gd name="connsiteY0" fmla="*/ 992355 h 2596817"/>
                <a:gd name="connsiteX1" fmla="*/ 892176 w 2541879"/>
                <a:gd name="connsiteY1" fmla="*/ 871310 h 2596817"/>
                <a:gd name="connsiteX2" fmla="*/ 1258580 w 2541879"/>
                <a:gd name="connsiteY2" fmla="*/ 15680 h 2596817"/>
                <a:gd name="connsiteX3" fmla="*/ 1624983 w 2541879"/>
                <a:gd name="connsiteY3" fmla="*/ 871310 h 2596817"/>
                <a:gd name="connsiteX4" fmla="*/ 2473891 w 2541879"/>
                <a:gd name="connsiteY4" fmla="*/ 992355 h 2596817"/>
                <a:gd name="connsiteX5" fmla="*/ 1851433 w 2541879"/>
                <a:gd name="connsiteY5" fmla="*/ 1642208 h 2596817"/>
                <a:gd name="connsiteX6" fmla="*/ 2009684 w 2541879"/>
                <a:gd name="connsiteY6" fmla="*/ 2572648 h 2596817"/>
                <a:gd name="connsiteX7" fmla="*/ 1258580 w 2541879"/>
                <a:gd name="connsiteY7" fmla="*/ 2118649 h 2596817"/>
                <a:gd name="connsiteX8" fmla="*/ 507475 w 2541879"/>
                <a:gd name="connsiteY8" fmla="*/ 2572648 h 2596817"/>
                <a:gd name="connsiteX9" fmla="*/ 665726 w 2541879"/>
                <a:gd name="connsiteY9" fmla="*/ 1642208 h 2596817"/>
                <a:gd name="connsiteX10" fmla="*/ 43268 w 2541879"/>
                <a:gd name="connsiteY10" fmla="*/ 992355 h 2596817"/>
                <a:gd name="connsiteX0" fmla="*/ 43268 w 2541879"/>
                <a:gd name="connsiteY0" fmla="*/ 992355 h 2596817"/>
                <a:gd name="connsiteX1" fmla="*/ 892176 w 2541879"/>
                <a:gd name="connsiteY1" fmla="*/ 871310 h 2596817"/>
                <a:gd name="connsiteX2" fmla="*/ 1258580 w 2541879"/>
                <a:gd name="connsiteY2" fmla="*/ 15680 h 2596817"/>
                <a:gd name="connsiteX3" fmla="*/ 1624983 w 2541879"/>
                <a:gd name="connsiteY3" fmla="*/ 871310 h 2596817"/>
                <a:gd name="connsiteX4" fmla="*/ 2473891 w 2541879"/>
                <a:gd name="connsiteY4" fmla="*/ 992355 h 2596817"/>
                <a:gd name="connsiteX5" fmla="*/ 1851433 w 2541879"/>
                <a:gd name="connsiteY5" fmla="*/ 1642208 h 2596817"/>
                <a:gd name="connsiteX6" fmla="*/ 2009684 w 2541879"/>
                <a:gd name="connsiteY6" fmla="*/ 2572648 h 2596817"/>
                <a:gd name="connsiteX7" fmla="*/ 1258580 w 2541879"/>
                <a:gd name="connsiteY7" fmla="*/ 2118649 h 2596817"/>
                <a:gd name="connsiteX8" fmla="*/ 507475 w 2541879"/>
                <a:gd name="connsiteY8" fmla="*/ 2572648 h 2596817"/>
                <a:gd name="connsiteX9" fmla="*/ 665726 w 2541879"/>
                <a:gd name="connsiteY9" fmla="*/ 1642208 h 2596817"/>
                <a:gd name="connsiteX10" fmla="*/ 43268 w 2541879"/>
                <a:gd name="connsiteY10" fmla="*/ 992355 h 2596817"/>
                <a:gd name="connsiteX0" fmla="*/ 51241 w 2549852"/>
                <a:gd name="connsiteY0" fmla="*/ 992355 h 2596817"/>
                <a:gd name="connsiteX1" fmla="*/ 900149 w 2549852"/>
                <a:gd name="connsiteY1" fmla="*/ 871310 h 2596817"/>
                <a:gd name="connsiteX2" fmla="*/ 1266553 w 2549852"/>
                <a:gd name="connsiteY2" fmla="*/ 15680 h 2596817"/>
                <a:gd name="connsiteX3" fmla="*/ 1632956 w 2549852"/>
                <a:gd name="connsiteY3" fmla="*/ 871310 h 2596817"/>
                <a:gd name="connsiteX4" fmla="*/ 2481864 w 2549852"/>
                <a:gd name="connsiteY4" fmla="*/ 992355 h 2596817"/>
                <a:gd name="connsiteX5" fmla="*/ 1859406 w 2549852"/>
                <a:gd name="connsiteY5" fmla="*/ 1642208 h 2596817"/>
                <a:gd name="connsiteX6" fmla="*/ 2017657 w 2549852"/>
                <a:gd name="connsiteY6" fmla="*/ 2572648 h 2596817"/>
                <a:gd name="connsiteX7" fmla="*/ 1266553 w 2549852"/>
                <a:gd name="connsiteY7" fmla="*/ 2118649 h 2596817"/>
                <a:gd name="connsiteX8" fmla="*/ 515448 w 2549852"/>
                <a:gd name="connsiteY8" fmla="*/ 2572648 h 2596817"/>
                <a:gd name="connsiteX9" fmla="*/ 673699 w 2549852"/>
                <a:gd name="connsiteY9" fmla="*/ 1642208 h 2596817"/>
                <a:gd name="connsiteX10" fmla="*/ 51241 w 2549852"/>
                <a:gd name="connsiteY10" fmla="*/ 992355 h 2596817"/>
                <a:gd name="connsiteX0" fmla="*/ 51241 w 2549852"/>
                <a:gd name="connsiteY0" fmla="*/ 992355 h 2596817"/>
                <a:gd name="connsiteX1" fmla="*/ 900149 w 2549852"/>
                <a:gd name="connsiteY1" fmla="*/ 871310 h 2596817"/>
                <a:gd name="connsiteX2" fmla="*/ 1266553 w 2549852"/>
                <a:gd name="connsiteY2" fmla="*/ 15680 h 2596817"/>
                <a:gd name="connsiteX3" fmla="*/ 1632956 w 2549852"/>
                <a:gd name="connsiteY3" fmla="*/ 871310 h 2596817"/>
                <a:gd name="connsiteX4" fmla="*/ 2481864 w 2549852"/>
                <a:gd name="connsiteY4" fmla="*/ 992355 h 2596817"/>
                <a:gd name="connsiteX5" fmla="*/ 1859406 w 2549852"/>
                <a:gd name="connsiteY5" fmla="*/ 1642208 h 2596817"/>
                <a:gd name="connsiteX6" fmla="*/ 2017657 w 2549852"/>
                <a:gd name="connsiteY6" fmla="*/ 2572648 h 2596817"/>
                <a:gd name="connsiteX7" fmla="*/ 1266553 w 2549852"/>
                <a:gd name="connsiteY7" fmla="*/ 2118649 h 2596817"/>
                <a:gd name="connsiteX8" fmla="*/ 515448 w 2549852"/>
                <a:gd name="connsiteY8" fmla="*/ 2572648 h 2596817"/>
                <a:gd name="connsiteX9" fmla="*/ 673699 w 2549852"/>
                <a:gd name="connsiteY9" fmla="*/ 1642208 h 2596817"/>
                <a:gd name="connsiteX10" fmla="*/ 51241 w 2549852"/>
                <a:gd name="connsiteY10" fmla="*/ 992355 h 2596817"/>
                <a:gd name="connsiteX0" fmla="*/ 51241 w 2549852"/>
                <a:gd name="connsiteY0" fmla="*/ 992355 h 2613998"/>
                <a:gd name="connsiteX1" fmla="*/ 900149 w 2549852"/>
                <a:gd name="connsiteY1" fmla="*/ 871310 h 2613998"/>
                <a:gd name="connsiteX2" fmla="*/ 1266553 w 2549852"/>
                <a:gd name="connsiteY2" fmla="*/ 15680 h 2613998"/>
                <a:gd name="connsiteX3" fmla="*/ 1632956 w 2549852"/>
                <a:gd name="connsiteY3" fmla="*/ 871310 h 2613998"/>
                <a:gd name="connsiteX4" fmla="*/ 2481864 w 2549852"/>
                <a:gd name="connsiteY4" fmla="*/ 992355 h 2613998"/>
                <a:gd name="connsiteX5" fmla="*/ 1859406 w 2549852"/>
                <a:gd name="connsiteY5" fmla="*/ 1642208 h 2613998"/>
                <a:gd name="connsiteX6" fmla="*/ 2017657 w 2549852"/>
                <a:gd name="connsiteY6" fmla="*/ 2572648 h 2613998"/>
                <a:gd name="connsiteX7" fmla="*/ 1266553 w 2549852"/>
                <a:gd name="connsiteY7" fmla="*/ 2118649 h 2613998"/>
                <a:gd name="connsiteX8" fmla="*/ 515448 w 2549852"/>
                <a:gd name="connsiteY8" fmla="*/ 2572648 h 2613998"/>
                <a:gd name="connsiteX9" fmla="*/ 673699 w 2549852"/>
                <a:gd name="connsiteY9" fmla="*/ 1642208 h 2613998"/>
                <a:gd name="connsiteX10" fmla="*/ 51241 w 2549852"/>
                <a:gd name="connsiteY10" fmla="*/ 992355 h 2613998"/>
                <a:gd name="connsiteX0" fmla="*/ 51241 w 2549852"/>
                <a:gd name="connsiteY0" fmla="*/ 992355 h 2613998"/>
                <a:gd name="connsiteX1" fmla="*/ 900149 w 2549852"/>
                <a:gd name="connsiteY1" fmla="*/ 871310 h 2613998"/>
                <a:gd name="connsiteX2" fmla="*/ 1266553 w 2549852"/>
                <a:gd name="connsiteY2" fmla="*/ 15680 h 2613998"/>
                <a:gd name="connsiteX3" fmla="*/ 1632956 w 2549852"/>
                <a:gd name="connsiteY3" fmla="*/ 871310 h 2613998"/>
                <a:gd name="connsiteX4" fmla="*/ 2481864 w 2549852"/>
                <a:gd name="connsiteY4" fmla="*/ 992355 h 2613998"/>
                <a:gd name="connsiteX5" fmla="*/ 1859406 w 2549852"/>
                <a:gd name="connsiteY5" fmla="*/ 1642208 h 2613998"/>
                <a:gd name="connsiteX6" fmla="*/ 2017657 w 2549852"/>
                <a:gd name="connsiteY6" fmla="*/ 2572648 h 2613998"/>
                <a:gd name="connsiteX7" fmla="*/ 1266553 w 2549852"/>
                <a:gd name="connsiteY7" fmla="*/ 2118649 h 2613998"/>
                <a:gd name="connsiteX8" fmla="*/ 515448 w 2549852"/>
                <a:gd name="connsiteY8" fmla="*/ 2572648 h 2613998"/>
                <a:gd name="connsiteX9" fmla="*/ 673699 w 2549852"/>
                <a:gd name="connsiteY9" fmla="*/ 1642208 h 2613998"/>
                <a:gd name="connsiteX10" fmla="*/ 51241 w 2549852"/>
                <a:gd name="connsiteY10" fmla="*/ 992355 h 2613998"/>
                <a:gd name="connsiteX0" fmla="*/ 51241 w 2549973"/>
                <a:gd name="connsiteY0" fmla="*/ 992355 h 2613998"/>
                <a:gd name="connsiteX1" fmla="*/ 900149 w 2549973"/>
                <a:gd name="connsiteY1" fmla="*/ 871310 h 2613998"/>
                <a:gd name="connsiteX2" fmla="*/ 1266553 w 2549973"/>
                <a:gd name="connsiteY2" fmla="*/ 15680 h 2613998"/>
                <a:gd name="connsiteX3" fmla="*/ 1632956 w 2549973"/>
                <a:gd name="connsiteY3" fmla="*/ 871310 h 2613998"/>
                <a:gd name="connsiteX4" fmla="*/ 2481864 w 2549973"/>
                <a:gd name="connsiteY4" fmla="*/ 992355 h 2613998"/>
                <a:gd name="connsiteX5" fmla="*/ 1859406 w 2549973"/>
                <a:gd name="connsiteY5" fmla="*/ 1642208 h 2613998"/>
                <a:gd name="connsiteX6" fmla="*/ 2017657 w 2549973"/>
                <a:gd name="connsiteY6" fmla="*/ 2572648 h 2613998"/>
                <a:gd name="connsiteX7" fmla="*/ 1266553 w 2549973"/>
                <a:gd name="connsiteY7" fmla="*/ 2118649 h 2613998"/>
                <a:gd name="connsiteX8" fmla="*/ 515448 w 2549973"/>
                <a:gd name="connsiteY8" fmla="*/ 2572648 h 2613998"/>
                <a:gd name="connsiteX9" fmla="*/ 673699 w 2549973"/>
                <a:gd name="connsiteY9" fmla="*/ 1642208 h 2613998"/>
                <a:gd name="connsiteX10" fmla="*/ 51241 w 2549973"/>
                <a:gd name="connsiteY10" fmla="*/ 992355 h 2613998"/>
                <a:gd name="connsiteX0" fmla="*/ 51241 w 2549975"/>
                <a:gd name="connsiteY0" fmla="*/ 992355 h 2613998"/>
                <a:gd name="connsiteX1" fmla="*/ 900149 w 2549975"/>
                <a:gd name="connsiteY1" fmla="*/ 871310 h 2613998"/>
                <a:gd name="connsiteX2" fmla="*/ 1266553 w 2549975"/>
                <a:gd name="connsiteY2" fmla="*/ 15680 h 2613998"/>
                <a:gd name="connsiteX3" fmla="*/ 1632956 w 2549975"/>
                <a:gd name="connsiteY3" fmla="*/ 871310 h 2613998"/>
                <a:gd name="connsiteX4" fmla="*/ 2481864 w 2549975"/>
                <a:gd name="connsiteY4" fmla="*/ 992355 h 2613998"/>
                <a:gd name="connsiteX5" fmla="*/ 1859406 w 2549975"/>
                <a:gd name="connsiteY5" fmla="*/ 1642208 h 2613998"/>
                <a:gd name="connsiteX6" fmla="*/ 2017657 w 2549975"/>
                <a:gd name="connsiteY6" fmla="*/ 2572648 h 2613998"/>
                <a:gd name="connsiteX7" fmla="*/ 1266553 w 2549975"/>
                <a:gd name="connsiteY7" fmla="*/ 2118649 h 2613998"/>
                <a:gd name="connsiteX8" fmla="*/ 515448 w 2549975"/>
                <a:gd name="connsiteY8" fmla="*/ 2572648 h 2613998"/>
                <a:gd name="connsiteX9" fmla="*/ 673699 w 2549975"/>
                <a:gd name="connsiteY9" fmla="*/ 1642208 h 2613998"/>
                <a:gd name="connsiteX10" fmla="*/ 51241 w 2549975"/>
                <a:gd name="connsiteY10" fmla="*/ 992355 h 2613998"/>
                <a:gd name="connsiteX0" fmla="*/ 51241 w 2549973"/>
                <a:gd name="connsiteY0" fmla="*/ 979974 h 2601617"/>
                <a:gd name="connsiteX1" fmla="*/ 900149 w 2549973"/>
                <a:gd name="connsiteY1" fmla="*/ 858929 h 2601617"/>
                <a:gd name="connsiteX2" fmla="*/ 1266553 w 2549973"/>
                <a:gd name="connsiteY2" fmla="*/ 3299 h 2601617"/>
                <a:gd name="connsiteX3" fmla="*/ 1632956 w 2549973"/>
                <a:gd name="connsiteY3" fmla="*/ 858929 h 2601617"/>
                <a:gd name="connsiteX4" fmla="*/ 2481864 w 2549973"/>
                <a:gd name="connsiteY4" fmla="*/ 979974 h 2601617"/>
                <a:gd name="connsiteX5" fmla="*/ 1859406 w 2549973"/>
                <a:gd name="connsiteY5" fmla="*/ 1629827 h 2601617"/>
                <a:gd name="connsiteX6" fmla="*/ 2017657 w 2549973"/>
                <a:gd name="connsiteY6" fmla="*/ 2560267 h 2601617"/>
                <a:gd name="connsiteX7" fmla="*/ 1266553 w 2549973"/>
                <a:gd name="connsiteY7" fmla="*/ 2106268 h 2601617"/>
                <a:gd name="connsiteX8" fmla="*/ 515448 w 2549973"/>
                <a:gd name="connsiteY8" fmla="*/ 2560267 h 2601617"/>
                <a:gd name="connsiteX9" fmla="*/ 673699 w 2549973"/>
                <a:gd name="connsiteY9" fmla="*/ 1629827 h 2601617"/>
                <a:gd name="connsiteX10" fmla="*/ 51241 w 2549973"/>
                <a:gd name="connsiteY10" fmla="*/ 979974 h 2601617"/>
                <a:gd name="connsiteX0" fmla="*/ 51241 w 2549975"/>
                <a:gd name="connsiteY0" fmla="*/ 979974 h 2602818"/>
                <a:gd name="connsiteX1" fmla="*/ 900149 w 2549975"/>
                <a:gd name="connsiteY1" fmla="*/ 858929 h 2602818"/>
                <a:gd name="connsiteX2" fmla="*/ 1266553 w 2549975"/>
                <a:gd name="connsiteY2" fmla="*/ 3299 h 2602818"/>
                <a:gd name="connsiteX3" fmla="*/ 1632956 w 2549975"/>
                <a:gd name="connsiteY3" fmla="*/ 858929 h 2602818"/>
                <a:gd name="connsiteX4" fmla="*/ 2481864 w 2549975"/>
                <a:gd name="connsiteY4" fmla="*/ 979974 h 2602818"/>
                <a:gd name="connsiteX5" fmla="*/ 1859406 w 2549975"/>
                <a:gd name="connsiteY5" fmla="*/ 1629827 h 2602818"/>
                <a:gd name="connsiteX6" fmla="*/ 2017657 w 2549975"/>
                <a:gd name="connsiteY6" fmla="*/ 2560267 h 2602818"/>
                <a:gd name="connsiteX7" fmla="*/ 1266553 w 2549975"/>
                <a:gd name="connsiteY7" fmla="*/ 2106268 h 2602818"/>
                <a:gd name="connsiteX8" fmla="*/ 515448 w 2549975"/>
                <a:gd name="connsiteY8" fmla="*/ 2560267 h 2602818"/>
                <a:gd name="connsiteX9" fmla="*/ 673699 w 2549975"/>
                <a:gd name="connsiteY9" fmla="*/ 1629827 h 2602818"/>
                <a:gd name="connsiteX10" fmla="*/ 51241 w 2549975"/>
                <a:gd name="connsiteY10" fmla="*/ 979974 h 2602818"/>
                <a:gd name="connsiteX0" fmla="*/ 51241 w 2549973"/>
                <a:gd name="connsiteY0" fmla="*/ 979974 h 2602818"/>
                <a:gd name="connsiteX1" fmla="*/ 900149 w 2549973"/>
                <a:gd name="connsiteY1" fmla="*/ 858929 h 2602818"/>
                <a:gd name="connsiteX2" fmla="*/ 1266553 w 2549973"/>
                <a:gd name="connsiteY2" fmla="*/ 3299 h 2602818"/>
                <a:gd name="connsiteX3" fmla="*/ 1632956 w 2549973"/>
                <a:gd name="connsiteY3" fmla="*/ 858929 h 2602818"/>
                <a:gd name="connsiteX4" fmla="*/ 2481864 w 2549973"/>
                <a:gd name="connsiteY4" fmla="*/ 979974 h 2602818"/>
                <a:gd name="connsiteX5" fmla="*/ 1859406 w 2549973"/>
                <a:gd name="connsiteY5" fmla="*/ 1629827 h 2602818"/>
                <a:gd name="connsiteX6" fmla="*/ 2017657 w 2549973"/>
                <a:gd name="connsiteY6" fmla="*/ 2560267 h 2602818"/>
                <a:gd name="connsiteX7" fmla="*/ 1266553 w 2549973"/>
                <a:gd name="connsiteY7" fmla="*/ 2106268 h 2602818"/>
                <a:gd name="connsiteX8" fmla="*/ 515448 w 2549973"/>
                <a:gd name="connsiteY8" fmla="*/ 2560267 h 2602818"/>
                <a:gd name="connsiteX9" fmla="*/ 673699 w 2549973"/>
                <a:gd name="connsiteY9" fmla="*/ 1629827 h 2602818"/>
                <a:gd name="connsiteX10" fmla="*/ 51241 w 2549973"/>
                <a:gd name="connsiteY10" fmla="*/ 979974 h 260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49973" h="2602818">
                  <a:moveTo>
                    <a:pt x="51241" y="979974"/>
                  </a:moveTo>
                  <a:lnTo>
                    <a:pt x="900149" y="858929"/>
                  </a:lnTo>
                  <a:cubicBezTo>
                    <a:pt x="1022284" y="573719"/>
                    <a:pt x="1058543" y="-50764"/>
                    <a:pt x="1266553" y="3299"/>
                  </a:cubicBezTo>
                  <a:cubicBezTo>
                    <a:pt x="1519078" y="142658"/>
                    <a:pt x="1510822" y="573719"/>
                    <a:pt x="1632956" y="858929"/>
                  </a:cubicBezTo>
                  <a:lnTo>
                    <a:pt x="2481864" y="979974"/>
                  </a:lnTo>
                  <a:cubicBezTo>
                    <a:pt x="2769312" y="1207681"/>
                    <a:pt x="2066892" y="1413209"/>
                    <a:pt x="1859406" y="1629827"/>
                  </a:cubicBezTo>
                  <a:cubicBezTo>
                    <a:pt x="1917907" y="1968729"/>
                    <a:pt x="2135283" y="2254835"/>
                    <a:pt x="2017657" y="2560267"/>
                  </a:cubicBezTo>
                  <a:cubicBezTo>
                    <a:pt x="1942997" y="2749011"/>
                    <a:pt x="1516921" y="2257601"/>
                    <a:pt x="1266553" y="2106268"/>
                  </a:cubicBezTo>
                  <a:cubicBezTo>
                    <a:pt x="1016185" y="2257601"/>
                    <a:pt x="761918" y="2580099"/>
                    <a:pt x="515448" y="2560267"/>
                  </a:cubicBezTo>
                  <a:cubicBezTo>
                    <a:pt x="205507" y="2484499"/>
                    <a:pt x="620949" y="1939974"/>
                    <a:pt x="673699" y="1629827"/>
                  </a:cubicBezTo>
                  <a:cubicBezTo>
                    <a:pt x="466213" y="1413209"/>
                    <a:pt x="-186057" y="1187400"/>
                    <a:pt x="51241" y="979974"/>
                  </a:cubicBezTo>
                  <a:close/>
                </a:path>
              </a:pathLst>
            </a:custGeom>
            <a:solidFill>
              <a:srgbClr val="FFDE75"/>
            </a:solidFill>
            <a:ln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1"/>
            </a:p>
          </p:txBody>
        </p:sp>
        <p:sp>
          <p:nvSpPr>
            <p:cNvPr id="99" name="วงรี 98"/>
            <p:cNvSpPr/>
            <p:nvPr/>
          </p:nvSpPr>
          <p:spPr>
            <a:xfrm>
              <a:off x="5675574" y="2185448"/>
              <a:ext cx="90000" cy="9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1"/>
            </a:p>
          </p:txBody>
        </p:sp>
        <p:sp>
          <p:nvSpPr>
            <p:cNvPr id="100" name="วงรี 99"/>
            <p:cNvSpPr/>
            <p:nvPr/>
          </p:nvSpPr>
          <p:spPr>
            <a:xfrm>
              <a:off x="5913484" y="2185448"/>
              <a:ext cx="90000" cy="9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1"/>
            </a:p>
          </p:txBody>
        </p:sp>
        <p:sp>
          <p:nvSpPr>
            <p:cNvPr id="101" name="ส่วนโค้ง 100"/>
            <p:cNvSpPr/>
            <p:nvPr/>
          </p:nvSpPr>
          <p:spPr>
            <a:xfrm rot="8263937">
              <a:off x="5754896" y="2202258"/>
              <a:ext cx="180000" cy="180000"/>
            </a:xfrm>
            <a:prstGeom prst="arc">
              <a:avLst/>
            </a:prstGeom>
            <a:ln w="127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 b="1"/>
            </a:p>
          </p:txBody>
        </p:sp>
        <p:sp>
          <p:nvSpPr>
            <p:cNvPr id="102" name="วงรี 101"/>
            <p:cNvSpPr/>
            <p:nvPr/>
          </p:nvSpPr>
          <p:spPr>
            <a:xfrm>
              <a:off x="5591210" y="2292259"/>
              <a:ext cx="126552" cy="90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1"/>
            </a:p>
          </p:txBody>
        </p:sp>
        <p:sp>
          <p:nvSpPr>
            <p:cNvPr id="103" name="วงรี 102"/>
            <p:cNvSpPr/>
            <p:nvPr/>
          </p:nvSpPr>
          <p:spPr>
            <a:xfrm>
              <a:off x="5972031" y="2300523"/>
              <a:ext cx="126552" cy="90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1"/>
            </a:p>
          </p:txBody>
        </p:sp>
      </p:grpSp>
      <p:grpSp>
        <p:nvGrpSpPr>
          <p:cNvPr id="104" name="กลุ่ม 103"/>
          <p:cNvGrpSpPr/>
          <p:nvPr/>
        </p:nvGrpSpPr>
        <p:grpSpPr>
          <a:xfrm>
            <a:off x="7596336" y="3272677"/>
            <a:ext cx="307072" cy="362768"/>
            <a:chOff x="5181879" y="1475364"/>
            <a:chExt cx="1326034" cy="1566547"/>
          </a:xfrm>
          <a:effectLst>
            <a:outerShdw blurRad="50800" dist="38100" dir="2700000" algn="tl" rotWithShape="0">
              <a:schemeClr val="accent4">
                <a:lumMod val="75000"/>
                <a:alpha val="40000"/>
              </a:schemeClr>
            </a:outerShdw>
          </a:effectLst>
        </p:grpSpPr>
        <p:sp>
          <p:nvSpPr>
            <p:cNvPr id="105" name="ดาว 5 แฉก 1"/>
            <p:cNvSpPr/>
            <p:nvPr/>
          </p:nvSpPr>
          <p:spPr>
            <a:xfrm>
              <a:off x="5181879" y="1475364"/>
              <a:ext cx="1326034" cy="1566547"/>
            </a:xfrm>
            <a:custGeom>
              <a:avLst/>
              <a:gdLst>
                <a:gd name="connsiteX0" fmla="*/ 3 w 2430629"/>
                <a:gd name="connsiteY0" fmla="*/ 976675 h 2556974"/>
                <a:gd name="connsiteX1" fmla="*/ 848911 w 2430629"/>
                <a:gd name="connsiteY1" fmla="*/ 855630 h 2556974"/>
                <a:gd name="connsiteX2" fmla="*/ 1215315 w 2430629"/>
                <a:gd name="connsiteY2" fmla="*/ 0 h 2556974"/>
                <a:gd name="connsiteX3" fmla="*/ 1581718 w 2430629"/>
                <a:gd name="connsiteY3" fmla="*/ 855630 h 2556974"/>
                <a:gd name="connsiteX4" fmla="*/ 2430626 w 2430629"/>
                <a:gd name="connsiteY4" fmla="*/ 976675 h 2556974"/>
                <a:gd name="connsiteX5" fmla="*/ 1808168 w 2430629"/>
                <a:gd name="connsiteY5" fmla="*/ 1626528 h 2556974"/>
                <a:gd name="connsiteX6" fmla="*/ 1966419 w 2430629"/>
                <a:gd name="connsiteY6" fmla="*/ 2556968 h 2556974"/>
                <a:gd name="connsiteX7" fmla="*/ 1215315 w 2430629"/>
                <a:gd name="connsiteY7" fmla="*/ 2102969 h 2556974"/>
                <a:gd name="connsiteX8" fmla="*/ 464210 w 2430629"/>
                <a:gd name="connsiteY8" fmla="*/ 2556968 h 2556974"/>
                <a:gd name="connsiteX9" fmla="*/ 622461 w 2430629"/>
                <a:gd name="connsiteY9" fmla="*/ 1626528 h 2556974"/>
                <a:gd name="connsiteX10" fmla="*/ 3 w 2430629"/>
                <a:gd name="connsiteY10" fmla="*/ 976675 h 2556974"/>
                <a:gd name="connsiteX0" fmla="*/ 43268 w 2473891"/>
                <a:gd name="connsiteY0" fmla="*/ 976675 h 2556968"/>
                <a:gd name="connsiteX1" fmla="*/ 892176 w 2473891"/>
                <a:gd name="connsiteY1" fmla="*/ 855630 h 2556968"/>
                <a:gd name="connsiteX2" fmla="*/ 1258580 w 2473891"/>
                <a:gd name="connsiteY2" fmla="*/ 0 h 2556968"/>
                <a:gd name="connsiteX3" fmla="*/ 1624983 w 2473891"/>
                <a:gd name="connsiteY3" fmla="*/ 855630 h 2556968"/>
                <a:gd name="connsiteX4" fmla="*/ 2473891 w 2473891"/>
                <a:gd name="connsiteY4" fmla="*/ 976675 h 2556968"/>
                <a:gd name="connsiteX5" fmla="*/ 1851433 w 2473891"/>
                <a:gd name="connsiteY5" fmla="*/ 1626528 h 2556968"/>
                <a:gd name="connsiteX6" fmla="*/ 2009684 w 2473891"/>
                <a:gd name="connsiteY6" fmla="*/ 2556968 h 2556968"/>
                <a:gd name="connsiteX7" fmla="*/ 1258580 w 2473891"/>
                <a:gd name="connsiteY7" fmla="*/ 2102969 h 2556968"/>
                <a:gd name="connsiteX8" fmla="*/ 507475 w 2473891"/>
                <a:gd name="connsiteY8" fmla="*/ 2556968 h 2556968"/>
                <a:gd name="connsiteX9" fmla="*/ 665726 w 2473891"/>
                <a:gd name="connsiteY9" fmla="*/ 1626528 h 2556968"/>
                <a:gd name="connsiteX10" fmla="*/ 43268 w 2473891"/>
                <a:gd name="connsiteY10" fmla="*/ 976675 h 2556968"/>
                <a:gd name="connsiteX0" fmla="*/ 43268 w 2541879"/>
                <a:gd name="connsiteY0" fmla="*/ 976675 h 2556968"/>
                <a:gd name="connsiteX1" fmla="*/ 892176 w 2541879"/>
                <a:gd name="connsiteY1" fmla="*/ 855630 h 2556968"/>
                <a:gd name="connsiteX2" fmla="*/ 1258580 w 2541879"/>
                <a:gd name="connsiteY2" fmla="*/ 0 h 2556968"/>
                <a:gd name="connsiteX3" fmla="*/ 1624983 w 2541879"/>
                <a:gd name="connsiteY3" fmla="*/ 855630 h 2556968"/>
                <a:gd name="connsiteX4" fmla="*/ 2473891 w 2541879"/>
                <a:gd name="connsiteY4" fmla="*/ 976675 h 2556968"/>
                <a:gd name="connsiteX5" fmla="*/ 1851433 w 2541879"/>
                <a:gd name="connsiteY5" fmla="*/ 1626528 h 2556968"/>
                <a:gd name="connsiteX6" fmla="*/ 2009684 w 2541879"/>
                <a:gd name="connsiteY6" fmla="*/ 2556968 h 2556968"/>
                <a:gd name="connsiteX7" fmla="*/ 1258580 w 2541879"/>
                <a:gd name="connsiteY7" fmla="*/ 2102969 h 2556968"/>
                <a:gd name="connsiteX8" fmla="*/ 507475 w 2541879"/>
                <a:gd name="connsiteY8" fmla="*/ 2556968 h 2556968"/>
                <a:gd name="connsiteX9" fmla="*/ 665726 w 2541879"/>
                <a:gd name="connsiteY9" fmla="*/ 1626528 h 2556968"/>
                <a:gd name="connsiteX10" fmla="*/ 43268 w 2541879"/>
                <a:gd name="connsiteY10" fmla="*/ 976675 h 2556968"/>
                <a:gd name="connsiteX0" fmla="*/ 43268 w 2541879"/>
                <a:gd name="connsiteY0" fmla="*/ 992355 h 2572648"/>
                <a:gd name="connsiteX1" fmla="*/ 892176 w 2541879"/>
                <a:gd name="connsiteY1" fmla="*/ 871310 h 2572648"/>
                <a:gd name="connsiteX2" fmla="*/ 1258580 w 2541879"/>
                <a:gd name="connsiteY2" fmla="*/ 15680 h 2572648"/>
                <a:gd name="connsiteX3" fmla="*/ 1624983 w 2541879"/>
                <a:gd name="connsiteY3" fmla="*/ 871310 h 2572648"/>
                <a:gd name="connsiteX4" fmla="*/ 2473891 w 2541879"/>
                <a:gd name="connsiteY4" fmla="*/ 992355 h 2572648"/>
                <a:gd name="connsiteX5" fmla="*/ 1851433 w 2541879"/>
                <a:gd name="connsiteY5" fmla="*/ 1642208 h 2572648"/>
                <a:gd name="connsiteX6" fmla="*/ 2009684 w 2541879"/>
                <a:gd name="connsiteY6" fmla="*/ 2572648 h 2572648"/>
                <a:gd name="connsiteX7" fmla="*/ 1258580 w 2541879"/>
                <a:gd name="connsiteY7" fmla="*/ 2118649 h 2572648"/>
                <a:gd name="connsiteX8" fmla="*/ 507475 w 2541879"/>
                <a:gd name="connsiteY8" fmla="*/ 2572648 h 2572648"/>
                <a:gd name="connsiteX9" fmla="*/ 665726 w 2541879"/>
                <a:gd name="connsiteY9" fmla="*/ 1642208 h 2572648"/>
                <a:gd name="connsiteX10" fmla="*/ 43268 w 2541879"/>
                <a:gd name="connsiteY10" fmla="*/ 992355 h 2572648"/>
                <a:gd name="connsiteX0" fmla="*/ 43268 w 2541879"/>
                <a:gd name="connsiteY0" fmla="*/ 992355 h 2591794"/>
                <a:gd name="connsiteX1" fmla="*/ 892176 w 2541879"/>
                <a:gd name="connsiteY1" fmla="*/ 871310 h 2591794"/>
                <a:gd name="connsiteX2" fmla="*/ 1258580 w 2541879"/>
                <a:gd name="connsiteY2" fmla="*/ 15680 h 2591794"/>
                <a:gd name="connsiteX3" fmla="*/ 1624983 w 2541879"/>
                <a:gd name="connsiteY3" fmla="*/ 871310 h 2591794"/>
                <a:gd name="connsiteX4" fmla="*/ 2473891 w 2541879"/>
                <a:gd name="connsiteY4" fmla="*/ 992355 h 2591794"/>
                <a:gd name="connsiteX5" fmla="*/ 1851433 w 2541879"/>
                <a:gd name="connsiteY5" fmla="*/ 1642208 h 2591794"/>
                <a:gd name="connsiteX6" fmla="*/ 2009684 w 2541879"/>
                <a:gd name="connsiteY6" fmla="*/ 2572648 h 2591794"/>
                <a:gd name="connsiteX7" fmla="*/ 1258580 w 2541879"/>
                <a:gd name="connsiteY7" fmla="*/ 2118649 h 2591794"/>
                <a:gd name="connsiteX8" fmla="*/ 507475 w 2541879"/>
                <a:gd name="connsiteY8" fmla="*/ 2572648 h 2591794"/>
                <a:gd name="connsiteX9" fmla="*/ 665726 w 2541879"/>
                <a:gd name="connsiteY9" fmla="*/ 1642208 h 2591794"/>
                <a:gd name="connsiteX10" fmla="*/ 43268 w 2541879"/>
                <a:gd name="connsiteY10" fmla="*/ 992355 h 2591794"/>
                <a:gd name="connsiteX0" fmla="*/ 43268 w 2541879"/>
                <a:gd name="connsiteY0" fmla="*/ 992355 h 2611130"/>
                <a:gd name="connsiteX1" fmla="*/ 892176 w 2541879"/>
                <a:gd name="connsiteY1" fmla="*/ 871310 h 2611130"/>
                <a:gd name="connsiteX2" fmla="*/ 1258580 w 2541879"/>
                <a:gd name="connsiteY2" fmla="*/ 15680 h 2611130"/>
                <a:gd name="connsiteX3" fmla="*/ 1624983 w 2541879"/>
                <a:gd name="connsiteY3" fmla="*/ 871310 h 2611130"/>
                <a:gd name="connsiteX4" fmla="*/ 2473891 w 2541879"/>
                <a:gd name="connsiteY4" fmla="*/ 992355 h 2611130"/>
                <a:gd name="connsiteX5" fmla="*/ 1851433 w 2541879"/>
                <a:gd name="connsiteY5" fmla="*/ 1642208 h 2611130"/>
                <a:gd name="connsiteX6" fmla="*/ 2009684 w 2541879"/>
                <a:gd name="connsiteY6" fmla="*/ 2572648 h 2611130"/>
                <a:gd name="connsiteX7" fmla="*/ 1258580 w 2541879"/>
                <a:gd name="connsiteY7" fmla="*/ 2118649 h 2611130"/>
                <a:gd name="connsiteX8" fmla="*/ 507475 w 2541879"/>
                <a:gd name="connsiteY8" fmla="*/ 2572648 h 2611130"/>
                <a:gd name="connsiteX9" fmla="*/ 665726 w 2541879"/>
                <a:gd name="connsiteY9" fmla="*/ 1642208 h 2611130"/>
                <a:gd name="connsiteX10" fmla="*/ 43268 w 2541879"/>
                <a:gd name="connsiteY10" fmla="*/ 992355 h 2611130"/>
                <a:gd name="connsiteX0" fmla="*/ 43268 w 2541879"/>
                <a:gd name="connsiteY0" fmla="*/ 992355 h 2611130"/>
                <a:gd name="connsiteX1" fmla="*/ 892176 w 2541879"/>
                <a:gd name="connsiteY1" fmla="*/ 871310 h 2611130"/>
                <a:gd name="connsiteX2" fmla="*/ 1258580 w 2541879"/>
                <a:gd name="connsiteY2" fmla="*/ 15680 h 2611130"/>
                <a:gd name="connsiteX3" fmla="*/ 1624983 w 2541879"/>
                <a:gd name="connsiteY3" fmla="*/ 871310 h 2611130"/>
                <a:gd name="connsiteX4" fmla="*/ 2473891 w 2541879"/>
                <a:gd name="connsiteY4" fmla="*/ 992355 h 2611130"/>
                <a:gd name="connsiteX5" fmla="*/ 1851433 w 2541879"/>
                <a:gd name="connsiteY5" fmla="*/ 1642208 h 2611130"/>
                <a:gd name="connsiteX6" fmla="*/ 2009684 w 2541879"/>
                <a:gd name="connsiteY6" fmla="*/ 2572648 h 2611130"/>
                <a:gd name="connsiteX7" fmla="*/ 1258580 w 2541879"/>
                <a:gd name="connsiteY7" fmla="*/ 2118649 h 2611130"/>
                <a:gd name="connsiteX8" fmla="*/ 507475 w 2541879"/>
                <a:gd name="connsiteY8" fmla="*/ 2572648 h 2611130"/>
                <a:gd name="connsiteX9" fmla="*/ 665726 w 2541879"/>
                <a:gd name="connsiteY9" fmla="*/ 1642208 h 2611130"/>
                <a:gd name="connsiteX10" fmla="*/ 43268 w 2541879"/>
                <a:gd name="connsiteY10" fmla="*/ 992355 h 2611130"/>
                <a:gd name="connsiteX0" fmla="*/ 43268 w 2541879"/>
                <a:gd name="connsiteY0" fmla="*/ 992355 h 2596817"/>
                <a:gd name="connsiteX1" fmla="*/ 892176 w 2541879"/>
                <a:gd name="connsiteY1" fmla="*/ 871310 h 2596817"/>
                <a:gd name="connsiteX2" fmla="*/ 1258580 w 2541879"/>
                <a:gd name="connsiteY2" fmla="*/ 15680 h 2596817"/>
                <a:gd name="connsiteX3" fmla="*/ 1624983 w 2541879"/>
                <a:gd name="connsiteY3" fmla="*/ 871310 h 2596817"/>
                <a:gd name="connsiteX4" fmla="*/ 2473891 w 2541879"/>
                <a:gd name="connsiteY4" fmla="*/ 992355 h 2596817"/>
                <a:gd name="connsiteX5" fmla="*/ 1851433 w 2541879"/>
                <a:gd name="connsiteY5" fmla="*/ 1642208 h 2596817"/>
                <a:gd name="connsiteX6" fmla="*/ 2009684 w 2541879"/>
                <a:gd name="connsiteY6" fmla="*/ 2572648 h 2596817"/>
                <a:gd name="connsiteX7" fmla="*/ 1258580 w 2541879"/>
                <a:gd name="connsiteY7" fmla="*/ 2118649 h 2596817"/>
                <a:gd name="connsiteX8" fmla="*/ 507475 w 2541879"/>
                <a:gd name="connsiteY8" fmla="*/ 2572648 h 2596817"/>
                <a:gd name="connsiteX9" fmla="*/ 665726 w 2541879"/>
                <a:gd name="connsiteY9" fmla="*/ 1642208 h 2596817"/>
                <a:gd name="connsiteX10" fmla="*/ 43268 w 2541879"/>
                <a:gd name="connsiteY10" fmla="*/ 992355 h 2596817"/>
                <a:gd name="connsiteX0" fmla="*/ 43268 w 2541879"/>
                <a:gd name="connsiteY0" fmla="*/ 992355 h 2596817"/>
                <a:gd name="connsiteX1" fmla="*/ 892176 w 2541879"/>
                <a:gd name="connsiteY1" fmla="*/ 871310 h 2596817"/>
                <a:gd name="connsiteX2" fmla="*/ 1258580 w 2541879"/>
                <a:gd name="connsiteY2" fmla="*/ 15680 h 2596817"/>
                <a:gd name="connsiteX3" fmla="*/ 1624983 w 2541879"/>
                <a:gd name="connsiteY3" fmla="*/ 871310 h 2596817"/>
                <a:gd name="connsiteX4" fmla="*/ 2473891 w 2541879"/>
                <a:gd name="connsiteY4" fmla="*/ 992355 h 2596817"/>
                <a:gd name="connsiteX5" fmla="*/ 1851433 w 2541879"/>
                <a:gd name="connsiteY5" fmla="*/ 1642208 h 2596817"/>
                <a:gd name="connsiteX6" fmla="*/ 2009684 w 2541879"/>
                <a:gd name="connsiteY6" fmla="*/ 2572648 h 2596817"/>
                <a:gd name="connsiteX7" fmla="*/ 1258580 w 2541879"/>
                <a:gd name="connsiteY7" fmla="*/ 2118649 h 2596817"/>
                <a:gd name="connsiteX8" fmla="*/ 507475 w 2541879"/>
                <a:gd name="connsiteY8" fmla="*/ 2572648 h 2596817"/>
                <a:gd name="connsiteX9" fmla="*/ 665726 w 2541879"/>
                <a:gd name="connsiteY9" fmla="*/ 1642208 h 2596817"/>
                <a:gd name="connsiteX10" fmla="*/ 43268 w 2541879"/>
                <a:gd name="connsiteY10" fmla="*/ 992355 h 2596817"/>
                <a:gd name="connsiteX0" fmla="*/ 51241 w 2549852"/>
                <a:gd name="connsiteY0" fmla="*/ 992355 h 2596817"/>
                <a:gd name="connsiteX1" fmla="*/ 900149 w 2549852"/>
                <a:gd name="connsiteY1" fmla="*/ 871310 h 2596817"/>
                <a:gd name="connsiteX2" fmla="*/ 1266553 w 2549852"/>
                <a:gd name="connsiteY2" fmla="*/ 15680 h 2596817"/>
                <a:gd name="connsiteX3" fmla="*/ 1632956 w 2549852"/>
                <a:gd name="connsiteY3" fmla="*/ 871310 h 2596817"/>
                <a:gd name="connsiteX4" fmla="*/ 2481864 w 2549852"/>
                <a:gd name="connsiteY4" fmla="*/ 992355 h 2596817"/>
                <a:gd name="connsiteX5" fmla="*/ 1859406 w 2549852"/>
                <a:gd name="connsiteY5" fmla="*/ 1642208 h 2596817"/>
                <a:gd name="connsiteX6" fmla="*/ 2017657 w 2549852"/>
                <a:gd name="connsiteY6" fmla="*/ 2572648 h 2596817"/>
                <a:gd name="connsiteX7" fmla="*/ 1266553 w 2549852"/>
                <a:gd name="connsiteY7" fmla="*/ 2118649 h 2596817"/>
                <a:gd name="connsiteX8" fmla="*/ 515448 w 2549852"/>
                <a:gd name="connsiteY8" fmla="*/ 2572648 h 2596817"/>
                <a:gd name="connsiteX9" fmla="*/ 673699 w 2549852"/>
                <a:gd name="connsiteY9" fmla="*/ 1642208 h 2596817"/>
                <a:gd name="connsiteX10" fmla="*/ 51241 w 2549852"/>
                <a:gd name="connsiteY10" fmla="*/ 992355 h 2596817"/>
                <a:gd name="connsiteX0" fmla="*/ 51241 w 2549852"/>
                <a:gd name="connsiteY0" fmla="*/ 992355 h 2596817"/>
                <a:gd name="connsiteX1" fmla="*/ 900149 w 2549852"/>
                <a:gd name="connsiteY1" fmla="*/ 871310 h 2596817"/>
                <a:gd name="connsiteX2" fmla="*/ 1266553 w 2549852"/>
                <a:gd name="connsiteY2" fmla="*/ 15680 h 2596817"/>
                <a:gd name="connsiteX3" fmla="*/ 1632956 w 2549852"/>
                <a:gd name="connsiteY3" fmla="*/ 871310 h 2596817"/>
                <a:gd name="connsiteX4" fmla="*/ 2481864 w 2549852"/>
                <a:gd name="connsiteY4" fmla="*/ 992355 h 2596817"/>
                <a:gd name="connsiteX5" fmla="*/ 1859406 w 2549852"/>
                <a:gd name="connsiteY5" fmla="*/ 1642208 h 2596817"/>
                <a:gd name="connsiteX6" fmla="*/ 2017657 w 2549852"/>
                <a:gd name="connsiteY6" fmla="*/ 2572648 h 2596817"/>
                <a:gd name="connsiteX7" fmla="*/ 1266553 w 2549852"/>
                <a:gd name="connsiteY7" fmla="*/ 2118649 h 2596817"/>
                <a:gd name="connsiteX8" fmla="*/ 515448 w 2549852"/>
                <a:gd name="connsiteY8" fmla="*/ 2572648 h 2596817"/>
                <a:gd name="connsiteX9" fmla="*/ 673699 w 2549852"/>
                <a:gd name="connsiteY9" fmla="*/ 1642208 h 2596817"/>
                <a:gd name="connsiteX10" fmla="*/ 51241 w 2549852"/>
                <a:gd name="connsiteY10" fmla="*/ 992355 h 2596817"/>
                <a:gd name="connsiteX0" fmla="*/ 51241 w 2549852"/>
                <a:gd name="connsiteY0" fmla="*/ 992355 h 2613998"/>
                <a:gd name="connsiteX1" fmla="*/ 900149 w 2549852"/>
                <a:gd name="connsiteY1" fmla="*/ 871310 h 2613998"/>
                <a:gd name="connsiteX2" fmla="*/ 1266553 w 2549852"/>
                <a:gd name="connsiteY2" fmla="*/ 15680 h 2613998"/>
                <a:gd name="connsiteX3" fmla="*/ 1632956 w 2549852"/>
                <a:gd name="connsiteY3" fmla="*/ 871310 h 2613998"/>
                <a:gd name="connsiteX4" fmla="*/ 2481864 w 2549852"/>
                <a:gd name="connsiteY4" fmla="*/ 992355 h 2613998"/>
                <a:gd name="connsiteX5" fmla="*/ 1859406 w 2549852"/>
                <a:gd name="connsiteY5" fmla="*/ 1642208 h 2613998"/>
                <a:gd name="connsiteX6" fmla="*/ 2017657 w 2549852"/>
                <a:gd name="connsiteY6" fmla="*/ 2572648 h 2613998"/>
                <a:gd name="connsiteX7" fmla="*/ 1266553 w 2549852"/>
                <a:gd name="connsiteY7" fmla="*/ 2118649 h 2613998"/>
                <a:gd name="connsiteX8" fmla="*/ 515448 w 2549852"/>
                <a:gd name="connsiteY8" fmla="*/ 2572648 h 2613998"/>
                <a:gd name="connsiteX9" fmla="*/ 673699 w 2549852"/>
                <a:gd name="connsiteY9" fmla="*/ 1642208 h 2613998"/>
                <a:gd name="connsiteX10" fmla="*/ 51241 w 2549852"/>
                <a:gd name="connsiteY10" fmla="*/ 992355 h 2613998"/>
                <a:gd name="connsiteX0" fmla="*/ 51241 w 2549852"/>
                <a:gd name="connsiteY0" fmla="*/ 992355 h 2613998"/>
                <a:gd name="connsiteX1" fmla="*/ 900149 w 2549852"/>
                <a:gd name="connsiteY1" fmla="*/ 871310 h 2613998"/>
                <a:gd name="connsiteX2" fmla="*/ 1266553 w 2549852"/>
                <a:gd name="connsiteY2" fmla="*/ 15680 h 2613998"/>
                <a:gd name="connsiteX3" fmla="*/ 1632956 w 2549852"/>
                <a:gd name="connsiteY3" fmla="*/ 871310 h 2613998"/>
                <a:gd name="connsiteX4" fmla="*/ 2481864 w 2549852"/>
                <a:gd name="connsiteY4" fmla="*/ 992355 h 2613998"/>
                <a:gd name="connsiteX5" fmla="*/ 1859406 w 2549852"/>
                <a:gd name="connsiteY5" fmla="*/ 1642208 h 2613998"/>
                <a:gd name="connsiteX6" fmla="*/ 2017657 w 2549852"/>
                <a:gd name="connsiteY6" fmla="*/ 2572648 h 2613998"/>
                <a:gd name="connsiteX7" fmla="*/ 1266553 w 2549852"/>
                <a:gd name="connsiteY7" fmla="*/ 2118649 h 2613998"/>
                <a:gd name="connsiteX8" fmla="*/ 515448 w 2549852"/>
                <a:gd name="connsiteY8" fmla="*/ 2572648 h 2613998"/>
                <a:gd name="connsiteX9" fmla="*/ 673699 w 2549852"/>
                <a:gd name="connsiteY9" fmla="*/ 1642208 h 2613998"/>
                <a:gd name="connsiteX10" fmla="*/ 51241 w 2549852"/>
                <a:gd name="connsiteY10" fmla="*/ 992355 h 2613998"/>
                <a:gd name="connsiteX0" fmla="*/ 51241 w 2549973"/>
                <a:gd name="connsiteY0" fmla="*/ 992355 h 2613998"/>
                <a:gd name="connsiteX1" fmla="*/ 900149 w 2549973"/>
                <a:gd name="connsiteY1" fmla="*/ 871310 h 2613998"/>
                <a:gd name="connsiteX2" fmla="*/ 1266553 w 2549973"/>
                <a:gd name="connsiteY2" fmla="*/ 15680 h 2613998"/>
                <a:gd name="connsiteX3" fmla="*/ 1632956 w 2549973"/>
                <a:gd name="connsiteY3" fmla="*/ 871310 h 2613998"/>
                <a:gd name="connsiteX4" fmla="*/ 2481864 w 2549973"/>
                <a:gd name="connsiteY4" fmla="*/ 992355 h 2613998"/>
                <a:gd name="connsiteX5" fmla="*/ 1859406 w 2549973"/>
                <a:gd name="connsiteY5" fmla="*/ 1642208 h 2613998"/>
                <a:gd name="connsiteX6" fmla="*/ 2017657 w 2549973"/>
                <a:gd name="connsiteY6" fmla="*/ 2572648 h 2613998"/>
                <a:gd name="connsiteX7" fmla="*/ 1266553 w 2549973"/>
                <a:gd name="connsiteY7" fmla="*/ 2118649 h 2613998"/>
                <a:gd name="connsiteX8" fmla="*/ 515448 w 2549973"/>
                <a:gd name="connsiteY8" fmla="*/ 2572648 h 2613998"/>
                <a:gd name="connsiteX9" fmla="*/ 673699 w 2549973"/>
                <a:gd name="connsiteY9" fmla="*/ 1642208 h 2613998"/>
                <a:gd name="connsiteX10" fmla="*/ 51241 w 2549973"/>
                <a:gd name="connsiteY10" fmla="*/ 992355 h 2613998"/>
                <a:gd name="connsiteX0" fmla="*/ 51241 w 2549975"/>
                <a:gd name="connsiteY0" fmla="*/ 992355 h 2613998"/>
                <a:gd name="connsiteX1" fmla="*/ 900149 w 2549975"/>
                <a:gd name="connsiteY1" fmla="*/ 871310 h 2613998"/>
                <a:gd name="connsiteX2" fmla="*/ 1266553 w 2549975"/>
                <a:gd name="connsiteY2" fmla="*/ 15680 h 2613998"/>
                <a:gd name="connsiteX3" fmla="*/ 1632956 w 2549975"/>
                <a:gd name="connsiteY3" fmla="*/ 871310 h 2613998"/>
                <a:gd name="connsiteX4" fmla="*/ 2481864 w 2549975"/>
                <a:gd name="connsiteY4" fmla="*/ 992355 h 2613998"/>
                <a:gd name="connsiteX5" fmla="*/ 1859406 w 2549975"/>
                <a:gd name="connsiteY5" fmla="*/ 1642208 h 2613998"/>
                <a:gd name="connsiteX6" fmla="*/ 2017657 w 2549975"/>
                <a:gd name="connsiteY6" fmla="*/ 2572648 h 2613998"/>
                <a:gd name="connsiteX7" fmla="*/ 1266553 w 2549975"/>
                <a:gd name="connsiteY7" fmla="*/ 2118649 h 2613998"/>
                <a:gd name="connsiteX8" fmla="*/ 515448 w 2549975"/>
                <a:gd name="connsiteY8" fmla="*/ 2572648 h 2613998"/>
                <a:gd name="connsiteX9" fmla="*/ 673699 w 2549975"/>
                <a:gd name="connsiteY9" fmla="*/ 1642208 h 2613998"/>
                <a:gd name="connsiteX10" fmla="*/ 51241 w 2549975"/>
                <a:gd name="connsiteY10" fmla="*/ 992355 h 2613998"/>
                <a:gd name="connsiteX0" fmla="*/ 51241 w 2549973"/>
                <a:gd name="connsiteY0" fmla="*/ 979974 h 2601617"/>
                <a:gd name="connsiteX1" fmla="*/ 900149 w 2549973"/>
                <a:gd name="connsiteY1" fmla="*/ 858929 h 2601617"/>
                <a:gd name="connsiteX2" fmla="*/ 1266553 w 2549973"/>
                <a:gd name="connsiteY2" fmla="*/ 3299 h 2601617"/>
                <a:gd name="connsiteX3" fmla="*/ 1632956 w 2549973"/>
                <a:gd name="connsiteY3" fmla="*/ 858929 h 2601617"/>
                <a:gd name="connsiteX4" fmla="*/ 2481864 w 2549973"/>
                <a:gd name="connsiteY4" fmla="*/ 979974 h 2601617"/>
                <a:gd name="connsiteX5" fmla="*/ 1859406 w 2549973"/>
                <a:gd name="connsiteY5" fmla="*/ 1629827 h 2601617"/>
                <a:gd name="connsiteX6" fmla="*/ 2017657 w 2549973"/>
                <a:gd name="connsiteY6" fmla="*/ 2560267 h 2601617"/>
                <a:gd name="connsiteX7" fmla="*/ 1266553 w 2549973"/>
                <a:gd name="connsiteY7" fmla="*/ 2106268 h 2601617"/>
                <a:gd name="connsiteX8" fmla="*/ 515448 w 2549973"/>
                <a:gd name="connsiteY8" fmla="*/ 2560267 h 2601617"/>
                <a:gd name="connsiteX9" fmla="*/ 673699 w 2549973"/>
                <a:gd name="connsiteY9" fmla="*/ 1629827 h 2601617"/>
                <a:gd name="connsiteX10" fmla="*/ 51241 w 2549973"/>
                <a:gd name="connsiteY10" fmla="*/ 979974 h 2601617"/>
                <a:gd name="connsiteX0" fmla="*/ 51241 w 2549975"/>
                <a:gd name="connsiteY0" fmla="*/ 979974 h 2602818"/>
                <a:gd name="connsiteX1" fmla="*/ 900149 w 2549975"/>
                <a:gd name="connsiteY1" fmla="*/ 858929 h 2602818"/>
                <a:gd name="connsiteX2" fmla="*/ 1266553 w 2549975"/>
                <a:gd name="connsiteY2" fmla="*/ 3299 h 2602818"/>
                <a:gd name="connsiteX3" fmla="*/ 1632956 w 2549975"/>
                <a:gd name="connsiteY3" fmla="*/ 858929 h 2602818"/>
                <a:gd name="connsiteX4" fmla="*/ 2481864 w 2549975"/>
                <a:gd name="connsiteY4" fmla="*/ 979974 h 2602818"/>
                <a:gd name="connsiteX5" fmla="*/ 1859406 w 2549975"/>
                <a:gd name="connsiteY5" fmla="*/ 1629827 h 2602818"/>
                <a:gd name="connsiteX6" fmla="*/ 2017657 w 2549975"/>
                <a:gd name="connsiteY6" fmla="*/ 2560267 h 2602818"/>
                <a:gd name="connsiteX7" fmla="*/ 1266553 w 2549975"/>
                <a:gd name="connsiteY7" fmla="*/ 2106268 h 2602818"/>
                <a:gd name="connsiteX8" fmla="*/ 515448 w 2549975"/>
                <a:gd name="connsiteY8" fmla="*/ 2560267 h 2602818"/>
                <a:gd name="connsiteX9" fmla="*/ 673699 w 2549975"/>
                <a:gd name="connsiteY9" fmla="*/ 1629827 h 2602818"/>
                <a:gd name="connsiteX10" fmla="*/ 51241 w 2549975"/>
                <a:gd name="connsiteY10" fmla="*/ 979974 h 2602818"/>
                <a:gd name="connsiteX0" fmla="*/ 51241 w 2549973"/>
                <a:gd name="connsiteY0" fmla="*/ 979974 h 2602818"/>
                <a:gd name="connsiteX1" fmla="*/ 900149 w 2549973"/>
                <a:gd name="connsiteY1" fmla="*/ 858929 h 2602818"/>
                <a:gd name="connsiteX2" fmla="*/ 1266553 w 2549973"/>
                <a:gd name="connsiteY2" fmla="*/ 3299 h 2602818"/>
                <a:gd name="connsiteX3" fmla="*/ 1632956 w 2549973"/>
                <a:gd name="connsiteY3" fmla="*/ 858929 h 2602818"/>
                <a:gd name="connsiteX4" fmla="*/ 2481864 w 2549973"/>
                <a:gd name="connsiteY4" fmla="*/ 979974 h 2602818"/>
                <a:gd name="connsiteX5" fmla="*/ 1859406 w 2549973"/>
                <a:gd name="connsiteY5" fmla="*/ 1629827 h 2602818"/>
                <a:gd name="connsiteX6" fmla="*/ 2017657 w 2549973"/>
                <a:gd name="connsiteY6" fmla="*/ 2560267 h 2602818"/>
                <a:gd name="connsiteX7" fmla="*/ 1266553 w 2549973"/>
                <a:gd name="connsiteY7" fmla="*/ 2106268 h 2602818"/>
                <a:gd name="connsiteX8" fmla="*/ 515448 w 2549973"/>
                <a:gd name="connsiteY8" fmla="*/ 2560267 h 2602818"/>
                <a:gd name="connsiteX9" fmla="*/ 673699 w 2549973"/>
                <a:gd name="connsiteY9" fmla="*/ 1629827 h 2602818"/>
                <a:gd name="connsiteX10" fmla="*/ 51241 w 2549973"/>
                <a:gd name="connsiteY10" fmla="*/ 979974 h 260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49973" h="2602818">
                  <a:moveTo>
                    <a:pt x="51241" y="979974"/>
                  </a:moveTo>
                  <a:lnTo>
                    <a:pt x="900149" y="858929"/>
                  </a:lnTo>
                  <a:cubicBezTo>
                    <a:pt x="1022284" y="573719"/>
                    <a:pt x="1058543" y="-50764"/>
                    <a:pt x="1266553" y="3299"/>
                  </a:cubicBezTo>
                  <a:cubicBezTo>
                    <a:pt x="1519078" y="142658"/>
                    <a:pt x="1510822" y="573719"/>
                    <a:pt x="1632956" y="858929"/>
                  </a:cubicBezTo>
                  <a:lnTo>
                    <a:pt x="2481864" y="979974"/>
                  </a:lnTo>
                  <a:cubicBezTo>
                    <a:pt x="2769312" y="1207681"/>
                    <a:pt x="2066892" y="1413209"/>
                    <a:pt x="1859406" y="1629827"/>
                  </a:cubicBezTo>
                  <a:cubicBezTo>
                    <a:pt x="1917907" y="1968729"/>
                    <a:pt x="2135283" y="2254835"/>
                    <a:pt x="2017657" y="2560267"/>
                  </a:cubicBezTo>
                  <a:cubicBezTo>
                    <a:pt x="1942997" y="2749011"/>
                    <a:pt x="1516921" y="2257601"/>
                    <a:pt x="1266553" y="2106268"/>
                  </a:cubicBezTo>
                  <a:cubicBezTo>
                    <a:pt x="1016185" y="2257601"/>
                    <a:pt x="761918" y="2580099"/>
                    <a:pt x="515448" y="2560267"/>
                  </a:cubicBezTo>
                  <a:cubicBezTo>
                    <a:pt x="205507" y="2484499"/>
                    <a:pt x="620949" y="1939974"/>
                    <a:pt x="673699" y="1629827"/>
                  </a:cubicBezTo>
                  <a:cubicBezTo>
                    <a:pt x="466213" y="1413209"/>
                    <a:pt x="-186057" y="1187400"/>
                    <a:pt x="51241" y="979974"/>
                  </a:cubicBezTo>
                  <a:close/>
                </a:path>
              </a:pathLst>
            </a:custGeom>
            <a:solidFill>
              <a:srgbClr val="FFDE75"/>
            </a:solidFill>
            <a:ln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06" name="วงรี 105"/>
            <p:cNvSpPr/>
            <p:nvPr/>
          </p:nvSpPr>
          <p:spPr>
            <a:xfrm>
              <a:off x="5675574" y="2185448"/>
              <a:ext cx="90000" cy="9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07" name="วงรี 106"/>
            <p:cNvSpPr/>
            <p:nvPr/>
          </p:nvSpPr>
          <p:spPr>
            <a:xfrm>
              <a:off x="5913484" y="2185448"/>
              <a:ext cx="90000" cy="9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08" name="ส่วนโค้ง 107"/>
            <p:cNvSpPr/>
            <p:nvPr/>
          </p:nvSpPr>
          <p:spPr>
            <a:xfrm rot="8263937">
              <a:off x="5754896" y="2202258"/>
              <a:ext cx="180000" cy="180000"/>
            </a:xfrm>
            <a:prstGeom prst="arc">
              <a:avLst/>
            </a:prstGeom>
            <a:ln w="127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09" name="วงรี 108"/>
            <p:cNvSpPr/>
            <p:nvPr/>
          </p:nvSpPr>
          <p:spPr>
            <a:xfrm>
              <a:off x="5591210" y="2292259"/>
              <a:ext cx="126552" cy="90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0" name="วงรี 109"/>
            <p:cNvSpPr/>
            <p:nvPr/>
          </p:nvSpPr>
          <p:spPr>
            <a:xfrm>
              <a:off x="5972031" y="2300523"/>
              <a:ext cx="126552" cy="90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46" name="รูปภาพ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10" y="2436542"/>
            <a:ext cx="2641668" cy="2445056"/>
          </a:xfrm>
          <a:prstGeom prst="rect">
            <a:avLst/>
          </a:prstGeom>
        </p:spPr>
      </p:pic>
      <p:sp>
        <p:nvSpPr>
          <p:cNvPr id="134" name="วงรี 133"/>
          <p:cNvSpPr/>
          <p:nvPr/>
        </p:nvSpPr>
        <p:spPr>
          <a:xfrm>
            <a:off x="2861816" y="3597870"/>
            <a:ext cx="61200" cy="61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/>
          </a:p>
        </p:txBody>
      </p:sp>
      <p:sp>
        <p:nvSpPr>
          <p:cNvPr id="135" name="วงรี 134"/>
          <p:cNvSpPr/>
          <p:nvPr/>
        </p:nvSpPr>
        <p:spPr>
          <a:xfrm>
            <a:off x="2892956" y="3390938"/>
            <a:ext cx="61200" cy="612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/>
          </a:p>
        </p:txBody>
      </p:sp>
      <p:sp>
        <p:nvSpPr>
          <p:cNvPr id="136" name="วงรี 135"/>
          <p:cNvSpPr/>
          <p:nvPr/>
        </p:nvSpPr>
        <p:spPr>
          <a:xfrm>
            <a:off x="2818052" y="3270120"/>
            <a:ext cx="61200" cy="61200"/>
          </a:xfrm>
          <a:prstGeom prst="ellipse">
            <a:avLst/>
          </a:prstGeom>
          <a:solidFill>
            <a:srgbClr val="389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/>
          </a:p>
        </p:txBody>
      </p:sp>
      <p:sp>
        <p:nvSpPr>
          <p:cNvPr id="137" name="วงรี 136"/>
          <p:cNvSpPr/>
          <p:nvPr/>
        </p:nvSpPr>
        <p:spPr>
          <a:xfrm>
            <a:off x="2831216" y="3503190"/>
            <a:ext cx="61200" cy="61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/>
          </a:p>
        </p:txBody>
      </p:sp>
      <p:pic>
        <p:nvPicPr>
          <p:cNvPr id="127" name="รูปภาพ 1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47" y="192108"/>
            <a:ext cx="74388" cy="83511"/>
          </a:xfrm>
          <a:prstGeom prst="rect">
            <a:avLst/>
          </a:prstGeom>
        </p:spPr>
      </p:pic>
      <p:pic>
        <p:nvPicPr>
          <p:cNvPr id="128" name="รูปภาพ 1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17472">
            <a:off x="216107" y="302752"/>
            <a:ext cx="74388" cy="83511"/>
          </a:xfrm>
          <a:prstGeom prst="rect">
            <a:avLst/>
          </a:prstGeom>
        </p:spPr>
      </p:pic>
      <p:pic>
        <p:nvPicPr>
          <p:cNvPr id="129" name="รูปภาพ 1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13826">
            <a:off x="181585" y="1068535"/>
            <a:ext cx="74388" cy="835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A37A7B-E6BA-4896-9669-CBC3FF735DC3}"/>
              </a:ext>
            </a:extLst>
          </p:cNvPr>
          <p:cNvSpPr txBox="1"/>
          <p:nvPr/>
        </p:nvSpPr>
        <p:spPr>
          <a:xfrm>
            <a:off x="5719977" y="1341225"/>
            <a:ext cx="2803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معاييـــــــــــــــر النجـــــــــــاح 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E4FC23-D49C-4673-8D1A-AA3CC0DCDF9C}"/>
              </a:ext>
            </a:extLst>
          </p:cNvPr>
          <p:cNvSpPr txBox="1"/>
          <p:nvPr/>
        </p:nvSpPr>
        <p:spPr>
          <a:xfrm>
            <a:off x="611560" y="1554882"/>
            <a:ext cx="4248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يستخدم أسلوباً مبسطاً ليتذكر الترتيب الصحيح للعمليات الحسابية.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1DFD2E0-25A3-4A29-A533-5FD5E5B2C958}"/>
              </a:ext>
            </a:extLst>
          </p:cNvPr>
          <p:cNvSpPr txBox="1"/>
          <p:nvPr/>
        </p:nvSpPr>
        <p:spPr>
          <a:xfrm>
            <a:off x="480353" y="2711127"/>
            <a:ext cx="43268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يُجري العمليات الحسابية التي تتضمن الترتيب الصحيح للعمليات باستخدام الآلة الحاسبة أو بدونها.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932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animBg="1"/>
      <p:bldP spid="135" grpId="0" animBg="1"/>
      <p:bldP spid="136" grpId="0" animBg="1"/>
      <p:bldP spid="13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รูปภาพ 4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21"/>
          <a:stretch/>
        </p:blipFill>
        <p:spPr>
          <a:xfrm>
            <a:off x="3203848" y="341029"/>
            <a:ext cx="2430357" cy="2078957"/>
          </a:xfrm>
          <a:prstGeom prst="rect">
            <a:avLst/>
          </a:prstGeom>
        </p:spPr>
      </p:pic>
      <p:grpSp>
        <p:nvGrpSpPr>
          <p:cNvPr id="42" name="กลุ่ม 41"/>
          <p:cNvGrpSpPr/>
          <p:nvPr/>
        </p:nvGrpSpPr>
        <p:grpSpPr>
          <a:xfrm>
            <a:off x="2123728" y="2419986"/>
            <a:ext cx="4606206" cy="1159876"/>
            <a:chOff x="2271564" y="3507854"/>
            <a:chExt cx="4606206" cy="543974"/>
          </a:xfrm>
        </p:grpSpPr>
        <p:sp>
          <p:nvSpPr>
            <p:cNvPr id="2" name="สี่เหลี่ยมผืนผ้า 1"/>
            <p:cNvSpPr/>
            <p:nvPr/>
          </p:nvSpPr>
          <p:spPr>
            <a:xfrm>
              <a:off x="2339752" y="3579862"/>
              <a:ext cx="4538018" cy="471966"/>
            </a:xfrm>
            <a:prstGeom prst="rect">
              <a:avLst/>
            </a:prstGeom>
            <a:pattFill prst="wdDnDiag">
              <a:fgClr>
                <a:srgbClr val="E8C6D2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3" name="สี่เหลี่ยมผืนผ้า 62"/>
            <p:cNvSpPr/>
            <p:nvPr/>
          </p:nvSpPr>
          <p:spPr>
            <a:xfrm>
              <a:off x="2271564" y="3507854"/>
              <a:ext cx="4538017" cy="47196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DE75"/>
              </a:solidFill>
            </a:ln>
            <a:effectLst>
              <a:outerShdw blurRad="50800" dist="38100" dir="2700000" algn="tl" rotWithShape="0">
                <a:schemeClr val="accent4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78" name="วงรี 77"/>
          <p:cNvSpPr/>
          <p:nvPr/>
        </p:nvSpPr>
        <p:spPr>
          <a:xfrm>
            <a:off x="5284869" y="2816837"/>
            <a:ext cx="61200" cy="612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9" name="วงรี 78"/>
          <p:cNvSpPr/>
          <p:nvPr/>
        </p:nvSpPr>
        <p:spPr>
          <a:xfrm>
            <a:off x="5294976" y="2591650"/>
            <a:ext cx="61200" cy="61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0" name="วงรี 79"/>
          <p:cNvSpPr/>
          <p:nvPr/>
        </p:nvSpPr>
        <p:spPr>
          <a:xfrm>
            <a:off x="5231779" y="2489798"/>
            <a:ext cx="61200" cy="61200"/>
          </a:xfrm>
          <a:prstGeom prst="ellipse">
            <a:avLst/>
          </a:prstGeom>
          <a:solidFill>
            <a:srgbClr val="389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1" name="วงรี 80"/>
          <p:cNvSpPr/>
          <p:nvPr/>
        </p:nvSpPr>
        <p:spPr>
          <a:xfrm>
            <a:off x="5254269" y="2709313"/>
            <a:ext cx="61200" cy="61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2" name="วงรี 81"/>
          <p:cNvSpPr/>
          <p:nvPr/>
        </p:nvSpPr>
        <p:spPr>
          <a:xfrm>
            <a:off x="3695050" y="2842644"/>
            <a:ext cx="61200" cy="61200"/>
          </a:xfrm>
          <a:prstGeom prst="ellipse">
            <a:avLst/>
          </a:prstGeom>
          <a:solidFill>
            <a:srgbClr val="EFD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3" name="วงรี 82"/>
          <p:cNvSpPr/>
          <p:nvPr/>
        </p:nvSpPr>
        <p:spPr>
          <a:xfrm>
            <a:off x="3688112" y="2643822"/>
            <a:ext cx="61200" cy="61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4" name="วงรี 83"/>
          <p:cNvSpPr/>
          <p:nvPr/>
        </p:nvSpPr>
        <p:spPr>
          <a:xfrm>
            <a:off x="3739205" y="2533477"/>
            <a:ext cx="61200" cy="612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5" name="วงรี 84"/>
          <p:cNvSpPr/>
          <p:nvPr/>
        </p:nvSpPr>
        <p:spPr>
          <a:xfrm>
            <a:off x="3749312" y="2734351"/>
            <a:ext cx="61200" cy="61200"/>
          </a:xfrm>
          <a:prstGeom prst="ellipse">
            <a:avLst/>
          </a:prstGeom>
          <a:solidFill>
            <a:srgbClr val="C571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450152-A8E5-484E-9788-4477C0B3F5E0}"/>
              </a:ext>
            </a:extLst>
          </p:cNvPr>
          <p:cNvSpPr txBox="1"/>
          <p:nvPr/>
        </p:nvSpPr>
        <p:spPr>
          <a:xfrm>
            <a:off x="2674333" y="2553771"/>
            <a:ext cx="3436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التعـــــــــــــــــــــلم القـــــــــــــــــــــــــــبلي</a:t>
            </a:r>
            <a:endParaRPr lang="en-US" sz="3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557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เมฆ 60"/>
          <p:cNvSpPr/>
          <p:nvPr/>
        </p:nvSpPr>
        <p:spPr>
          <a:xfrm rot="1140269" flipH="1">
            <a:off x="7300650" y="-1007706"/>
            <a:ext cx="3003978" cy="2175586"/>
          </a:xfrm>
          <a:prstGeom prst="cloud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schemeClr val="accent4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52" name="รูปภาพ 5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628" t="5708" r="6315" b="82002"/>
          <a:stretch/>
        </p:blipFill>
        <p:spPr>
          <a:xfrm>
            <a:off x="8363573" y="4341418"/>
            <a:ext cx="325391" cy="361638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776" y="-9430"/>
            <a:ext cx="414494" cy="444971"/>
          </a:xfrm>
          <a:prstGeom prst="rect">
            <a:avLst/>
          </a:prstGeom>
        </p:spPr>
      </p:pic>
      <p:pic>
        <p:nvPicPr>
          <p:cNvPr id="40" name="รูปภาพ 3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587" y="236024"/>
            <a:ext cx="566881" cy="603454"/>
          </a:xfrm>
          <a:prstGeom prst="rect">
            <a:avLst/>
          </a:prstGeom>
        </p:spPr>
      </p:pic>
      <p:pic>
        <p:nvPicPr>
          <p:cNvPr id="41" name="รูปภาพ 4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0881" y="288463"/>
            <a:ext cx="646123" cy="725364"/>
          </a:xfrm>
          <a:prstGeom prst="rect">
            <a:avLst/>
          </a:prstGeom>
        </p:spPr>
      </p:pic>
      <p:pic>
        <p:nvPicPr>
          <p:cNvPr id="45" name="รูปภาพ 4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676" y="138257"/>
            <a:ext cx="1162356" cy="101706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6BDA5A-45ED-484E-9CA6-3CE9D00CCA72}"/>
              </a:ext>
            </a:extLst>
          </p:cNvPr>
          <p:cNvSpPr txBox="1"/>
          <p:nvPr/>
        </p:nvSpPr>
        <p:spPr>
          <a:xfrm>
            <a:off x="4895975" y="410884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استراتيجية النصف والنصف الآخر</a:t>
            </a:r>
            <a:endParaRPr lang="en-US" sz="16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รูปแบบอิสระ 1">
            <a:extLst>
              <a:ext uri="{FF2B5EF4-FFF2-40B4-BE49-F238E27FC236}">
                <a16:creationId xmlns:a16="http://schemas.microsoft.com/office/drawing/2014/main" id="{AF63A246-E930-4A48-9EEB-B0768379D2BD}"/>
              </a:ext>
            </a:extLst>
          </p:cNvPr>
          <p:cNvSpPr/>
          <p:nvPr/>
        </p:nvSpPr>
        <p:spPr>
          <a:xfrm>
            <a:off x="3499190" y="435541"/>
            <a:ext cx="1333500" cy="283938"/>
          </a:xfrm>
          <a:custGeom>
            <a:avLst/>
            <a:gdLst>
              <a:gd name="connsiteX0" fmla="*/ 0 w 1333500"/>
              <a:gd name="connsiteY0" fmla="*/ 470024 h 470024"/>
              <a:gd name="connsiteX1" fmla="*/ 279400 w 1333500"/>
              <a:gd name="connsiteY1" fmla="*/ 124 h 470024"/>
              <a:gd name="connsiteX2" fmla="*/ 254000 w 1333500"/>
              <a:gd name="connsiteY2" fmla="*/ 470024 h 470024"/>
              <a:gd name="connsiteX3" fmla="*/ 533400 w 1333500"/>
              <a:gd name="connsiteY3" fmla="*/ 124 h 470024"/>
              <a:gd name="connsiteX4" fmla="*/ 508000 w 1333500"/>
              <a:gd name="connsiteY4" fmla="*/ 419224 h 470024"/>
              <a:gd name="connsiteX5" fmla="*/ 800100 w 1333500"/>
              <a:gd name="connsiteY5" fmla="*/ 12824 h 470024"/>
              <a:gd name="connsiteX6" fmla="*/ 787400 w 1333500"/>
              <a:gd name="connsiteY6" fmla="*/ 457324 h 470024"/>
              <a:gd name="connsiteX7" fmla="*/ 1092200 w 1333500"/>
              <a:gd name="connsiteY7" fmla="*/ 124 h 470024"/>
              <a:gd name="connsiteX8" fmla="*/ 1028700 w 1333500"/>
              <a:gd name="connsiteY8" fmla="*/ 457324 h 470024"/>
              <a:gd name="connsiteX9" fmla="*/ 1333500 w 1333500"/>
              <a:gd name="connsiteY9" fmla="*/ 25524 h 470024"/>
              <a:gd name="connsiteX10" fmla="*/ 1333500 w 1333500"/>
              <a:gd name="connsiteY10" fmla="*/ 25524 h 470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33500" h="470024">
                <a:moveTo>
                  <a:pt x="0" y="470024"/>
                </a:moveTo>
                <a:cubicBezTo>
                  <a:pt x="118533" y="235074"/>
                  <a:pt x="237067" y="124"/>
                  <a:pt x="279400" y="124"/>
                </a:cubicBezTo>
                <a:cubicBezTo>
                  <a:pt x="321733" y="124"/>
                  <a:pt x="211667" y="470024"/>
                  <a:pt x="254000" y="470024"/>
                </a:cubicBezTo>
                <a:cubicBezTo>
                  <a:pt x="296333" y="470024"/>
                  <a:pt x="491067" y="8591"/>
                  <a:pt x="533400" y="124"/>
                </a:cubicBezTo>
                <a:cubicBezTo>
                  <a:pt x="575733" y="-8343"/>
                  <a:pt x="463550" y="417107"/>
                  <a:pt x="508000" y="419224"/>
                </a:cubicBezTo>
                <a:cubicBezTo>
                  <a:pt x="552450" y="421341"/>
                  <a:pt x="753533" y="6474"/>
                  <a:pt x="800100" y="12824"/>
                </a:cubicBezTo>
                <a:cubicBezTo>
                  <a:pt x="846667" y="19174"/>
                  <a:pt x="738717" y="459441"/>
                  <a:pt x="787400" y="457324"/>
                </a:cubicBezTo>
                <a:cubicBezTo>
                  <a:pt x="836083" y="455207"/>
                  <a:pt x="1051983" y="124"/>
                  <a:pt x="1092200" y="124"/>
                </a:cubicBezTo>
                <a:cubicBezTo>
                  <a:pt x="1132417" y="124"/>
                  <a:pt x="988483" y="453091"/>
                  <a:pt x="1028700" y="457324"/>
                </a:cubicBezTo>
                <a:cubicBezTo>
                  <a:pt x="1068917" y="461557"/>
                  <a:pt x="1333500" y="25524"/>
                  <a:pt x="1333500" y="25524"/>
                </a:cubicBezTo>
                <a:lnTo>
                  <a:pt x="1333500" y="25524"/>
                </a:lnTo>
              </a:path>
            </a:pathLst>
          </a:custGeom>
          <a:ln w="203200" cap="rnd">
            <a:solidFill>
              <a:schemeClr val="accent2">
                <a:lumMod val="20000"/>
                <a:lumOff val="80000"/>
                <a:alpha val="70000"/>
              </a:schemeClr>
            </a:solidFill>
          </a:ln>
          <a:effectLst>
            <a:outerShdw blurRad="50800" dist="38100" dir="2700000" algn="tl" rotWithShape="0">
              <a:srgbClr val="FFD85B">
                <a:alpha val="4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>
              <a:solidFill>
                <a:srgbClr val="E8C6D2"/>
              </a:solidFill>
              <a:latin typeface="can_NongAor" pitchFamily="2" charset="0"/>
              <a:cs typeface="can_NongAor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A39B58-60D5-47B3-90D1-ABEA83A251CB}"/>
              </a:ext>
            </a:extLst>
          </p:cNvPr>
          <p:cNvSpPr txBox="1"/>
          <p:nvPr/>
        </p:nvSpPr>
        <p:spPr>
          <a:xfrm>
            <a:off x="3584154" y="377455"/>
            <a:ext cx="11290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نشاط ثنائي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صورة 53">
            <a:extLst>
              <a:ext uri="{FF2B5EF4-FFF2-40B4-BE49-F238E27FC236}">
                <a16:creationId xmlns:a16="http://schemas.microsoft.com/office/drawing/2014/main" id="{C6A738AA-FF2D-44E8-9A5A-9BDDD35C0DB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2671" t="29735" r="46044" b="33087"/>
          <a:stretch/>
        </p:blipFill>
        <p:spPr>
          <a:xfrm>
            <a:off x="6855850" y="894855"/>
            <a:ext cx="1382334" cy="1197328"/>
          </a:xfrm>
          <a:prstGeom prst="rect">
            <a:avLst/>
          </a:prstGeom>
        </p:spPr>
      </p:pic>
      <p:pic>
        <p:nvPicPr>
          <p:cNvPr id="19" name="صورة 53">
            <a:extLst>
              <a:ext uri="{FF2B5EF4-FFF2-40B4-BE49-F238E27FC236}">
                <a16:creationId xmlns:a16="http://schemas.microsoft.com/office/drawing/2014/main" id="{BC19ED20-EA55-4AB8-95A8-C97252DAB9C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2671" t="29735" r="46044" b="33087"/>
          <a:stretch/>
        </p:blipFill>
        <p:spPr>
          <a:xfrm>
            <a:off x="6928195" y="2267149"/>
            <a:ext cx="1382334" cy="1197328"/>
          </a:xfrm>
          <a:prstGeom prst="rect">
            <a:avLst/>
          </a:prstGeom>
        </p:spPr>
      </p:pic>
      <p:pic>
        <p:nvPicPr>
          <p:cNvPr id="20" name="صورة 53">
            <a:extLst>
              <a:ext uri="{FF2B5EF4-FFF2-40B4-BE49-F238E27FC236}">
                <a16:creationId xmlns:a16="http://schemas.microsoft.com/office/drawing/2014/main" id="{B497E803-4412-4351-B899-D4692FD3655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2671" t="29735" r="46044" b="33087"/>
          <a:stretch/>
        </p:blipFill>
        <p:spPr>
          <a:xfrm>
            <a:off x="5372534" y="894855"/>
            <a:ext cx="1382334" cy="1197328"/>
          </a:xfrm>
          <a:prstGeom prst="rect">
            <a:avLst/>
          </a:prstGeom>
        </p:spPr>
      </p:pic>
      <p:pic>
        <p:nvPicPr>
          <p:cNvPr id="21" name="صورة 53">
            <a:extLst>
              <a:ext uri="{FF2B5EF4-FFF2-40B4-BE49-F238E27FC236}">
                <a16:creationId xmlns:a16="http://schemas.microsoft.com/office/drawing/2014/main" id="{EB90BD63-117B-49B8-B232-379A949B587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2671" t="29735" r="46044" b="33087"/>
          <a:stretch/>
        </p:blipFill>
        <p:spPr>
          <a:xfrm>
            <a:off x="5415690" y="2204071"/>
            <a:ext cx="1382334" cy="11973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6C80F84-D604-47B7-B912-623B2B6BD6B8}"/>
              </a:ext>
            </a:extLst>
          </p:cNvPr>
          <p:cNvSpPr txBox="1"/>
          <p:nvPr/>
        </p:nvSpPr>
        <p:spPr>
          <a:xfrm>
            <a:off x="5717639" y="1349546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12×5</a:t>
            </a:r>
            <a:endParaRPr lang="en-US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FC217CF-294D-4410-A1C6-9CF791AF036A}"/>
              </a:ext>
            </a:extLst>
          </p:cNvPr>
          <p:cNvSpPr txBox="1"/>
          <p:nvPr/>
        </p:nvSpPr>
        <p:spPr>
          <a:xfrm>
            <a:off x="7173069" y="1262686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(6)</a:t>
            </a:r>
            <a:r>
              <a:rPr lang="ar-OM" sz="2400" b="1" baseline="30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24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CE75C40-A18E-4CE1-B561-DC10FA857277}"/>
              </a:ext>
            </a:extLst>
          </p:cNvPr>
          <p:cNvGrpSpPr/>
          <p:nvPr/>
        </p:nvGrpSpPr>
        <p:grpSpPr>
          <a:xfrm>
            <a:off x="5738087" y="2632615"/>
            <a:ext cx="936104" cy="480752"/>
            <a:chOff x="5830501" y="2955094"/>
            <a:chExt cx="936104" cy="48075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26EDB7F-8EC1-4170-8C89-E18D1A99FBB4}"/>
                </a:ext>
              </a:extLst>
            </p:cNvPr>
            <p:cNvSpPr txBox="1"/>
            <p:nvPr/>
          </p:nvSpPr>
          <p:spPr>
            <a:xfrm>
              <a:off x="5830501" y="2970478"/>
              <a:ext cx="9361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b="1" dirty="0">
                  <a:solidFill>
                    <a:schemeClr val="accent6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144</a:t>
              </a:r>
              <a:endParaRPr lang="en-US" sz="2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6" name="Picture 25" descr="Shape&#10;&#10;Description automatically generated">
              <a:extLst>
                <a:ext uri="{FF2B5EF4-FFF2-40B4-BE49-F238E27FC236}">
                  <a16:creationId xmlns:a16="http://schemas.microsoft.com/office/drawing/2014/main" id="{A20B073B-843F-4001-B4D1-DE24447172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837473B0-CC2E-450A-ABE3-18F120FF3D39}">
                  <a1611:picAttrSrcUrl xmlns:a1611="http://schemas.microsoft.com/office/drawing/2016/11/main" r:id="rId11"/>
                </a:ext>
              </a:extLst>
            </a:blip>
            <a:stretch>
              <a:fillRect/>
            </a:stretch>
          </p:blipFill>
          <p:spPr>
            <a:xfrm flipH="1">
              <a:off x="5895980" y="2955094"/>
              <a:ext cx="764251" cy="480752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E6CFBB5-52EC-4E1B-9360-D8EB921BA570}"/>
              </a:ext>
            </a:extLst>
          </p:cNvPr>
          <p:cNvGrpSpPr/>
          <p:nvPr/>
        </p:nvGrpSpPr>
        <p:grpSpPr>
          <a:xfrm>
            <a:off x="7323840" y="2626927"/>
            <a:ext cx="968554" cy="558448"/>
            <a:chOff x="7416254" y="2949406"/>
            <a:chExt cx="968554" cy="55844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64FA578-950D-4D3A-8C92-69FD22632376}"/>
                </a:ext>
              </a:extLst>
            </p:cNvPr>
            <p:cNvSpPr txBox="1"/>
            <p:nvPr/>
          </p:nvSpPr>
          <p:spPr>
            <a:xfrm>
              <a:off x="7448704" y="2970478"/>
              <a:ext cx="9361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b="1" dirty="0">
                  <a:solidFill>
                    <a:schemeClr val="accent2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64</a:t>
              </a:r>
              <a:endParaRPr lang="en-US" sz="2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8" name="Picture 27" descr="Shape&#10;&#10;Description automatically generated">
              <a:extLst>
                <a:ext uri="{FF2B5EF4-FFF2-40B4-BE49-F238E27FC236}">
                  <a16:creationId xmlns:a16="http://schemas.microsoft.com/office/drawing/2014/main" id="{A246B07E-FC18-4160-9442-DA7320598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837473B0-CC2E-450A-ABE3-18F120FF3D39}">
                  <a1611:picAttrSrcUrl xmlns:a1611="http://schemas.microsoft.com/office/drawing/2016/11/main" r:id="rId11"/>
                </a:ext>
              </a:extLst>
            </a:blip>
            <a:stretch>
              <a:fillRect/>
            </a:stretch>
          </p:blipFill>
          <p:spPr>
            <a:xfrm flipH="1">
              <a:off x="7416254" y="2949406"/>
              <a:ext cx="711017" cy="558448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77F7BF1-28D4-4256-9A61-D6BCE6E4CF9F}"/>
                </a:ext>
              </a:extLst>
            </p:cNvPr>
            <p:cNvSpPr txBox="1"/>
            <p:nvPr/>
          </p:nvSpPr>
          <p:spPr>
            <a:xfrm>
              <a:off x="7852032" y="2988237"/>
              <a:ext cx="3600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>
                  <a:solidFill>
                    <a:schemeClr val="accent2">
                      <a:lumMod val="75000"/>
                    </a:schemeClr>
                  </a:solidFill>
                </a:rPr>
                <a:t>3</a:t>
              </a:r>
              <a:endParaRPr lang="en-US" sz="20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pic>
        <p:nvPicPr>
          <p:cNvPr id="32" name="صورة 66">
            <a:extLst>
              <a:ext uri="{FF2B5EF4-FFF2-40B4-BE49-F238E27FC236}">
                <a16:creationId xmlns:a16="http://schemas.microsoft.com/office/drawing/2014/main" id="{F6541A91-6C17-43DA-A0AA-769EE442352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56775" t="29160" b="33827"/>
          <a:stretch/>
        </p:blipFill>
        <p:spPr>
          <a:xfrm>
            <a:off x="935781" y="1153784"/>
            <a:ext cx="1526875" cy="1130639"/>
          </a:xfrm>
          <a:prstGeom prst="rect">
            <a:avLst/>
          </a:prstGeom>
        </p:spPr>
      </p:pic>
      <p:pic>
        <p:nvPicPr>
          <p:cNvPr id="33" name="صورة 66">
            <a:extLst>
              <a:ext uri="{FF2B5EF4-FFF2-40B4-BE49-F238E27FC236}">
                <a16:creationId xmlns:a16="http://schemas.microsoft.com/office/drawing/2014/main" id="{349F6035-FDBB-4155-B07B-B8DE4EE354D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56775" t="29160" b="33827"/>
          <a:stretch/>
        </p:blipFill>
        <p:spPr>
          <a:xfrm>
            <a:off x="2429438" y="1138651"/>
            <a:ext cx="1526875" cy="1130639"/>
          </a:xfrm>
          <a:prstGeom prst="rect">
            <a:avLst/>
          </a:prstGeom>
        </p:spPr>
      </p:pic>
      <p:pic>
        <p:nvPicPr>
          <p:cNvPr id="34" name="صورة 66">
            <a:extLst>
              <a:ext uri="{FF2B5EF4-FFF2-40B4-BE49-F238E27FC236}">
                <a16:creationId xmlns:a16="http://schemas.microsoft.com/office/drawing/2014/main" id="{3427842D-55D0-4E13-BD1A-512D9FC3FD4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56775" t="29160" b="33827"/>
          <a:stretch/>
        </p:blipFill>
        <p:spPr>
          <a:xfrm>
            <a:off x="961615" y="2152895"/>
            <a:ext cx="1526875" cy="1130639"/>
          </a:xfrm>
          <a:prstGeom prst="rect">
            <a:avLst/>
          </a:prstGeom>
        </p:spPr>
      </p:pic>
      <p:pic>
        <p:nvPicPr>
          <p:cNvPr id="35" name="صورة 66">
            <a:extLst>
              <a:ext uri="{FF2B5EF4-FFF2-40B4-BE49-F238E27FC236}">
                <a16:creationId xmlns:a16="http://schemas.microsoft.com/office/drawing/2014/main" id="{D422B7C4-C5C0-4E25-8436-73A849C5028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56775" t="29160" b="33827"/>
          <a:stretch/>
        </p:blipFill>
        <p:spPr>
          <a:xfrm>
            <a:off x="2395158" y="2229119"/>
            <a:ext cx="1526875" cy="1130639"/>
          </a:xfrm>
          <a:prstGeom prst="rect">
            <a:avLst/>
          </a:prstGeom>
        </p:spPr>
      </p:pic>
      <p:pic>
        <p:nvPicPr>
          <p:cNvPr id="36" name="صورة 66">
            <a:extLst>
              <a:ext uri="{FF2B5EF4-FFF2-40B4-BE49-F238E27FC236}">
                <a16:creationId xmlns:a16="http://schemas.microsoft.com/office/drawing/2014/main" id="{50EA7640-4A7E-471B-BB1F-F340083A2F6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56775" t="29160" b="33827"/>
          <a:stretch/>
        </p:blipFill>
        <p:spPr>
          <a:xfrm>
            <a:off x="911124" y="3228230"/>
            <a:ext cx="1526875" cy="1130639"/>
          </a:xfrm>
          <a:prstGeom prst="rect">
            <a:avLst/>
          </a:prstGeom>
        </p:spPr>
      </p:pic>
      <p:pic>
        <p:nvPicPr>
          <p:cNvPr id="37" name="صورة 66">
            <a:extLst>
              <a:ext uri="{FF2B5EF4-FFF2-40B4-BE49-F238E27FC236}">
                <a16:creationId xmlns:a16="http://schemas.microsoft.com/office/drawing/2014/main" id="{D684BEF2-78E8-47F7-8BF6-09F54B016E6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56775" t="29160" b="33827"/>
          <a:stretch/>
        </p:blipFill>
        <p:spPr>
          <a:xfrm>
            <a:off x="2349996" y="3327701"/>
            <a:ext cx="1526875" cy="11306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B09670-911E-49DE-A8A3-A2F11BF15CB1}"/>
              </a:ext>
            </a:extLst>
          </p:cNvPr>
          <p:cNvSpPr txBox="1"/>
          <p:nvPr/>
        </p:nvSpPr>
        <p:spPr>
          <a:xfrm>
            <a:off x="1316104" y="3689456"/>
            <a:ext cx="825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>
                <a:solidFill>
                  <a:srgbClr val="FF0000"/>
                </a:solidFill>
              </a:rPr>
              <a:t>216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811DC82-7676-44A1-B1E7-40C67C54A6FE}"/>
              </a:ext>
            </a:extLst>
          </p:cNvPr>
          <p:cNvSpPr txBox="1"/>
          <p:nvPr/>
        </p:nvSpPr>
        <p:spPr>
          <a:xfrm>
            <a:off x="3033181" y="1540342"/>
            <a:ext cx="8255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dirty="0">
                <a:solidFill>
                  <a:srgbClr val="FF0000"/>
                </a:solidFill>
              </a:rPr>
              <a:t>4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41FE1C5-FD90-4971-8300-4F65F4DFBAB7}"/>
              </a:ext>
            </a:extLst>
          </p:cNvPr>
          <p:cNvSpPr txBox="1"/>
          <p:nvPr/>
        </p:nvSpPr>
        <p:spPr>
          <a:xfrm>
            <a:off x="1485281" y="1468649"/>
            <a:ext cx="8255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dirty="0">
                <a:solidFill>
                  <a:srgbClr val="FF0000"/>
                </a:solidFill>
              </a:rPr>
              <a:t>60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C6B61C0-FAB3-43B2-ABB1-6BAD64E887B7}"/>
              </a:ext>
            </a:extLst>
          </p:cNvPr>
          <p:cNvSpPr txBox="1"/>
          <p:nvPr/>
        </p:nvSpPr>
        <p:spPr>
          <a:xfrm>
            <a:off x="2922426" y="3658678"/>
            <a:ext cx="8255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dirty="0">
                <a:solidFill>
                  <a:srgbClr val="FF0000"/>
                </a:solidFill>
              </a:rPr>
              <a:t>12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B13A79D-4C41-4B62-B4FB-25E2EA87A8A3}"/>
              </a:ext>
            </a:extLst>
          </p:cNvPr>
          <p:cNvSpPr txBox="1"/>
          <p:nvPr/>
        </p:nvSpPr>
        <p:spPr>
          <a:xfrm>
            <a:off x="1431085" y="2479468"/>
            <a:ext cx="8255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dirty="0">
                <a:solidFill>
                  <a:srgbClr val="FF0000"/>
                </a:solidFill>
              </a:rPr>
              <a:t>18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C98C999-7305-49E0-BDB8-8B5C5406E1D3}"/>
              </a:ext>
            </a:extLst>
          </p:cNvPr>
          <p:cNvSpPr txBox="1"/>
          <p:nvPr/>
        </p:nvSpPr>
        <p:spPr>
          <a:xfrm>
            <a:off x="2884135" y="2575793"/>
            <a:ext cx="8255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dirty="0">
                <a:solidFill>
                  <a:srgbClr val="FF0000"/>
                </a:solidFill>
              </a:rPr>
              <a:t>8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44" name="صورة 53">
            <a:extLst>
              <a:ext uri="{FF2B5EF4-FFF2-40B4-BE49-F238E27FC236}">
                <a16:creationId xmlns:a16="http://schemas.microsoft.com/office/drawing/2014/main" id="{19F0B668-4448-40D2-A2FE-1C4D1C50110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2671" t="29735" r="46044" b="33087"/>
          <a:stretch/>
        </p:blipFill>
        <p:spPr>
          <a:xfrm>
            <a:off x="6164682" y="3472184"/>
            <a:ext cx="1503661" cy="1230871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958D7FBE-51CB-47DC-B9E1-38A4CD8C1EE9}"/>
              </a:ext>
            </a:extLst>
          </p:cNvPr>
          <p:cNvGrpSpPr/>
          <p:nvPr/>
        </p:nvGrpSpPr>
        <p:grpSpPr>
          <a:xfrm>
            <a:off x="6444209" y="3867894"/>
            <a:ext cx="1080120" cy="400110"/>
            <a:chOff x="5830501" y="2945351"/>
            <a:chExt cx="1540014" cy="40011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FE34D43-1792-4ED6-8B4C-19C0E549AE32}"/>
                </a:ext>
              </a:extLst>
            </p:cNvPr>
            <p:cNvSpPr txBox="1"/>
            <p:nvPr/>
          </p:nvSpPr>
          <p:spPr>
            <a:xfrm>
              <a:off x="5830501" y="2970478"/>
              <a:ext cx="12387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>
                  <a:solidFill>
                    <a:schemeClr val="accent6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100-36</a:t>
              </a:r>
              <a:endParaRPr lang="en-US" sz="1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48" name="Picture 47" descr="Shape&#10;&#10;Description automatically generated">
              <a:extLst>
                <a:ext uri="{FF2B5EF4-FFF2-40B4-BE49-F238E27FC236}">
                  <a16:creationId xmlns:a16="http://schemas.microsoft.com/office/drawing/2014/main" id="{B2252982-8DB0-4208-B1FD-E26B659C7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837473B0-CC2E-450A-ABE3-18F120FF3D39}">
                  <a1611:picAttrSrcUrl xmlns:a1611="http://schemas.microsoft.com/office/drawing/2016/11/main" r:id="rId11"/>
                </a:ext>
              </a:extLst>
            </a:blip>
            <a:stretch>
              <a:fillRect/>
            </a:stretch>
          </p:blipFill>
          <p:spPr>
            <a:xfrm flipH="1">
              <a:off x="5894692" y="2945351"/>
              <a:ext cx="1475823" cy="400110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031432E1-4659-4B89-9FE2-1CFFC0DD0255}"/>
              </a:ext>
            </a:extLst>
          </p:cNvPr>
          <p:cNvSpPr txBox="1"/>
          <p:nvPr/>
        </p:nvSpPr>
        <p:spPr>
          <a:xfrm>
            <a:off x="1407399" y="490235"/>
            <a:ext cx="1935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أوجد ناتج كلاً مما يلي: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932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รูปภาพ 70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628" t="5708" r="6315" b="82002"/>
          <a:stretch/>
        </p:blipFill>
        <p:spPr>
          <a:xfrm rot="15225443">
            <a:off x="1113392" y="92983"/>
            <a:ext cx="229974" cy="255592"/>
          </a:xfrm>
          <a:prstGeom prst="rect">
            <a:avLst/>
          </a:prstGeom>
        </p:spPr>
      </p:pic>
      <p:pic>
        <p:nvPicPr>
          <p:cNvPr id="70" name="รูปภาพ 6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882606">
            <a:off x="148962" y="63458"/>
            <a:ext cx="250890" cy="269338"/>
          </a:xfrm>
          <a:prstGeom prst="rect">
            <a:avLst/>
          </a:prstGeom>
        </p:spPr>
      </p:pic>
      <p:sp>
        <p:nvSpPr>
          <p:cNvPr id="18" name="วงรี 77">
            <a:extLst>
              <a:ext uri="{FF2B5EF4-FFF2-40B4-BE49-F238E27FC236}">
                <a16:creationId xmlns:a16="http://schemas.microsoft.com/office/drawing/2014/main" id="{0A1223E8-879B-4A3C-A2D1-86C64FA43C62}"/>
              </a:ext>
            </a:extLst>
          </p:cNvPr>
          <p:cNvSpPr/>
          <p:nvPr/>
        </p:nvSpPr>
        <p:spPr>
          <a:xfrm>
            <a:off x="8429789" y="590293"/>
            <a:ext cx="61200" cy="612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/>
          </a:p>
        </p:txBody>
      </p:sp>
      <p:sp>
        <p:nvSpPr>
          <p:cNvPr id="19" name="วงรี 78">
            <a:extLst>
              <a:ext uri="{FF2B5EF4-FFF2-40B4-BE49-F238E27FC236}">
                <a16:creationId xmlns:a16="http://schemas.microsoft.com/office/drawing/2014/main" id="{1856902D-8653-401F-B65A-B6B3E16233D7}"/>
              </a:ext>
            </a:extLst>
          </p:cNvPr>
          <p:cNvSpPr/>
          <p:nvPr/>
        </p:nvSpPr>
        <p:spPr>
          <a:xfrm>
            <a:off x="8439896" y="365106"/>
            <a:ext cx="61200" cy="61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/>
          </a:p>
        </p:txBody>
      </p:sp>
      <p:sp>
        <p:nvSpPr>
          <p:cNvPr id="20" name="วงรี 79">
            <a:extLst>
              <a:ext uri="{FF2B5EF4-FFF2-40B4-BE49-F238E27FC236}">
                <a16:creationId xmlns:a16="http://schemas.microsoft.com/office/drawing/2014/main" id="{89717ABA-E34F-4AFC-B779-C7835910392B}"/>
              </a:ext>
            </a:extLst>
          </p:cNvPr>
          <p:cNvSpPr/>
          <p:nvPr/>
        </p:nvSpPr>
        <p:spPr>
          <a:xfrm>
            <a:off x="8376699" y="263254"/>
            <a:ext cx="61200" cy="61200"/>
          </a:xfrm>
          <a:prstGeom prst="ellipse">
            <a:avLst/>
          </a:prstGeom>
          <a:solidFill>
            <a:srgbClr val="389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/>
          </a:p>
        </p:txBody>
      </p:sp>
      <p:sp>
        <p:nvSpPr>
          <p:cNvPr id="21" name="วงรี 80">
            <a:extLst>
              <a:ext uri="{FF2B5EF4-FFF2-40B4-BE49-F238E27FC236}">
                <a16:creationId xmlns:a16="http://schemas.microsoft.com/office/drawing/2014/main" id="{483D6FBF-7C1E-48D8-A0F4-2946817DCB16}"/>
              </a:ext>
            </a:extLst>
          </p:cNvPr>
          <p:cNvSpPr/>
          <p:nvPr/>
        </p:nvSpPr>
        <p:spPr>
          <a:xfrm>
            <a:off x="8399189" y="482769"/>
            <a:ext cx="61200" cy="61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/>
          </a:p>
        </p:txBody>
      </p:sp>
      <p:sp>
        <p:nvSpPr>
          <p:cNvPr id="22" name="วงรี 81">
            <a:extLst>
              <a:ext uri="{FF2B5EF4-FFF2-40B4-BE49-F238E27FC236}">
                <a16:creationId xmlns:a16="http://schemas.microsoft.com/office/drawing/2014/main" id="{EF624A58-5A70-406A-AC38-6C20762F9C4A}"/>
              </a:ext>
            </a:extLst>
          </p:cNvPr>
          <p:cNvSpPr/>
          <p:nvPr/>
        </p:nvSpPr>
        <p:spPr>
          <a:xfrm>
            <a:off x="6839970" y="616100"/>
            <a:ext cx="61200" cy="61200"/>
          </a:xfrm>
          <a:prstGeom prst="ellipse">
            <a:avLst/>
          </a:prstGeom>
          <a:solidFill>
            <a:srgbClr val="EFD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/>
          </a:p>
        </p:txBody>
      </p:sp>
      <p:sp>
        <p:nvSpPr>
          <p:cNvPr id="23" name="วงรี 82">
            <a:extLst>
              <a:ext uri="{FF2B5EF4-FFF2-40B4-BE49-F238E27FC236}">
                <a16:creationId xmlns:a16="http://schemas.microsoft.com/office/drawing/2014/main" id="{2D4E1E11-E69F-4C66-ADF5-B4395608FF63}"/>
              </a:ext>
            </a:extLst>
          </p:cNvPr>
          <p:cNvSpPr/>
          <p:nvPr/>
        </p:nvSpPr>
        <p:spPr>
          <a:xfrm>
            <a:off x="6833032" y="417278"/>
            <a:ext cx="61200" cy="61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/>
          </a:p>
        </p:txBody>
      </p:sp>
      <p:sp>
        <p:nvSpPr>
          <p:cNvPr id="24" name="วงรี 83">
            <a:extLst>
              <a:ext uri="{FF2B5EF4-FFF2-40B4-BE49-F238E27FC236}">
                <a16:creationId xmlns:a16="http://schemas.microsoft.com/office/drawing/2014/main" id="{647888FB-BDBB-41BA-9724-CA77A67D705F}"/>
              </a:ext>
            </a:extLst>
          </p:cNvPr>
          <p:cNvSpPr/>
          <p:nvPr/>
        </p:nvSpPr>
        <p:spPr>
          <a:xfrm>
            <a:off x="6884125" y="306933"/>
            <a:ext cx="61200" cy="612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/>
          </a:p>
        </p:txBody>
      </p:sp>
      <p:sp>
        <p:nvSpPr>
          <p:cNvPr id="25" name="วงรี 84">
            <a:extLst>
              <a:ext uri="{FF2B5EF4-FFF2-40B4-BE49-F238E27FC236}">
                <a16:creationId xmlns:a16="http://schemas.microsoft.com/office/drawing/2014/main" id="{384A5F7D-6978-48FB-9D1B-A9547F3E1887}"/>
              </a:ext>
            </a:extLst>
          </p:cNvPr>
          <p:cNvSpPr/>
          <p:nvPr/>
        </p:nvSpPr>
        <p:spPr>
          <a:xfrm>
            <a:off x="6894232" y="507807"/>
            <a:ext cx="61200" cy="61200"/>
          </a:xfrm>
          <a:prstGeom prst="ellipse">
            <a:avLst/>
          </a:prstGeom>
          <a:solidFill>
            <a:srgbClr val="C571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54DA953-6402-4F17-8634-2D60EFE5E828}"/>
              </a:ext>
            </a:extLst>
          </p:cNvPr>
          <p:cNvSpPr txBox="1"/>
          <p:nvPr/>
        </p:nvSpPr>
        <p:spPr>
          <a:xfrm>
            <a:off x="4654578" y="258457"/>
            <a:ext cx="1897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التــــــــمهيد/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8" name="Picture 2" descr="الرئيسية">
            <a:extLst>
              <a:ext uri="{FF2B5EF4-FFF2-40B4-BE49-F238E27FC236}">
                <a16:creationId xmlns:a16="http://schemas.microsoft.com/office/drawing/2014/main" id="{0A4887EB-B280-46BA-AB12-7E57E2242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25661" y="1776125"/>
            <a:ext cx="1243011" cy="178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صورة 1732">
            <a:extLst>
              <a:ext uri="{FF2B5EF4-FFF2-40B4-BE49-F238E27FC236}">
                <a16:creationId xmlns:a16="http://schemas.microsoft.com/office/drawing/2014/main" id="{D60951F5-7943-45FD-B804-EEF686AAE88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t="22560" r="8440" b="24384"/>
          <a:stretch/>
        </p:blipFill>
        <p:spPr>
          <a:xfrm>
            <a:off x="364588" y="1839080"/>
            <a:ext cx="1423266" cy="16734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648E44A-3F55-4DC3-A2FE-13E76482A8F7}"/>
              </a:ext>
            </a:extLst>
          </p:cNvPr>
          <p:cNvSpPr txBox="1"/>
          <p:nvPr/>
        </p:nvSpPr>
        <p:spPr>
          <a:xfrm>
            <a:off x="2814611" y="296781"/>
            <a:ext cx="2711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استراتيجية "اكتشف الخطأ"</a:t>
            </a:r>
            <a:endParaRPr lang="en-US" sz="18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46F7F17E-2B63-48E2-871F-45C953AB7632}"/>
              </a:ext>
            </a:extLst>
          </p:cNvPr>
          <p:cNvSpPr/>
          <p:nvPr/>
        </p:nvSpPr>
        <p:spPr>
          <a:xfrm>
            <a:off x="1966414" y="1816221"/>
            <a:ext cx="2226562" cy="1854736"/>
          </a:xfrm>
          <a:prstGeom prst="wedgeRoundRectCallout">
            <a:avLst>
              <a:gd name="adj1" fmla="val -63788"/>
              <a:gd name="adj2" fmla="val 16066"/>
              <a:gd name="adj3" fmla="val 16667"/>
            </a:avLst>
          </a:prstGeom>
          <a:noFill/>
          <a:ln>
            <a:solidFill>
              <a:srgbClr val="DAA2B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CD22EE-6F72-44AB-8DAF-17552280DF79}"/>
              </a:ext>
            </a:extLst>
          </p:cNvPr>
          <p:cNvSpPr txBox="1"/>
          <p:nvPr/>
        </p:nvSpPr>
        <p:spPr>
          <a:xfrm>
            <a:off x="964422" y="849550"/>
            <a:ext cx="7380312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أوجد كل من طلال وتركي ناتج 16-24÷6×2 فأيّهما كانت إجابته صحيحة ؟ فسِّر إجابتك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Speech Bubble: Rectangle with Corners Rounded 29">
            <a:extLst>
              <a:ext uri="{FF2B5EF4-FFF2-40B4-BE49-F238E27FC236}">
                <a16:creationId xmlns:a16="http://schemas.microsoft.com/office/drawing/2014/main" id="{D454BDC4-400E-4AC0-ADF9-8FF5149C27F7}"/>
              </a:ext>
            </a:extLst>
          </p:cNvPr>
          <p:cNvSpPr/>
          <p:nvPr/>
        </p:nvSpPr>
        <p:spPr>
          <a:xfrm>
            <a:off x="5064369" y="1835826"/>
            <a:ext cx="2226562" cy="1816044"/>
          </a:xfrm>
          <a:prstGeom prst="wedgeRoundRectCallout">
            <a:avLst>
              <a:gd name="adj1" fmla="val 67294"/>
              <a:gd name="adj2" fmla="val -24741"/>
              <a:gd name="adj3" fmla="val 16667"/>
            </a:avLst>
          </a:prstGeom>
          <a:noFill/>
          <a:ln>
            <a:solidFill>
              <a:srgbClr val="DAA2B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D481635-9286-41BB-BB12-97A55D4D87C5}"/>
              </a:ext>
            </a:extLst>
          </p:cNvPr>
          <p:cNvSpPr txBox="1"/>
          <p:nvPr/>
        </p:nvSpPr>
        <p:spPr>
          <a:xfrm>
            <a:off x="2189083" y="1903786"/>
            <a:ext cx="1935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dirty="0">
                <a:latin typeface="Calibri" panose="020F0502020204030204" pitchFamily="34" charset="0"/>
                <a:cs typeface="Calibri" panose="020F0502020204030204" pitchFamily="34" charset="0"/>
              </a:rPr>
              <a:t>16- 24 ÷ 6 ×2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EC86317-FB84-40BA-8B0B-0AEC22926324}"/>
              </a:ext>
            </a:extLst>
          </p:cNvPr>
          <p:cNvSpPr txBox="1"/>
          <p:nvPr/>
        </p:nvSpPr>
        <p:spPr>
          <a:xfrm>
            <a:off x="5295791" y="1842849"/>
            <a:ext cx="1935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dirty="0">
                <a:latin typeface="Calibri" panose="020F0502020204030204" pitchFamily="34" charset="0"/>
                <a:cs typeface="Calibri" panose="020F0502020204030204" pitchFamily="34" charset="0"/>
              </a:rPr>
              <a:t>16- 24 ÷ 6 ×2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D01C0B1-53BA-4494-913F-F4A1FDE3BBFB}"/>
              </a:ext>
            </a:extLst>
          </p:cNvPr>
          <p:cNvSpPr/>
          <p:nvPr/>
        </p:nvSpPr>
        <p:spPr>
          <a:xfrm>
            <a:off x="2580824" y="1976161"/>
            <a:ext cx="892072" cy="288325"/>
          </a:xfrm>
          <a:prstGeom prst="roundRect">
            <a:avLst/>
          </a:prstGeom>
          <a:solidFill>
            <a:schemeClr val="accent3">
              <a:lumMod val="60000"/>
              <a:lumOff val="40000"/>
              <a:alpha val="3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96045B1-A0E2-49B1-A6D6-415F76144884}"/>
              </a:ext>
            </a:extLst>
          </p:cNvPr>
          <p:cNvSpPr txBox="1"/>
          <p:nvPr/>
        </p:nvSpPr>
        <p:spPr>
          <a:xfrm>
            <a:off x="2310697" y="2388783"/>
            <a:ext cx="18437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dirty="0">
                <a:latin typeface="Calibri" panose="020F0502020204030204" pitchFamily="34" charset="0"/>
                <a:cs typeface="Calibri" panose="020F0502020204030204" pitchFamily="34" charset="0"/>
              </a:rPr>
              <a:t>= 16- 4×2 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EBF2A4BA-BF82-4CCF-BD6C-2D5E5EFF190E}"/>
              </a:ext>
            </a:extLst>
          </p:cNvPr>
          <p:cNvSpPr/>
          <p:nvPr/>
        </p:nvSpPr>
        <p:spPr>
          <a:xfrm>
            <a:off x="2272178" y="2483047"/>
            <a:ext cx="715051" cy="295510"/>
          </a:xfrm>
          <a:prstGeom prst="roundRect">
            <a:avLst/>
          </a:prstGeom>
          <a:solidFill>
            <a:schemeClr val="accent3">
              <a:lumMod val="60000"/>
              <a:lumOff val="40000"/>
              <a:alpha val="3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A43071F-E509-4541-8B0A-FCC503349592}"/>
              </a:ext>
            </a:extLst>
          </p:cNvPr>
          <p:cNvSpPr txBox="1"/>
          <p:nvPr/>
        </p:nvSpPr>
        <p:spPr>
          <a:xfrm>
            <a:off x="2602479" y="2862869"/>
            <a:ext cx="18437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dirty="0">
                <a:latin typeface="Calibri" panose="020F0502020204030204" pitchFamily="34" charset="0"/>
                <a:cs typeface="Calibri" panose="020F0502020204030204" pitchFamily="34" charset="0"/>
              </a:rPr>
              <a:t>= 16 - 8 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81A49435-EFB7-4797-AEF9-14BD350592C3}"/>
              </a:ext>
            </a:extLst>
          </p:cNvPr>
          <p:cNvSpPr/>
          <p:nvPr/>
        </p:nvSpPr>
        <p:spPr>
          <a:xfrm>
            <a:off x="2597557" y="2926450"/>
            <a:ext cx="875339" cy="317748"/>
          </a:xfrm>
          <a:prstGeom prst="roundRect">
            <a:avLst/>
          </a:prstGeom>
          <a:solidFill>
            <a:schemeClr val="accent3">
              <a:lumMod val="60000"/>
              <a:lumOff val="40000"/>
              <a:alpha val="3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691D626-10D9-4812-AB6A-925D732ADDA0}"/>
              </a:ext>
            </a:extLst>
          </p:cNvPr>
          <p:cNvSpPr txBox="1"/>
          <p:nvPr/>
        </p:nvSpPr>
        <p:spPr>
          <a:xfrm>
            <a:off x="3260286" y="3240391"/>
            <a:ext cx="633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dirty="0">
                <a:latin typeface="Calibri" panose="020F0502020204030204" pitchFamily="34" charset="0"/>
                <a:cs typeface="Calibri" panose="020F0502020204030204" pitchFamily="34" charset="0"/>
              </a:rPr>
              <a:t>= 8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F9D71273-9BC9-4BF7-AC96-50EDF660E5CE}"/>
              </a:ext>
            </a:extLst>
          </p:cNvPr>
          <p:cNvSpPr/>
          <p:nvPr/>
        </p:nvSpPr>
        <p:spPr>
          <a:xfrm>
            <a:off x="5277550" y="1891938"/>
            <a:ext cx="711056" cy="374996"/>
          </a:xfrm>
          <a:prstGeom prst="roundRect">
            <a:avLst/>
          </a:prstGeom>
          <a:solidFill>
            <a:srgbClr val="FFCE33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84883A4-872B-4AB8-8A23-AA4F8B28C555}"/>
              </a:ext>
            </a:extLst>
          </p:cNvPr>
          <p:cNvSpPr txBox="1"/>
          <p:nvPr/>
        </p:nvSpPr>
        <p:spPr>
          <a:xfrm>
            <a:off x="5317633" y="2351994"/>
            <a:ext cx="1935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dirty="0">
                <a:latin typeface="Calibri" panose="020F0502020204030204" pitchFamily="34" charset="0"/>
                <a:cs typeface="Calibri" panose="020F0502020204030204" pitchFamily="34" charset="0"/>
              </a:rPr>
              <a:t>=16- 24 ÷ 12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891EB89-9710-481C-8333-9A984A9151AF}"/>
              </a:ext>
            </a:extLst>
          </p:cNvPr>
          <p:cNvSpPr txBox="1"/>
          <p:nvPr/>
        </p:nvSpPr>
        <p:spPr>
          <a:xfrm>
            <a:off x="6054838" y="2768961"/>
            <a:ext cx="1293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dirty="0">
                <a:latin typeface="Calibri" panose="020F0502020204030204" pitchFamily="34" charset="0"/>
                <a:cs typeface="Calibri" panose="020F0502020204030204" pitchFamily="34" charset="0"/>
              </a:rPr>
              <a:t>=16- 2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47A657D-6FE3-41C0-B61B-A76D1CE92D61}"/>
              </a:ext>
            </a:extLst>
          </p:cNvPr>
          <p:cNvSpPr txBox="1"/>
          <p:nvPr/>
        </p:nvSpPr>
        <p:spPr>
          <a:xfrm>
            <a:off x="6330902" y="3132458"/>
            <a:ext cx="861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dirty="0">
                <a:latin typeface="Calibri" panose="020F0502020204030204" pitchFamily="34" charset="0"/>
                <a:cs typeface="Calibri" panose="020F0502020204030204" pitchFamily="34" charset="0"/>
              </a:rPr>
              <a:t>= 14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6240A2F5-4CFA-4457-AB53-8005D0D4ABB0}"/>
              </a:ext>
            </a:extLst>
          </p:cNvPr>
          <p:cNvSpPr/>
          <p:nvPr/>
        </p:nvSpPr>
        <p:spPr>
          <a:xfrm>
            <a:off x="5432299" y="2366757"/>
            <a:ext cx="893669" cy="374996"/>
          </a:xfrm>
          <a:prstGeom prst="roundRect">
            <a:avLst/>
          </a:prstGeom>
          <a:solidFill>
            <a:srgbClr val="FFCE33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3BFF77AD-3C88-4097-94A4-E3A65EDFB8E8}"/>
              </a:ext>
            </a:extLst>
          </p:cNvPr>
          <p:cNvSpPr/>
          <p:nvPr/>
        </p:nvSpPr>
        <p:spPr>
          <a:xfrm>
            <a:off x="6037937" y="2795010"/>
            <a:ext cx="772688" cy="374996"/>
          </a:xfrm>
          <a:prstGeom prst="roundRect">
            <a:avLst/>
          </a:prstGeom>
          <a:solidFill>
            <a:srgbClr val="FFCE33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E4D0E6-D0A1-47FE-BECE-DCD4D7127519}"/>
              </a:ext>
            </a:extLst>
          </p:cNvPr>
          <p:cNvSpPr txBox="1"/>
          <p:nvPr/>
        </p:nvSpPr>
        <p:spPr>
          <a:xfrm>
            <a:off x="5413981" y="1416111"/>
            <a:ext cx="1293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طريقة طلال</a:t>
            </a:r>
            <a:endParaRPr lang="en-US" sz="20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13FE24E-BB57-4E9D-B61D-E6214460E1A7}"/>
              </a:ext>
            </a:extLst>
          </p:cNvPr>
          <p:cNvSpPr txBox="1"/>
          <p:nvPr/>
        </p:nvSpPr>
        <p:spPr>
          <a:xfrm>
            <a:off x="2432859" y="1438970"/>
            <a:ext cx="1293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طريقة تركي</a:t>
            </a:r>
            <a:endParaRPr lang="en-US" sz="20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6AA905-5EA6-4425-89B8-F532C8A52090}"/>
              </a:ext>
            </a:extLst>
          </p:cNvPr>
          <p:cNvSpPr txBox="1"/>
          <p:nvPr/>
        </p:nvSpPr>
        <p:spPr>
          <a:xfrm>
            <a:off x="3472896" y="3719418"/>
            <a:ext cx="706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dirty="0">
                <a:latin typeface="Calibri" panose="020F0502020204030204" pitchFamily="34" charset="0"/>
                <a:cs typeface="Calibri" panose="020F0502020204030204" pitchFamily="34" charset="0"/>
              </a:rPr>
              <a:t>قسمة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B0E0414-9F5C-4372-8B9E-351DA6C9BD54}"/>
              </a:ext>
            </a:extLst>
          </p:cNvPr>
          <p:cNvSpPr txBox="1"/>
          <p:nvPr/>
        </p:nvSpPr>
        <p:spPr>
          <a:xfrm>
            <a:off x="2681835" y="3743332"/>
            <a:ext cx="706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dirty="0">
                <a:latin typeface="Calibri" panose="020F0502020204030204" pitchFamily="34" charset="0"/>
                <a:cs typeface="Calibri" panose="020F0502020204030204" pitchFamily="34" charset="0"/>
              </a:rPr>
              <a:t>ضرب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DAB345E-A6E4-437D-9321-EC78FF0BE12C}"/>
              </a:ext>
            </a:extLst>
          </p:cNvPr>
          <p:cNvSpPr txBox="1"/>
          <p:nvPr/>
        </p:nvSpPr>
        <p:spPr>
          <a:xfrm>
            <a:off x="1997683" y="3743332"/>
            <a:ext cx="706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dirty="0">
                <a:latin typeface="Calibri" panose="020F0502020204030204" pitchFamily="34" charset="0"/>
                <a:cs typeface="Calibri" panose="020F0502020204030204" pitchFamily="34" charset="0"/>
              </a:rPr>
              <a:t>طرح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Arrow: Left 9">
            <a:extLst>
              <a:ext uri="{FF2B5EF4-FFF2-40B4-BE49-F238E27FC236}">
                <a16:creationId xmlns:a16="http://schemas.microsoft.com/office/drawing/2014/main" id="{852E621A-911A-4C19-AB52-4B08F40876E8}"/>
              </a:ext>
            </a:extLst>
          </p:cNvPr>
          <p:cNvSpPr/>
          <p:nvPr/>
        </p:nvSpPr>
        <p:spPr>
          <a:xfrm>
            <a:off x="3246124" y="3844473"/>
            <a:ext cx="247280" cy="191582"/>
          </a:xfrm>
          <a:custGeom>
            <a:avLst/>
            <a:gdLst>
              <a:gd name="connsiteX0" fmla="*/ 0 w 247280"/>
              <a:gd name="connsiteY0" fmla="*/ 95791 h 191582"/>
              <a:gd name="connsiteX1" fmla="*/ 95791 w 247280"/>
              <a:gd name="connsiteY1" fmla="*/ 0 h 191582"/>
              <a:gd name="connsiteX2" fmla="*/ 95791 w 247280"/>
              <a:gd name="connsiteY2" fmla="*/ 47896 h 191582"/>
              <a:gd name="connsiteX3" fmla="*/ 247280 w 247280"/>
              <a:gd name="connsiteY3" fmla="*/ 47896 h 191582"/>
              <a:gd name="connsiteX4" fmla="*/ 247280 w 247280"/>
              <a:gd name="connsiteY4" fmla="*/ 143687 h 191582"/>
              <a:gd name="connsiteX5" fmla="*/ 95791 w 247280"/>
              <a:gd name="connsiteY5" fmla="*/ 143687 h 191582"/>
              <a:gd name="connsiteX6" fmla="*/ 95791 w 247280"/>
              <a:gd name="connsiteY6" fmla="*/ 191582 h 191582"/>
              <a:gd name="connsiteX7" fmla="*/ 0 w 247280"/>
              <a:gd name="connsiteY7" fmla="*/ 95791 h 191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7280" h="191582" fill="none" extrusionOk="0">
                <a:moveTo>
                  <a:pt x="0" y="95791"/>
                </a:moveTo>
                <a:cubicBezTo>
                  <a:pt x="44328" y="64024"/>
                  <a:pt x="70740" y="26756"/>
                  <a:pt x="95791" y="0"/>
                </a:cubicBezTo>
                <a:cubicBezTo>
                  <a:pt x="99303" y="7963"/>
                  <a:pt x="98025" y="41197"/>
                  <a:pt x="95791" y="47896"/>
                </a:cubicBezTo>
                <a:cubicBezTo>
                  <a:pt x="125118" y="60793"/>
                  <a:pt x="216734" y="40191"/>
                  <a:pt x="247280" y="47896"/>
                </a:cubicBezTo>
                <a:cubicBezTo>
                  <a:pt x="252427" y="94408"/>
                  <a:pt x="244368" y="97600"/>
                  <a:pt x="247280" y="143687"/>
                </a:cubicBezTo>
                <a:cubicBezTo>
                  <a:pt x="221495" y="140086"/>
                  <a:pt x="132994" y="154878"/>
                  <a:pt x="95791" y="143687"/>
                </a:cubicBezTo>
                <a:cubicBezTo>
                  <a:pt x="95218" y="164608"/>
                  <a:pt x="92205" y="168432"/>
                  <a:pt x="95791" y="191582"/>
                </a:cubicBezTo>
                <a:cubicBezTo>
                  <a:pt x="82024" y="175864"/>
                  <a:pt x="35641" y="133701"/>
                  <a:pt x="0" y="95791"/>
                </a:cubicBezTo>
                <a:close/>
              </a:path>
              <a:path w="247280" h="191582" stroke="0" extrusionOk="0">
                <a:moveTo>
                  <a:pt x="0" y="95791"/>
                </a:moveTo>
                <a:cubicBezTo>
                  <a:pt x="30654" y="48101"/>
                  <a:pt x="64401" y="40100"/>
                  <a:pt x="95791" y="0"/>
                </a:cubicBezTo>
                <a:cubicBezTo>
                  <a:pt x="99836" y="17785"/>
                  <a:pt x="95634" y="25997"/>
                  <a:pt x="95791" y="47896"/>
                </a:cubicBezTo>
                <a:cubicBezTo>
                  <a:pt x="139174" y="38241"/>
                  <a:pt x="209130" y="41745"/>
                  <a:pt x="247280" y="47896"/>
                </a:cubicBezTo>
                <a:cubicBezTo>
                  <a:pt x="253718" y="95640"/>
                  <a:pt x="249927" y="120911"/>
                  <a:pt x="247280" y="143687"/>
                </a:cubicBezTo>
                <a:cubicBezTo>
                  <a:pt x="180362" y="134759"/>
                  <a:pt x="133431" y="142397"/>
                  <a:pt x="95791" y="143687"/>
                </a:cubicBezTo>
                <a:cubicBezTo>
                  <a:pt x="94120" y="162282"/>
                  <a:pt x="97490" y="173563"/>
                  <a:pt x="95791" y="191582"/>
                </a:cubicBezTo>
                <a:cubicBezTo>
                  <a:pt x="54363" y="144013"/>
                  <a:pt x="39379" y="140403"/>
                  <a:pt x="0" y="95791"/>
                </a:cubicBezTo>
                <a:close/>
              </a:path>
            </a:pathLst>
          </a:custGeom>
          <a:solidFill>
            <a:srgbClr val="DAA2B6"/>
          </a:solidFill>
          <a:ln>
            <a:noFill/>
            <a:extLst>
              <a:ext uri="{C807C97D-BFC1-408E-A445-0C87EB9F89A2}">
                <ask:lineSketchStyleProps xmlns:ask="http://schemas.microsoft.com/office/drawing/2018/sketchyshapes" sd="4118900448">
                  <a:prstGeom prst="lef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Arrow: Left 50">
            <a:extLst>
              <a:ext uri="{FF2B5EF4-FFF2-40B4-BE49-F238E27FC236}">
                <a16:creationId xmlns:a16="http://schemas.microsoft.com/office/drawing/2014/main" id="{EDEF829B-4142-4133-825C-F56204F900D4}"/>
              </a:ext>
            </a:extLst>
          </p:cNvPr>
          <p:cNvSpPr/>
          <p:nvPr/>
        </p:nvSpPr>
        <p:spPr>
          <a:xfrm>
            <a:off x="2457184" y="3832207"/>
            <a:ext cx="247280" cy="191582"/>
          </a:xfrm>
          <a:custGeom>
            <a:avLst/>
            <a:gdLst>
              <a:gd name="connsiteX0" fmla="*/ 0 w 247280"/>
              <a:gd name="connsiteY0" fmla="*/ 95791 h 191582"/>
              <a:gd name="connsiteX1" fmla="*/ 95791 w 247280"/>
              <a:gd name="connsiteY1" fmla="*/ 0 h 191582"/>
              <a:gd name="connsiteX2" fmla="*/ 95791 w 247280"/>
              <a:gd name="connsiteY2" fmla="*/ 47896 h 191582"/>
              <a:gd name="connsiteX3" fmla="*/ 247280 w 247280"/>
              <a:gd name="connsiteY3" fmla="*/ 47896 h 191582"/>
              <a:gd name="connsiteX4" fmla="*/ 247280 w 247280"/>
              <a:gd name="connsiteY4" fmla="*/ 143687 h 191582"/>
              <a:gd name="connsiteX5" fmla="*/ 95791 w 247280"/>
              <a:gd name="connsiteY5" fmla="*/ 143687 h 191582"/>
              <a:gd name="connsiteX6" fmla="*/ 95791 w 247280"/>
              <a:gd name="connsiteY6" fmla="*/ 191582 h 191582"/>
              <a:gd name="connsiteX7" fmla="*/ 0 w 247280"/>
              <a:gd name="connsiteY7" fmla="*/ 95791 h 191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7280" h="191582" fill="none" extrusionOk="0">
                <a:moveTo>
                  <a:pt x="0" y="95791"/>
                </a:moveTo>
                <a:cubicBezTo>
                  <a:pt x="44328" y="64024"/>
                  <a:pt x="70740" y="26756"/>
                  <a:pt x="95791" y="0"/>
                </a:cubicBezTo>
                <a:cubicBezTo>
                  <a:pt x="99303" y="7963"/>
                  <a:pt x="98025" y="41197"/>
                  <a:pt x="95791" y="47896"/>
                </a:cubicBezTo>
                <a:cubicBezTo>
                  <a:pt x="125118" y="60793"/>
                  <a:pt x="216734" y="40191"/>
                  <a:pt x="247280" y="47896"/>
                </a:cubicBezTo>
                <a:cubicBezTo>
                  <a:pt x="252427" y="94408"/>
                  <a:pt x="244368" y="97600"/>
                  <a:pt x="247280" y="143687"/>
                </a:cubicBezTo>
                <a:cubicBezTo>
                  <a:pt x="221495" y="140086"/>
                  <a:pt x="132994" y="154878"/>
                  <a:pt x="95791" y="143687"/>
                </a:cubicBezTo>
                <a:cubicBezTo>
                  <a:pt x="95218" y="164608"/>
                  <a:pt x="92205" y="168432"/>
                  <a:pt x="95791" y="191582"/>
                </a:cubicBezTo>
                <a:cubicBezTo>
                  <a:pt x="82024" y="175864"/>
                  <a:pt x="35641" y="133701"/>
                  <a:pt x="0" y="95791"/>
                </a:cubicBezTo>
                <a:close/>
              </a:path>
              <a:path w="247280" h="191582" stroke="0" extrusionOk="0">
                <a:moveTo>
                  <a:pt x="0" y="95791"/>
                </a:moveTo>
                <a:cubicBezTo>
                  <a:pt x="30654" y="48101"/>
                  <a:pt x="64401" y="40100"/>
                  <a:pt x="95791" y="0"/>
                </a:cubicBezTo>
                <a:cubicBezTo>
                  <a:pt x="99836" y="17785"/>
                  <a:pt x="95634" y="25997"/>
                  <a:pt x="95791" y="47896"/>
                </a:cubicBezTo>
                <a:cubicBezTo>
                  <a:pt x="139174" y="38241"/>
                  <a:pt x="209130" y="41745"/>
                  <a:pt x="247280" y="47896"/>
                </a:cubicBezTo>
                <a:cubicBezTo>
                  <a:pt x="253718" y="95640"/>
                  <a:pt x="249927" y="120911"/>
                  <a:pt x="247280" y="143687"/>
                </a:cubicBezTo>
                <a:cubicBezTo>
                  <a:pt x="180362" y="134759"/>
                  <a:pt x="133431" y="142397"/>
                  <a:pt x="95791" y="143687"/>
                </a:cubicBezTo>
                <a:cubicBezTo>
                  <a:pt x="94120" y="162282"/>
                  <a:pt x="97490" y="173563"/>
                  <a:pt x="95791" y="191582"/>
                </a:cubicBezTo>
                <a:cubicBezTo>
                  <a:pt x="54363" y="144013"/>
                  <a:pt x="39379" y="140403"/>
                  <a:pt x="0" y="95791"/>
                </a:cubicBezTo>
                <a:close/>
              </a:path>
            </a:pathLst>
          </a:custGeom>
          <a:solidFill>
            <a:srgbClr val="DAA2B6"/>
          </a:solidFill>
          <a:ln>
            <a:noFill/>
            <a:extLst>
              <a:ext uri="{C807C97D-BFC1-408E-A445-0C87EB9F89A2}">
                <ask:lineSketchStyleProps xmlns:ask="http://schemas.microsoft.com/office/drawing/2018/sketchyshapes" sd="4118900448">
                  <a:prstGeom prst="lef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79752FC-6858-4B57-B1F5-190FE3204A98}"/>
              </a:ext>
            </a:extLst>
          </p:cNvPr>
          <p:cNvSpPr txBox="1"/>
          <p:nvPr/>
        </p:nvSpPr>
        <p:spPr>
          <a:xfrm>
            <a:off x="6572290" y="3767164"/>
            <a:ext cx="706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dirty="0">
                <a:latin typeface="Calibri" panose="020F0502020204030204" pitchFamily="34" charset="0"/>
                <a:cs typeface="Calibri" panose="020F0502020204030204" pitchFamily="34" charset="0"/>
              </a:rPr>
              <a:t>ضرب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1024060-40AA-4493-BB6F-03AFE10753BF}"/>
              </a:ext>
            </a:extLst>
          </p:cNvPr>
          <p:cNvSpPr txBox="1"/>
          <p:nvPr/>
        </p:nvSpPr>
        <p:spPr>
          <a:xfrm>
            <a:off x="5781229" y="3791078"/>
            <a:ext cx="706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dirty="0">
                <a:latin typeface="Calibri" panose="020F0502020204030204" pitchFamily="34" charset="0"/>
                <a:cs typeface="Calibri" panose="020F0502020204030204" pitchFamily="34" charset="0"/>
              </a:rPr>
              <a:t>قسمة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88392A4-9F0A-4C12-BDB9-AB21F66FE136}"/>
              </a:ext>
            </a:extLst>
          </p:cNvPr>
          <p:cNvSpPr txBox="1"/>
          <p:nvPr/>
        </p:nvSpPr>
        <p:spPr>
          <a:xfrm>
            <a:off x="5097077" y="3791078"/>
            <a:ext cx="706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dirty="0">
                <a:latin typeface="Calibri" panose="020F0502020204030204" pitchFamily="34" charset="0"/>
                <a:cs typeface="Calibri" panose="020F0502020204030204" pitchFamily="34" charset="0"/>
              </a:rPr>
              <a:t>طرح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Arrow: Left 54">
            <a:extLst>
              <a:ext uri="{FF2B5EF4-FFF2-40B4-BE49-F238E27FC236}">
                <a16:creationId xmlns:a16="http://schemas.microsoft.com/office/drawing/2014/main" id="{D1484B12-AD9D-47FF-A95F-E467336D47B1}"/>
              </a:ext>
            </a:extLst>
          </p:cNvPr>
          <p:cNvSpPr/>
          <p:nvPr/>
        </p:nvSpPr>
        <p:spPr>
          <a:xfrm>
            <a:off x="6345518" y="3892219"/>
            <a:ext cx="247280" cy="191582"/>
          </a:xfrm>
          <a:custGeom>
            <a:avLst/>
            <a:gdLst>
              <a:gd name="connsiteX0" fmla="*/ 0 w 247280"/>
              <a:gd name="connsiteY0" fmla="*/ 95791 h 191582"/>
              <a:gd name="connsiteX1" fmla="*/ 95791 w 247280"/>
              <a:gd name="connsiteY1" fmla="*/ 0 h 191582"/>
              <a:gd name="connsiteX2" fmla="*/ 95791 w 247280"/>
              <a:gd name="connsiteY2" fmla="*/ 47896 h 191582"/>
              <a:gd name="connsiteX3" fmla="*/ 247280 w 247280"/>
              <a:gd name="connsiteY3" fmla="*/ 47896 h 191582"/>
              <a:gd name="connsiteX4" fmla="*/ 247280 w 247280"/>
              <a:gd name="connsiteY4" fmla="*/ 143687 h 191582"/>
              <a:gd name="connsiteX5" fmla="*/ 95791 w 247280"/>
              <a:gd name="connsiteY5" fmla="*/ 143687 h 191582"/>
              <a:gd name="connsiteX6" fmla="*/ 95791 w 247280"/>
              <a:gd name="connsiteY6" fmla="*/ 191582 h 191582"/>
              <a:gd name="connsiteX7" fmla="*/ 0 w 247280"/>
              <a:gd name="connsiteY7" fmla="*/ 95791 h 191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7280" h="191582" fill="none" extrusionOk="0">
                <a:moveTo>
                  <a:pt x="0" y="95791"/>
                </a:moveTo>
                <a:cubicBezTo>
                  <a:pt x="44328" y="64024"/>
                  <a:pt x="70740" y="26756"/>
                  <a:pt x="95791" y="0"/>
                </a:cubicBezTo>
                <a:cubicBezTo>
                  <a:pt x="99303" y="7963"/>
                  <a:pt x="98025" y="41197"/>
                  <a:pt x="95791" y="47896"/>
                </a:cubicBezTo>
                <a:cubicBezTo>
                  <a:pt x="125118" y="60793"/>
                  <a:pt x="216734" y="40191"/>
                  <a:pt x="247280" y="47896"/>
                </a:cubicBezTo>
                <a:cubicBezTo>
                  <a:pt x="252427" y="94408"/>
                  <a:pt x="244368" y="97600"/>
                  <a:pt x="247280" y="143687"/>
                </a:cubicBezTo>
                <a:cubicBezTo>
                  <a:pt x="221495" y="140086"/>
                  <a:pt x="132994" y="154878"/>
                  <a:pt x="95791" y="143687"/>
                </a:cubicBezTo>
                <a:cubicBezTo>
                  <a:pt x="95218" y="164608"/>
                  <a:pt x="92205" y="168432"/>
                  <a:pt x="95791" y="191582"/>
                </a:cubicBezTo>
                <a:cubicBezTo>
                  <a:pt x="82024" y="175864"/>
                  <a:pt x="35641" y="133701"/>
                  <a:pt x="0" y="95791"/>
                </a:cubicBezTo>
                <a:close/>
              </a:path>
              <a:path w="247280" h="191582" stroke="0" extrusionOk="0">
                <a:moveTo>
                  <a:pt x="0" y="95791"/>
                </a:moveTo>
                <a:cubicBezTo>
                  <a:pt x="30654" y="48101"/>
                  <a:pt x="64401" y="40100"/>
                  <a:pt x="95791" y="0"/>
                </a:cubicBezTo>
                <a:cubicBezTo>
                  <a:pt x="99836" y="17785"/>
                  <a:pt x="95634" y="25997"/>
                  <a:pt x="95791" y="47896"/>
                </a:cubicBezTo>
                <a:cubicBezTo>
                  <a:pt x="139174" y="38241"/>
                  <a:pt x="209130" y="41745"/>
                  <a:pt x="247280" y="47896"/>
                </a:cubicBezTo>
                <a:cubicBezTo>
                  <a:pt x="253718" y="95640"/>
                  <a:pt x="249927" y="120911"/>
                  <a:pt x="247280" y="143687"/>
                </a:cubicBezTo>
                <a:cubicBezTo>
                  <a:pt x="180362" y="134759"/>
                  <a:pt x="133431" y="142397"/>
                  <a:pt x="95791" y="143687"/>
                </a:cubicBezTo>
                <a:cubicBezTo>
                  <a:pt x="94120" y="162282"/>
                  <a:pt x="97490" y="173563"/>
                  <a:pt x="95791" y="191582"/>
                </a:cubicBezTo>
                <a:cubicBezTo>
                  <a:pt x="54363" y="144013"/>
                  <a:pt x="39379" y="140403"/>
                  <a:pt x="0" y="95791"/>
                </a:cubicBezTo>
                <a:close/>
              </a:path>
            </a:pathLst>
          </a:custGeom>
          <a:solidFill>
            <a:srgbClr val="DAA2B6"/>
          </a:solidFill>
          <a:ln>
            <a:noFill/>
            <a:extLst>
              <a:ext uri="{C807C97D-BFC1-408E-A445-0C87EB9F89A2}">
                <ask:lineSketchStyleProps xmlns:ask="http://schemas.microsoft.com/office/drawing/2018/sketchyshapes" sd="4118900448">
                  <a:prstGeom prst="lef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Arrow: Left 55">
            <a:extLst>
              <a:ext uri="{FF2B5EF4-FFF2-40B4-BE49-F238E27FC236}">
                <a16:creationId xmlns:a16="http://schemas.microsoft.com/office/drawing/2014/main" id="{FD24CBBC-E133-4F50-9B69-0B4525072657}"/>
              </a:ext>
            </a:extLst>
          </p:cNvPr>
          <p:cNvSpPr/>
          <p:nvPr/>
        </p:nvSpPr>
        <p:spPr>
          <a:xfrm>
            <a:off x="5556578" y="3879953"/>
            <a:ext cx="247280" cy="191582"/>
          </a:xfrm>
          <a:custGeom>
            <a:avLst/>
            <a:gdLst>
              <a:gd name="connsiteX0" fmla="*/ 0 w 247280"/>
              <a:gd name="connsiteY0" fmla="*/ 95791 h 191582"/>
              <a:gd name="connsiteX1" fmla="*/ 95791 w 247280"/>
              <a:gd name="connsiteY1" fmla="*/ 0 h 191582"/>
              <a:gd name="connsiteX2" fmla="*/ 95791 w 247280"/>
              <a:gd name="connsiteY2" fmla="*/ 47896 h 191582"/>
              <a:gd name="connsiteX3" fmla="*/ 247280 w 247280"/>
              <a:gd name="connsiteY3" fmla="*/ 47896 h 191582"/>
              <a:gd name="connsiteX4" fmla="*/ 247280 w 247280"/>
              <a:gd name="connsiteY4" fmla="*/ 143687 h 191582"/>
              <a:gd name="connsiteX5" fmla="*/ 95791 w 247280"/>
              <a:gd name="connsiteY5" fmla="*/ 143687 h 191582"/>
              <a:gd name="connsiteX6" fmla="*/ 95791 w 247280"/>
              <a:gd name="connsiteY6" fmla="*/ 191582 h 191582"/>
              <a:gd name="connsiteX7" fmla="*/ 0 w 247280"/>
              <a:gd name="connsiteY7" fmla="*/ 95791 h 191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7280" h="191582" fill="none" extrusionOk="0">
                <a:moveTo>
                  <a:pt x="0" y="95791"/>
                </a:moveTo>
                <a:cubicBezTo>
                  <a:pt x="44328" y="64024"/>
                  <a:pt x="70740" y="26756"/>
                  <a:pt x="95791" y="0"/>
                </a:cubicBezTo>
                <a:cubicBezTo>
                  <a:pt x="99303" y="7963"/>
                  <a:pt x="98025" y="41197"/>
                  <a:pt x="95791" y="47896"/>
                </a:cubicBezTo>
                <a:cubicBezTo>
                  <a:pt x="125118" y="60793"/>
                  <a:pt x="216734" y="40191"/>
                  <a:pt x="247280" y="47896"/>
                </a:cubicBezTo>
                <a:cubicBezTo>
                  <a:pt x="252427" y="94408"/>
                  <a:pt x="244368" y="97600"/>
                  <a:pt x="247280" y="143687"/>
                </a:cubicBezTo>
                <a:cubicBezTo>
                  <a:pt x="221495" y="140086"/>
                  <a:pt x="132994" y="154878"/>
                  <a:pt x="95791" y="143687"/>
                </a:cubicBezTo>
                <a:cubicBezTo>
                  <a:pt x="95218" y="164608"/>
                  <a:pt x="92205" y="168432"/>
                  <a:pt x="95791" y="191582"/>
                </a:cubicBezTo>
                <a:cubicBezTo>
                  <a:pt x="82024" y="175864"/>
                  <a:pt x="35641" y="133701"/>
                  <a:pt x="0" y="95791"/>
                </a:cubicBezTo>
                <a:close/>
              </a:path>
              <a:path w="247280" h="191582" stroke="0" extrusionOk="0">
                <a:moveTo>
                  <a:pt x="0" y="95791"/>
                </a:moveTo>
                <a:cubicBezTo>
                  <a:pt x="30654" y="48101"/>
                  <a:pt x="64401" y="40100"/>
                  <a:pt x="95791" y="0"/>
                </a:cubicBezTo>
                <a:cubicBezTo>
                  <a:pt x="99836" y="17785"/>
                  <a:pt x="95634" y="25997"/>
                  <a:pt x="95791" y="47896"/>
                </a:cubicBezTo>
                <a:cubicBezTo>
                  <a:pt x="139174" y="38241"/>
                  <a:pt x="209130" y="41745"/>
                  <a:pt x="247280" y="47896"/>
                </a:cubicBezTo>
                <a:cubicBezTo>
                  <a:pt x="253718" y="95640"/>
                  <a:pt x="249927" y="120911"/>
                  <a:pt x="247280" y="143687"/>
                </a:cubicBezTo>
                <a:cubicBezTo>
                  <a:pt x="180362" y="134759"/>
                  <a:pt x="133431" y="142397"/>
                  <a:pt x="95791" y="143687"/>
                </a:cubicBezTo>
                <a:cubicBezTo>
                  <a:pt x="94120" y="162282"/>
                  <a:pt x="97490" y="173563"/>
                  <a:pt x="95791" y="191582"/>
                </a:cubicBezTo>
                <a:cubicBezTo>
                  <a:pt x="54363" y="144013"/>
                  <a:pt x="39379" y="140403"/>
                  <a:pt x="0" y="95791"/>
                </a:cubicBezTo>
                <a:close/>
              </a:path>
            </a:pathLst>
          </a:custGeom>
          <a:solidFill>
            <a:srgbClr val="DAA2B6"/>
          </a:solidFill>
          <a:ln>
            <a:noFill/>
            <a:extLst>
              <a:ext uri="{C807C97D-BFC1-408E-A445-0C87EB9F89A2}">
                <ask:lineSketchStyleProps xmlns:ask="http://schemas.microsoft.com/office/drawing/2018/sketchyshapes" sd="4118900448">
                  <a:prstGeom prst="lef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14D03A1-E02B-41D3-B3A2-09C8AA2016E8}"/>
              </a:ext>
            </a:extLst>
          </p:cNvPr>
          <p:cNvSpPr txBox="1"/>
          <p:nvPr/>
        </p:nvSpPr>
        <p:spPr>
          <a:xfrm>
            <a:off x="1690742" y="4397498"/>
            <a:ext cx="5510995" cy="400110"/>
          </a:xfrm>
          <a:prstGeom prst="rect">
            <a:avLst/>
          </a:prstGeom>
          <a:solidFill>
            <a:srgbClr val="D7E4BD">
              <a:alpha val="34902"/>
            </a:srgbClr>
          </a:solidFill>
        </p:spPr>
        <p:txBody>
          <a:bodyPr wrap="square">
            <a:spAutoFit/>
          </a:bodyPr>
          <a:lstStyle/>
          <a:p>
            <a:r>
              <a:rPr lang="ar-EG" sz="2000" dirty="0">
                <a:latin typeface="Calibri" panose="020F0502020204030204" pitchFamily="34" charset="0"/>
                <a:cs typeface="Calibri" panose="020F0502020204030204" pitchFamily="34" charset="0"/>
              </a:rPr>
              <a:t>هيا </a:t>
            </a:r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لنستمع للنشيدة </a:t>
            </a:r>
            <a:r>
              <a:rPr lang="ar-EG" sz="2000" dirty="0">
                <a:latin typeface="Calibri" panose="020F0502020204030204" pitchFamily="34" charset="0"/>
                <a:cs typeface="Calibri" panose="020F0502020204030204" pitchFamily="34" charset="0"/>
              </a:rPr>
              <a:t>التالية لنتعرف أي منهما </a:t>
            </a:r>
            <a:r>
              <a:rPr lang="ar-EG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إجابت</a:t>
            </a:r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EG" sz="2000" dirty="0">
                <a:latin typeface="Calibri" panose="020F0502020204030204" pitchFamily="34" charset="0"/>
                <a:cs typeface="Calibri" panose="020F0502020204030204" pitchFamily="34" charset="0"/>
              </a:rPr>
              <a:t> صحيحة ؟؟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2" name="รูปภาพ 90">
            <a:hlinkClick r:id="rId7"/>
            <a:extLst>
              <a:ext uri="{FF2B5EF4-FFF2-40B4-BE49-F238E27FC236}">
                <a16:creationId xmlns:a16="http://schemas.microsoft.com/office/drawing/2014/main" id="{BC490999-D6BD-4E4F-8BC5-F13B7CAF4ED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258" y="4223018"/>
            <a:ext cx="706781" cy="65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434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กลุ่ม 45"/>
          <p:cNvGrpSpPr/>
          <p:nvPr/>
        </p:nvGrpSpPr>
        <p:grpSpPr>
          <a:xfrm>
            <a:off x="395536" y="1923678"/>
            <a:ext cx="1825737" cy="2638078"/>
            <a:chOff x="442007" y="1361178"/>
            <a:chExt cx="1825737" cy="2966516"/>
          </a:xfrm>
        </p:grpSpPr>
        <p:sp>
          <p:nvSpPr>
            <p:cNvPr id="78" name="สี่เหลี่ยมผืนผ้ามุมมน 77"/>
            <p:cNvSpPr/>
            <p:nvPr/>
          </p:nvSpPr>
          <p:spPr>
            <a:xfrm>
              <a:off x="493920" y="1458950"/>
              <a:ext cx="1773824" cy="2868744"/>
            </a:xfrm>
            <a:prstGeom prst="roundRect">
              <a:avLst/>
            </a:prstGeom>
            <a:pattFill prst="wdDnDiag">
              <a:fgClr>
                <a:srgbClr val="A8C7C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0" name="สี่เหลี่ยมผืนผ้ามุมมน 39"/>
            <p:cNvSpPr/>
            <p:nvPr/>
          </p:nvSpPr>
          <p:spPr>
            <a:xfrm>
              <a:off x="442007" y="1361178"/>
              <a:ext cx="1773824" cy="2868744"/>
            </a:xfrm>
            <a:prstGeom prst="roundRect">
              <a:avLst/>
            </a:prstGeom>
            <a:solidFill>
              <a:srgbClr val="A8C7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48" name="กลุ่ม 47"/>
          <p:cNvGrpSpPr/>
          <p:nvPr/>
        </p:nvGrpSpPr>
        <p:grpSpPr>
          <a:xfrm>
            <a:off x="2527438" y="1898466"/>
            <a:ext cx="1819242" cy="2663290"/>
            <a:chOff x="2573909" y="1361178"/>
            <a:chExt cx="1819242" cy="2966516"/>
          </a:xfrm>
        </p:grpSpPr>
        <p:sp>
          <p:nvSpPr>
            <p:cNvPr id="81" name="สี่เหลี่ยมผืนผ้ามุมมน 80"/>
            <p:cNvSpPr/>
            <p:nvPr/>
          </p:nvSpPr>
          <p:spPr>
            <a:xfrm>
              <a:off x="2619327" y="1458950"/>
              <a:ext cx="1773824" cy="2868744"/>
            </a:xfrm>
            <a:prstGeom prst="roundRect">
              <a:avLst/>
            </a:prstGeom>
            <a:pattFill prst="wdDnDiag">
              <a:fgClr>
                <a:srgbClr val="B8B5C5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2" name="สี่เหลี่ยมผืนผ้ามุมมน 71"/>
            <p:cNvSpPr/>
            <p:nvPr/>
          </p:nvSpPr>
          <p:spPr>
            <a:xfrm>
              <a:off x="2573909" y="1361178"/>
              <a:ext cx="1773824" cy="2868744"/>
            </a:xfrm>
            <a:prstGeom prst="roundRect">
              <a:avLst/>
            </a:prstGeom>
            <a:solidFill>
              <a:srgbClr val="B8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51" name="กลุ่ม 50"/>
          <p:cNvGrpSpPr/>
          <p:nvPr/>
        </p:nvGrpSpPr>
        <p:grpSpPr>
          <a:xfrm>
            <a:off x="4659340" y="1898466"/>
            <a:ext cx="1812747" cy="2663290"/>
            <a:chOff x="4705811" y="1361178"/>
            <a:chExt cx="1812747" cy="2966516"/>
          </a:xfrm>
        </p:grpSpPr>
        <p:sp>
          <p:nvSpPr>
            <p:cNvPr id="80" name="สี่เหลี่ยมผืนผ้ามุมมน 79"/>
            <p:cNvSpPr/>
            <p:nvPr/>
          </p:nvSpPr>
          <p:spPr>
            <a:xfrm>
              <a:off x="4744734" y="1458950"/>
              <a:ext cx="1773824" cy="2868744"/>
            </a:xfrm>
            <a:prstGeom prst="roundRect">
              <a:avLst/>
            </a:prstGeom>
            <a:pattFill prst="wdDnDiag">
              <a:fgClr>
                <a:srgbClr val="CBBCCA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6" name="สี่เหลี่ยมผืนผ้ามุมมน 75"/>
            <p:cNvSpPr/>
            <p:nvPr/>
          </p:nvSpPr>
          <p:spPr>
            <a:xfrm>
              <a:off x="4705811" y="1361178"/>
              <a:ext cx="1773824" cy="2868744"/>
            </a:xfrm>
            <a:prstGeom prst="roundRect">
              <a:avLst/>
            </a:prstGeom>
            <a:solidFill>
              <a:srgbClr val="CBBC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53" name="กลุ่ม 52"/>
          <p:cNvGrpSpPr/>
          <p:nvPr/>
        </p:nvGrpSpPr>
        <p:grpSpPr>
          <a:xfrm>
            <a:off x="6791242" y="1923678"/>
            <a:ext cx="1806251" cy="2643616"/>
            <a:chOff x="6837713" y="1361178"/>
            <a:chExt cx="1806251" cy="2972054"/>
          </a:xfrm>
        </p:grpSpPr>
        <p:sp>
          <p:nvSpPr>
            <p:cNvPr id="79" name="สี่เหลี่ยมผืนผ้ามุมมน 78"/>
            <p:cNvSpPr/>
            <p:nvPr/>
          </p:nvSpPr>
          <p:spPr>
            <a:xfrm>
              <a:off x="6870140" y="1464488"/>
              <a:ext cx="1773824" cy="2868744"/>
            </a:xfrm>
            <a:prstGeom prst="roundRect">
              <a:avLst/>
            </a:prstGeom>
            <a:pattFill prst="wdDnDiag">
              <a:fgClr>
                <a:srgbClr val="E8C6D2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7" name="สี่เหลี่ยมผืนผ้ามุมมน 76"/>
            <p:cNvSpPr/>
            <p:nvPr/>
          </p:nvSpPr>
          <p:spPr>
            <a:xfrm>
              <a:off x="6837713" y="1361178"/>
              <a:ext cx="1773824" cy="2868744"/>
            </a:xfrm>
            <a:prstGeom prst="roundRect">
              <a:avLst/>
            </a:prstGeom>
            <a:solidFill>
              <a:srgbClr val="E8C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0CBFC63-E2A4-414F-829A-3F5EC6FA4F11}"/>
              </a:ext>
            </a:extLst>
          </p:cNvPr>
          <p:cNvSpPr txBox="1"/>
          <p:nvPr/>
        </p:nvSpPr>
        <p:spPr>
          <a:xfrm>
            <a:off x="2820191" y="637730"/>
            <a:ext cx="3660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ترتيب العمليّات الحسابيّة</a:t>
            </a:r>
            <a:endParaRPr 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34F9FC-9179-49B5-B4F4-D8028965C419}"/>
              </a:ext>
            </a:extLst>
          </p:cNvPr>
          <p:cNvSpPr txBox="1"/>
          <p:nvPr/>
        </p:nvSpPr>
        <p:spPr>
          <a:xfrm>
            <a:off x="6830165" y="2062240"/>
            <a:ext cx="1621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الأقواس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BABEEF4-715F-4FD1-BD36-8E5DEBE8586E}"/>
              </a:ext>
            </a:extLst>
          </p:cNvPr>
          <p:cNvSpPr txBox="1"/>
          <p:nvPr/>
        </p:nvSpPr>
        <p:spPr>
          <a:xfrm>
            <a:off x="4744296" y="1902807"/>
            <a:ext cx="16211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الأسس والجذور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72C9902-785C-4274-9997-A226D56028A1}"/>
              </a:ext>
            </a:extLst>
          </p:cNvPr>
          <p:cNvSpPr txBox="1"/>
          <p:nvPr/>
        </p:nvSpPr>
        <p:spPr>
          <a:xfrm>
            <a:off x="2540428" y="2008708"/>
            <a:ext cx="16211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الضرب والقسمة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60950F6-9CCB-4F6B-9923-14D7F67FDC76}"/>
              </a:ext>
            </a:extLst>
          </p:cNvPr>
          <p:cNvSpPr txBox="1"/>
          <p:nvPr/>
        </p:nvSpPr>
        <p:spPr>
          <a:xfrm>
            <a:off x="444493" y="1902807"/>
            <a:ext cx="15506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الجمع والطرح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4B6D7CE-A737-4D21-A2B2-90709D12A19A}"/>
              </a:ext>
            </a:extLst>
          </p:cNvPr>
          <p:cNvSpPr txBox="1"/>
          <p:nvPr/>
        </p:nvSpPr>
        <p:spPr>
          <a:xfrm>
            <a:off x="2621047" y="4050869"/>
            <a:ext cx="2281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1800" b="1" dirty="0">
                <a:solidFill>
                  <a:srgbClr val="FFD44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اليمين لليسار </a:t>
            </a:r>
            <a:endParaRPr lang="en-US" sz="1800" dirty="0">
              <a:solidFill>
                <a:srgbClr val="FFD44B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523D47C-C266-49B7-9F88-93C774075718}"/>
              </a:ext>
            </a:extLst>
          </p:cNvPr>
          <p:cNvSpPr txBox="1"/>
          <p:nvPr/>
        </p:nvSpPr>
        <p:spPr>
          <a:xfrm>
            <a:off x="524119" y="4062419"/>
            <a:ext cx="2281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1800" b="1" dirty="0">
                <a:solidFill>
                  <a:srgbClr val="FFD44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اليمين لليسار </a:t>
            </a:r>
            <a:endParaRPr lang="en-US" sz="1800" dirty="0">
              <a:solidFill>
                <a:srgbClr val="FFD44B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165A6F-9CBB-4B77-B112-14A88AE2E856}"/>
              </a:ext>
            </a:extLst>
          </p:cNvPr>
          <p:cNvSpPr txBox="1"/>
          <p:nvPr/>
        </p:nvSpPr>
        <p:spPr>
          <a:xfrm>
            <a:off x="7189825" y="2800684"/>
            <a:ext cx="1152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600" dirty="0">
                <a:solidFill>
                  <a:srgbClr val="00B050"/>
                </a:solidFill>
                <a:cs typeface="+mj-cs"/>
              </a:rPr>
              <a:t>(     )</a:t>
            </a:r>
            <a:endParaRPr lang="en-US" sz="3600" dirty="0">
              <a:solidFill>
                <a:srgbClr val="00B050"/>
              </a:solidFill>
              <a:cs typeface="+mj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F3E714E-F31F-42C0-B714-FCC23499A435}"/>
              </a:ext>
            </a:extLst>
          </p:cNvPr>
          <p:cNvSpPr txBox="1"/>
          <p:nvPr/>
        </p:nvSpPr>
        <p:spPr>
          <a:xfrm>
            <a:off x="5158011" y="2834634"/>
            <a:ext cx="1152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dirty="0">
                <a:solidFill>
                  <a:srgbClr val="00B050"/>
                </a:solidFill>
                <a:cs typeface="+mj-cs"/>
              </a:rPr>
              <a:t>س</a:t>
            </a:r>
            <a:r>
              <a:rPr lang="ar-OM" sz="3200" baseline="30000" dirty="0">
                <a:solidFill>
                  <a:srgbClr val="00B050"/>
                </a:solidFill>
                <a:cs typeface="+mj-cs"/>
              </a:rPr>
              <a:t>2</a:t>
            </a:r>
            <a:endParaRPr lang="en-US" sz="3200" dirty="0">
              <a:solidFill>
                <a:srgbClr val="00B050"/>
              </a:solidFill>
              <a:cs typeface="+mj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6C85046-7847-4582-AEFD-90154ADD05F3}"/>
              </a:ext>
            </a:extLst>
          </p:cNvPr>
          <p:cNvSpPr txBox="1"/>
          <p:nvPr/>
        </p:nvSpPr>
        <p:spPr>
          <a:xfrm>
            <a:off x="5282597" y="3517181"/>
            <a:ext cx="1152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dirty="0">
                <a:solidFill>
                  <a:srgbClr val="00B050"/>
                </a:solidFill>
                <a:cs typeface="+mj-cs"/>
              </a:rPr>
              <a:t>س</a:t>
            </a:r>
            <a:endParaRPr lang="en-US" sz="3200" dirty="0">
              <a:solidFill>
                <a:srgbClr val="00B050"/>
              </a:solidFill>
              <a:cs typeface="+mj-cs"/>
            </a:endParaRPr>
          </a:p>
        </p:txBody>
      </p:sp>
      <p:pic>
        <p:nvPicPr>
          <p:cNvPr id="42" name="Picture 41" descr="Shape&#10;&#10;Description automatically generated">
            <a:extLst>
              <a:ext uri="{FF2B5EF4-FFF2-40B4-BE49-F238E27FC236}">
                <a16:creationId xmlns:a16="http://schemas.microsoft.com/office/drawing/2014/main" id="{B4958CD6-50D6-4791-8348-5E559CA1056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flipH="1">
            <a:off x="5286308" y="3654120"/>
            <a:ext cx="741246" cy="3422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5F8BD6-CDC0-4C80-B078-277CDB0A245B}"/>
              </a:ext>
            </a:extLst>
          </p:cNvPr>
          <p:cNvSpPr txBox="1"/>
          <p:nvPr/>
        </p:nvSpPr>
        <p:spPr>
          <a:xfrm>
            <a:off x="3148896" y="2757689"/>
            <a:ext cx="6834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4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</a:p>
          <a:p>
            <a:r>
              <a:rPr lang="ar-OM" sz="4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÷</a:t>
            </a:r>
            <a:endParaRPr lang="en-US" sz="40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52AC5D0-DBFA-40CC-9466-DF6ECAB30F60}"/>
              </a:ext>
            </a:extLst>
          </p:cNvPr>
          <p:cNvSpPr txBox="1"/>
          <p:nvPr/>
        </p:nvSpPr>
        <p:spPr>
          <a:xfrm>
            <a:off x="974434" y="2726733"/>
            <a:ext cx="6834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4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  <a:p>
            <a:r>
              <a:rPr lang="ar-OM" sz="4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ــــــــــ</a:t>
            </a:r>
            <a:endParaRPr lang="en-US" sz="40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0" name="รูปภาพ 88">
            <a:extLst>
              <a:ext uri="{FF2B5EF4-FFF2-40B4-BE49-F238E27FC236}">
                <a16:creationId xmlns:a16="http://schemas.microsoft.com/office/drawing/2014/main" id="{1370931B-E53F-4AAA-B772-D6137CE230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558" y="4101956"/>
            <a:ext cx="446360" cy="579318"/>
          </a:xfrm>
          <a:prstGeom prst="rect">
            <a:avLst/>
          </a:prstGeom>
        </p:spPr>
      </p:pic>
      <p:pic>
        <p:nvPicPr>
          <p:cNvPr id="52" name="รูปภาพ 88">
            <a:extLst>
              <a:ext uri="{FF2B5EF4-FFF2-40B4-BE49-F238E27FC236}">
                <a16:creationId xmlns:a16="http://schemas.microsoft.com/office/drawing/2014/main" id="{BD53EDEC-FD88-411A-9B23-68F4EACC94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921" y="4041726"/>
            <a:ext cx="446360" cy="579318"/>
          </a:xfrm>
          <a:prstGeom prst="rect">
            <a:avLst/>
          </a:prstGeom>
        </p:spPr>
      </p:pic>
      <p:pic>
        <p:nvPicPr>
          <p:cNvPr id="54" name="รูปภาพ 88">
            <a:extLst>
              <a:ext uri="{FF2B5EF4-FFF2-40B4-BE49-F238E27FC236}">
                <a16:creationId xmlns:a16="http://schemas.microsoft.com/office/drawing/2014/main" id="{CD3603E4-086C-4E09-92BD-310A3938FF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193" y="4041726"/>
            <a:ext cx="446360" cy="579318"/>
          </a:xfrm>
          <a:prstGeom prst="rect">
            <a:avLst/>
          </a:prstGeom>
        </p:spPr>
      </p:pic>
      <p:pic>
        <p:nvPicPr>
          <p:cNvPr id="55" name="รูปภาพ 88">
            <a:extLst>
              <a:ext uri="{FF2B5EF4-FFF2-40B4-BE49-F238E27FC236}">
                <a16:creationId xmlns:a16="http://schemas.microsoft.com/office/drawing/2014/main" id="{1D15EECA-46BF-437B-978E-AE8C2FFE38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093" y="4037926"/>
            <a:ext cx="446360" cy="5793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881F0A8-2765-4110-9D34-5DCB983147DB}"/>
              </a:ext>
            </a:extLst>
          </p:cNvPr>
          <p:cNvSpPr txBox="1"/>
          <p:nvPr/>
        </p:nvSpPr>
        <p:spPr>
          <a:xfrm>
            <a:off x="7228935" y="1444963"/>
            <a:ext cx="758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أولاً</a:t>
            </a:r>
            <a:endParaRPr lang="en-US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602C38E-C764-4025-A9A1-3D1D0BB084F0}"/>
              </a:ext>
            </a:extLst>
          </p:cNvPr>
          <p:cNvSpPr txBox="1"/>
          <p:nvPr/>
        </p:nvSpPr>
        <p:spPr>
          <a:xfrm>
            <a:off x="5193302" y="1484897"/>
            <a:ext cx="1046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ثانياً</a:t>
            </a:r>
            <a:endParaRPr lang="en-US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BE44111-95F5-4237-B57E-FB17CBCA2A39}"/>
              </a:ext>
            </a:extLst>
          </p:cNvPr>
          <p:cNvSpPr txBox="1"/>
          <p:nvPr/>
        </p:nvSpPr>
        <p:spPr>
          <a:xfrm>
            <a:off x="3044834" y="1503013"/>
            <a:ext cx="1046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ثالثاً</a:t>
            </a:r>
            <a:endParaRPr lang="en-US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E80321A-7B60-4659-AFDA-EB4DBFEB29D1}"/>
              </a:ext>
            </a:extLst>
          </p:cNvPr>
          <p:cNvSpPr txBox="1"/>
          <p:nvPr/>
        </p:nvSpPr>
        <p:spPr>
          <a:xfrm>
            <a:off x="852852" y="1484897"/>
            <a:ext cx="1046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رابعاً</a:t>
            </a:r>
            <a:endParaRPr lang="en-US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9" name="صورة 23">
            <a:extLst>
              <a:ext uri="{FF2B5EF4-FFF2-40B4-BE49-F238E27FC236}">
                <a16:creationId xmlns:a16="http://schemas.microsoft.com/office/drawing/2014/main" id="{C9A72130-2FDF-4A6B-98A1-BDB9D199902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818" t="21277" r="18771" b="40871"/>
          <a:stretch/>
        </p:blipFill>
        <p:spPr>
          <a:xfrm flipH="1">
            <a:off x="200045" y="187500"/>
            <a:ext cx="1410375" cy="1946900"/>
          </a:xfrm>
          <a:prstGeom prst="rect">
            <a:avLst/>
          </a:prstGeom>
        </p:spPr>
      </p:pic>
      <p:pic>
        <p:nvPicPr>
          <p:cNvPr id="60" name="صورة 23">
            <a:extLst>
              <a:ext uri="{FF2B5EF4-FFF2-40B4-BE49-F238E27FC236}">
                <a16:creationId xmlns:a16="http://schemas.microsoft.com/office/drawing/2014/main" id="{456D48F9-ECD4-43AD-B248-FF3914DD0A3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818" t="21277" r="18771" b="40871"/>
          <a:stretch/>
        </p:blipFill>
        <p:spPr>
          <a:xfrm>
            <a:off x="7473768" y="92006"/>
            <a:ext cx="1410375" cy="194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734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สี่เหลี่ยมผืนผ้า 79">
            <a:extLst>
              <a:ext uri="{FF2B5EF4-FFF2-40B4-BE49-F238E27FC236}">
                <a16:creationId xmlns:a16="http://schemas.microsoft.com/office/drawing/2014/main" id="{BAF11086-F362-45F3-92A6-1346DEE5C664}"/>
              </a:ext>
            </a:extLst>
          </p:cNvPr>
          <p:cNvSpPr/>
          <p:nvPr/>
        </p:nvSpPr>
        <p:spPr>
          <a:xfrm>
            <a:off x="1048769" y="1202285"/>
            <a:ext cx="2365588" cy="646030"/>
          </a:xfrm>
          <a:prstGeom prst="rect">
            <a:avLst/>
          </a:prstGeom>
          <a:solidFill>
            <a:srgbClr val="F2DCD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1" name="สี่เหลี่ยมผืนผ้า 79">
            <a:extLst>
              <a:ext uri="{FF2B5EF4-FFF2-40B4-BE49-F238E27FC236}">
                <a16:creationId xmlns:a16="http://schemas.microsoft.com/office/drawing/2014/main" id="{78BC83D5-58AD-4CD8-8FAA-F541DFEB9AFF}"/>
              </a:ext>
            </a:extLst>
          </p:cNvPr>
          <p:cNvSpPr/>
          <p:nvPr/>
        </p:nvSpPr>
        <p:spPr>
          <a:xfrm>
            <a:off x="5785615" y="1190617"/>
            <a:ext cx="2365588" cy="646030"/>
          </a:xfrm>
          <a:prstGeom prst="rect">
            <a:avLst/>
          </a:prstGeom>
          <a:solidFill>
            <a:srgbClr val="F2DCD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รูปแบบอิสระ 1"/>
          <p:cNvSpPr/>
          <p:nvPr/>
        </p:nvSpPr>
        <p:spPr>
          <a:xfrm>
            <a:off x="7462180" y="398979"/>
            <a:ext cx="1270761" cy="297874"/>
          </a:xfrm>
          <a:custGeom>
            <a:avLst/>
            <a:gdLst>
              <a:gd name="connsiteX0" fmla="*/ 0 w 1333500"/>
              <a:gd name="connsiteY0" fmla="*/ 470024 h 470024"/>
              <a:gd name="connsiteX1" fmla="*/ 279400 w 1333500"/>
              <a:gd name="connsiteY1" fmla="*/ 124 h 470024"/>
              <a:gd name="connsiteX2" fmla="*/ 254000 w 1333500"/>
              <a:gd name="connsiteY2" fmla="*/ 470024 h 470024"/>
              <a:gd name="connsiteX3" fmla="*/ 533400 w 1333500"/>
              <a:gd name="connsiteY3" fmla="*/ 124 h 470024"/>
              <a:gd name="connsiteX4" fmla="*/ 508000 w 1333500"/>
              <a:gd name="connsiteY4" fmla="*/ 419224 h 470024"/>
              <a:gd name="connsiteX5" fmla="*/ 800100 w 1333500"/>
              <a:gd name="connsiteY5" fmla="*/ 12824 h 470024"/>
              <a:gd name="connsiteX6" fmla="*/ 787400 w 1333500"/>
              <a:gd name="connsiteY6" fmla="*/ 457324 h 470024"/>
              <a:gd name="connsiteX7" fmla="*/ 1092200 w 1333500"/>
              <a:gd name="connsiteY7" fmla="*/ 124 h 470024"/>
              <a:gd name="connsiteX8" fmla="*/ 1028700 w 1333500"/>
              <a:gd name="connsiteY8" fmla="*/ 457324 h 470024"/>
              <a:gd name="connsiteX9" fmla="*/ 1333500 w 1333500"/>
              <a:gd name="connsiteY9" fmla="*/ 25524 h 470024"/>
              <a:gd name="connsiteX10" fmla="*/ 1333500 w 1333500"/>
              <a:gd name="connsiteY10" fmla="*/ 25524 h 470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33500" h="470024">
                <a:moveTo>
                  <a:pt x="0" y="470024"/>
                </a:moveTo>
                <a:cubicBezTo>
                  <a:pt x="118533" y="235074"/>
                  <a:pt x="237067" y="124"/>
                  <a:pt x="279400" y="124"/>
                </a:cubicBezTo>
                <a:cubicBezTo>
                  <a:pt x="321733" y="124"/>
                  <a:pt x="211667" y="470024"/>
                  <a:pt x="254000" y="470024"/>
                </a:cubicBezTo>
                <a:cubicBezTo>
                  <a:pt x="296333" y="470024"/>
                  <a:pt x="491067" y="8591"/>
                  <a:pt x="533400" y="124"/>
                </a:cubicBezTo>
                <a:cubicBezTo>
                  <a:pt x="575733" y="-8343"/>
                  <a:pt x="463550" y="417107"/>
                  <a:pt x="508000" y="419224"/>
                </a:cubicBezTo>
                <a:cubicBezTo>
                  <a:pt x="552450" y="421341"/>
                  <a:pt x="753533" y="6474"/>
                  <a:pt x="800100" y="12824"/>
                </a:cubicBezTo>
                <a:cubicBezTo>
                  <a:pt x="846667" y="19174"/>
                  <a:pt x="738717" y="459441"/>
                  <a:pt x="787400" y="457324"/>
                </a:cubicBezTo>
                <a:cubicBezTo>
                  <a:pt x="836083" y="455207"/>
                  <a:pt x="1051983" y="124"/>
                  <a:pt x="1092200" y="124"/>
                </a:cubicBezTo>
                <a:cubicBezTo>
                  <a:pt x="1132417" y="124"/>
                  <a:pt x="988483" y="453091"/>
                  <a:pt x="1028700" y="457324"/>
                </a:cubicBezTo>
                <a:cubicBezTo>
                  <a:pt x="1068917" y="461557"/>
                  <a:pt x="1333500" y="25524"/>
                  <a:pt x="1333500" y="25524"/>
                </a:cubicBezTo>
                <a:lnTo>
                  <a:pt x="1333500" y="25524"/>
                </a:lnTo>
              </a:path>
            </a:pathLst>
          </a:custGeom>
          <a:ln w="203200" cap="rnd">
            <a:solidFill>
              <a:schemeClr val="accent2">
                <a:lumMod val="20000"/>
                <a:lumOff val="80000"/>
                <a:alpha val="70000"/>
              </a:schemeClr>
            </a:solidFill>
          </a:ln>
          <a:effectLst>
            <a:outerShdw blurRad="50800" dist="38100" dir="2700000" algn="tl" rotWithShape="0">
              <a:srgbClr val="FFD85B">
                <a:alpha val="4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>
              <a:solidFill>
                <a:srgbClr val="E8C6D2"/>
              </a:solidFill>
              <a:latin typeface="can_NongAor" pitchFamily="2" charset="0"/>
              <a:cs typeface="can_NongAor" pitchFamily="2" charset="0"/>
            </a:endParaRPr>
          </a:p>
        </p:txBody>
      </p:sp>
      <p:pic>
        <p:nvPicPr>
          <p:cNvPr id="95" name="รูปภาพ 9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389" y="3944752"/>
            <a:ext cx="250890" cy="2693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ABB856-57CA-42E9-9374-8008617F533F}"/>
              </a:ext>
            </a:extLst>
          </p:cNvPr>
          <p:cNvSpPr txBox="1"/>
          <p:nvPr/>
        </p:nvSpPr>
        <p:spPr>
          <a:xfrm>
            <a:off x="7597464" y="204391"/>
            <a:ext cx="1169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مثال(1)</a:t>
            </a:r>
            <a:endParaRPr lang="en-US" sz="2400" u="sng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AFD9C3-3B4B-44D5-ADA2-5CAE6D29E6AE}"/>
              </a:ext>
            </a:extLst>
          </p:cNvPr>
          <p:cNvSpPr txBox="1"/>
          <p:nvPr/>
        </p:nvSpPr>
        <p:spPr>
          <a:xfrm>
            <a:off x="3301748" y="298291"/>
            <a:ext cx="4125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dirty="0">
                <a:latin typeface="Calibri" panose="020F0502020204030204" pitchFamily="34" charset="0"/>
                <a:cs typeface="Calibri" panose="020F0502020204030204" pitchFamily="34" charset="0"/>
              </a:rPr>
              <a:t>أوجد ناتج ما يلي موضحاً خطوات الحل.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6C22BF-840A-4313-9139-87448575F040}"/>
              </a:ext>
            </a:extLst>
          </p:cNvPr>
          <p:cNvSpPr txBox="1"/>
          <p:nvPr/>
        </p:nvSpPr>
        <p:spPr>
          <a:xfrm>
            <a:off x="6127319" y="1234482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>
                <a:latin typeface="Calibri" panose="020F0502020204030204" pitchFamily="34" charset="0"/>
                <a:cs typeface="Calibri" panose="020F0502020204030204" pitchFamily="34" charset="0"/>
              </a:rPr>
              <a:t>7 × (3 +4)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37A1223-3370-480D-9BDA-109AFD878C74}"/>
              </a:ext>
            </a:extLst>
          </p:cNvPr>
          <p:cNvSpPr txBox="1"/>
          <p:nvPr/>
        </p:nvSpPr>
        <p:spPr>
          <a:xfrm>
            <a:off x="1141942" y="1234482"/>
            <a:ext cx="2495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>
                <a:latin typeface="Calibri" panose="020F0502020204030204" pitchFamily="34" charset="0"/>
                <a:cs typeface="Calibri" panose="020F0502020204030204" pitchFamily="34" charset="0"/>
              </a:rPr>
              <a:t>(10 -4) ×(4+9)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วงรี 60">
            <a:extLst>
              <a:ext uri="{FF2B5EF4-FFF2-40B4-BE49-F238E27FC236}">
                <a16:creationId xmlns:a16="http://schemas.microsoft.com/office/drawing/2014/main" id="{87E2BD32-F429-4351-A03B-20507BE31B7B}"/>
              </a:ext>
            </a:extLst>
          </p:cNvPr>
          <p:cNvSpPr/>
          <p:nvPr/>
        </p:nvSpPr>
        <p:spPr>
          <a:xfrm>
            <a:off x="7957626" y="1281451"/>
            <a:ext cx="472517" cy="450000"/>
          </a:xfrm>
          <a:prstGeom prst="ellipse">
            <a:avLst/>
          </a:prstGeom>
          <a:solidFill>
            <a:srgbClr val="A8C7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0" name="วงรี 60">
            <a:extLst>
              <a:ext uri="{FF2B5EF4-FFF2-40B4-BE49-F238E27FC236}">
                <a16:creationId xmlns:a16="http://schemas.microsoft.com/office/drawing/2014/main" id="{93EB950F-5BE1-4A00-A335-1D9553E58429}"/>
              </a:ext>
            </a:extLst>
          </p:cNvPr>
          <p:cNvSpPr/>
          <p:nvPr/>
        </p:nvSpPr>
        <p:spPr>
          <a:xfrm>
            <a:off x="3267934" y="1310811"/>
            <a:ext cx="472517" cy="450000"/>
          </a:xfrm>
          <a:prstGeom prst="ellipse">
            <a:avLst/>
          </a:prstGeom>
          <a:solidFill>
            <a:srgbClr val="A8C7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3E6C16-C266-4F3D-B2B4-64D0A6D86AE4}"/>
              </a:ext>
            </a:extLst>
          </p:cNvPr>
          <p:cNvSpPr txBox="1"/>
          <p:nvPr/>
        </p:nvSpPr>
        <p:spPr>
          <a:xfrm>
            <a:off x="7916843" y="1250693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(1)</a:t>
            </a:r>
            <a:endParaRPr lang="en-US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BCA742E-4B2C-4BBF-9BAD-828C53CF2862}"/>
              </a:ext>
            </a:extLst>
          </p:cNvPr>
          <p:cNvSpPr txBox="1"/>
          <p:nvPr/>
        </p:nvSpPr>
        <p:spPr>
          <a:xfrm>
            <a:off x="3232029" y="128384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(2)</a:t>
            </a:r>
            <a:endParaRPr lang="en-US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14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, shape, circle&#10;&#10;Description automatically generated">
            <a:extLst>
              <a:ext uri="{FF2B5EF4-FFF2-40B4-BE49-F238E27FC236}">
                <a16:creationId xmlns:a16="http://schemas.microsoft.com/office/drawing/2014/main" id="{80595A71-0EA2-4C8A-8D45-5FDC5AC1E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00" b="10801"/>
          <a:stretch/>
        </p:blipFill>
        <p:spPr>
          <a:xfrm>
            <a:off x="2627784" y="411510"/>
            <a:ext cx="5886678" cy="4248472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938B2A-32DA-41E9-BECD-38DC564962F6}"/>
              </a:ext>
            </a:extLst>
          </p:cNvPr>
          <p:cNvSpPr txBox="1"/>
          <p:nvPr/>
        </p:nvSpPr>
        <p:spPr>
          <a:xfrm>
            <a:off x="534792" y="267494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استراحة ذهنية</a:t>
            </a:r>
            <a:endParaRPr lang="en-US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B13181-4DC8-4AB8-B345-8F6FCC2F0582}"/>
              </a:ext>
            </a:extLst>
          </p:cNvPr>
          <p:cNvSpPr txBox="1"/>
          <p:nvPr/>
        </p:nvSpPr>
        <p:spPr>
          <a:xfrm>
            <a:off x="453795" y="3099106"/>
            <a:ext cx="18901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ما هو الرقم الذي يجب وضعة مكان علامة الاستفهام (</a:t>
            </a:r>
            <a:r>
              <a:rPr lang="ar-OM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A screenshot of a baby&#10;&#10;Description automatically generated with medium confidence">
            <a:extLst>
              <a:ext uri="{FF2B5EF4-FFF2-40B4-BE49-F238E27FC236}">
                <a16:creationId xmlns:a16="http://schemas.microsoft.com/office/drawing/2014/main" id="{38C8BF63-1FC6-43F8-9CF9-EF0CE575FF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639" t="30124" r="14518" b="28451"/>
          <a:stretch/>
        </p:blipFill>
        <p:spPr>
          <a:xfrm>
            <a:off x="283669" y="544330"/>
            <a:ext cx="2202214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813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รูปภาพ 4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21"/>
          <a:stretch/>
        </p:blipFill>
        <p:spPr>
          <a:xfrm>
            <a:off x="3203848" y="341029"/>
            <a:ext cx="2430357" cy="2078957"/>
          </a:xfrm>
          <a:prstGeom prst="rect">
            <a:avLst/>
          </a:prstGeom>
        </p:spPr>
      </p:pic>
      <p:grpSp>
        <p:nvGrpSpPr>
          <p:cNvPr id="42" name="กลุ่ม 41"/>
          <p:cNvGrpSpPr/>
          <p:nvPr/>
        </p:nvGrpSpPr>
        <p:grpSpPr>
          <a:xfrm>
            <a:off x="2123728" y="2419986"/>
            <a:ext cx="4606206" cy="1591924"/>
            <a:chOff x="2271564" y="3507854"/>
            <a:chExt cx="4606206" cy="543974"/>
          </a:xfrm>
        </p:grpSpPr>
        <p:sp>
          <p:nvSpPr>
            <p:cNvPr id="2" name="สี่เหลี่ยมผืนผ้า 1"/>
            <p:cNvSpPr/>
            <p:nvPr/>
          </p:nvSpPr>
          <p:spPr>
            <a:xfrm>
              <a:off x="2339752" y="3579862"/>
              <a:ext cx="4538018" cy="471966"/>
            </a:xfrm>
            <a:prstGeom prst="rect">
              <a:avLst/>
            </a:prstGeom>
            <a:pattFill prst="wdDnDiag">
              <a:fgClr>
                <a:srgbClr val="E8C6D2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3" name="สี่เหลี่ยมผืนผ้า 62"/>
            <p:cNvSpPr/>
            <p:nvPr/>
          </p:nvSpPr>
          <p:spPr>
            <a:xfrm>
              <a:off x="2271564" y="3507854"/>
              <a:ext cx="4538017" cy="47196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DE75"/>
              </a:solidFill>
            </a:ln>
            <a:effectLst>
              <a:outerShdw blurRad="50800" dist="38100" dir="2700000" algn="tl" rotWithShape="0">
                <a:schemeClr val="accent4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78" name="วงรี 77"/>
          <p:cNvSpPr/>
          <p:nvPr/>
        </p:nvSpPr>
        <p:spPr>
          <a:xfrm>
            <a:off x="5284869" y="2816837"/>
            <a:ext cx="61200" cy="612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9" name="วงรี 78"/>
          <p:cNvSpPr/>
          <p:nvPr/>
        </p:nvSpPr>
        <p:spPr>
          <a:xfrm>
            <a:off x="5294976" y="2591650"/>
            <a:ext cx="61200" cy="61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0" name="วงรี 79"/>
          <p:cNvSpPr/>
          <p:nvPr/>
        </p:nvSpPr>
        <p:spPr>
          <a:xfrm>
            <a:off x="5231779" y="2489798"/>
            <a:ext cx="61200" cy="61200"/>
          </a:xfrm>
          <a:prstGeom prst="ellipse">
            <a:avLst/>
          </a:prstGeom>
          <a:solidFill>
            <a:srgbClr val="389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1" name="วงรี 80"/>
          <p:cNvSpPr/>
          <p:nvPr/>
        </p:nvSpPr>
        <p:spPr>
          <a:xfrm>
            <a:off x="5254269" y="2709313"/>
            <a:ext cx="61200" cy="61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2" name="วงรี 81"/>
          <p:cNvSpPr/>
          <p:nvPr/>
        </p:nvSpPr>
        <p:spPr>
          <a:xfrm>
            <a:off x="3695050" y="2842644"/>
            <a:ext cx="61200" cy="61200"/>
          </a:xfrm>
          <a:prstGeom prst="ellipse">
            <a:avLst/>
          </a:prstGeom>
          <a:solidFill>
            <a:srgbClr val="EFD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3" name="วงรี 82"/>
          <p:cNvSpPr/>
          <p:nvPr/>
        </p:nvSpPr>
        <p:spPr>
          <a:xfrm>
            <a:off x="3688112" y="2643822"/>
            <a:ext cx="61200" cy="61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4" name="วงรี 83"/>
          <p:cNvSpPr/>
          <p:nvPr/>
        </p:nvSpPr>
        <p:spPr>
          <a:xfrm>
            <a:off x="3739205" y="2533477"/>
            <a:ext cx="61200" cy="612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5" name="วงรี 84"/>
          <p:cNvSpPr/>
          <p:nvPr/>
        </p:nvSpPr>
        <p:spPr>
          <a:xfrm>
            <a:off x="3749312" y="2734351"/>
            <a:ext cx="61200" cy="61200"/>
          </a:xfrm>
          <a:prstGeom prst="ellipse">
            <a:avLst/>
          </a:prstGeom>
          <a:solidFill>
            <a:srgbClr val="C571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450152-A8E5-484E-9788-4477C0B3F5E0}"/>
              </a:ext>
            </a:extLst>
          </p:cNvPr>
          <p:cNvSpPr txBox="1"/>
          <p:nvPr/>
        </p:nvSpPr>
        <p:spPr>
          <a:xfrm>
            <a:off x="2433125" y="2489798"/>
            <a:ext cx="39192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600" b="1" dirty="0">
                <a:latin typeface="Calibri" panose="020F0502020204030204" pitchFamily="34" charset="0"/>
                <a:cs typeface="Calibri" panose="020F0502020204030204" pitchFamily="34" charset="0"/>
              </a:rPr>
              <a:t>(1-5-ج)</a:t>
            </a:r>
          </a:p>
          <a:p>
            <a:pPr algn="ctr"/>
            <a:r>
              <a:rPr lang="ar-OM" sz="3600" b="1" dirty="0">
                <a:latin typeface="Calibri" panose="020F0502020204030204" pitchFamily="34" charset="0"/>
                <a:cs typeface="Calibri" panose="020F0502020204030204" pitchFamily="34" charset="0"/>
              </a:rPr>
              <a:t>استخدام الآلة الحاسبة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40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ASIO Fx-350ES PLUS SCIENTIFIC CALCULATOR السعر في سلطنة عُمان ، المواصفات  ، التقييمات وأفضل عرض للعمانيين">
            <a:extLst>
              <a:ext uri="{FF2B5EF4-FFF2-40B4-BE49-F238E27FC236}">
                <a16:creationId xmlns:a16="http://schemas.microsoft.com/office/drawing/2014/main" id="{339CFD70-2F90-455E-9EBC-5D7F10E058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03" r="21822"/>
          <a:stretch/>
        </p:blipFill>
        <p:spPr bwMode="auto">
          <a:xfrm>
            <a:off x="3389881" y="699542"/>
            <a:ext cx="2364238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929B1C-CB1A-4BCF-B1A6-E97B7C4D7EA8}"/>
              </a:ext>
            </a:extLst>
          </p:cNvPr>
          <p:cNvSpPr txBox="1"/>
          <p:nvPr/>
        </p:nvSpPr>
        <p:spPr>
          <a:xfrm>
            <a:off x="7188118" y="1527634"/>
            <a:ext cx="912274" cy="400110"/>
          </a:xfrm>
          <a:prstGeom prst="rect">
            <a:avLst/>
          </a:prstGeom>
          <a:solidFill>
            <a:srgbClr val="D7E4BD"/>
          </a:solidFill>
        </p:spPr>
        <p:txBody>
          <a:bodyPr wrap="square" rtlCol="0">
            <a:spAutoFit/>
          </a:bodyPr>
          <a:lstStyle/>
          <a:p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الأقواس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941B4A-390F-4F0C-B065-A2BAF97331F8}"/>
              </a:ext>
            </a:extLst>
          </p:cNvPr>
          <p:cNvSpPr txBox="1"/>
          <p:nvPr/>
        </p:nvSpPr>
        <p:spPr>
          <a:xfrm>
            <a:off x="4211960" y="3255826"/>
            <a:ext cx="576064" cy="216024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endParaRPr lang="en-US" sz="11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ACA266-2476-49F1-9ED3-F9858FF44991}"/>
              </a:ext>
            </a:extLst>
          </p:cNvPr>
          <p:cNvSpPr txBox="1"/>
          <p:nvPr/>
        </p:nvSpPr>
        <p:spPr>
          <a:xfrm>
            <a:off x="4082939" y="4335946"/>
            <a:ext cx="258041" cy="216024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endParaRPr lang="en-US" sz="11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2396DE-26AD-4F7D-A114-305C4CF3A4EB}"/>
              </a:ext>
            </a:extLst>
          </p:cNvPr>
          <p:cNvSpPr txBox="1"/>
          <p:nvPr/>
        </p:nvSpPr>
        <p:spPr>
          <a:xfrm>
            <a:off x="1237139" y="3133005"/>
            <a:ext cx="1591674" cy="461665"/>
          </a:xfrm>
          <a:prstGeom prst="rect">
            <a:avLst/>
          </a:prstGeom>
          <a:solidFill>
            <a:srgbClr val="D7E4BD"/>
          </a:solidFill>
        </p:spPr>
        <p:txBody>
          <a:bodyPr wrap="square" rtlCol="0">
            <a:spAutoFit/>
          </a:bodyPr>
          <a:lstStyle/>
          <a:p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الفاصلة</a:t>
            </a:r>
            <a:r>
              <a:rPr lang="ar-OM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العشرية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D5636C0-CC08-4F67-8E0F-D1B97AB5CA00}"/>
              </a:ext>
            </a:extLst>
          </p:cNvPr>
          <p:cNvCxnSpPr/>
          <p:nvPr/>
        </p:nvCxnSpPr>
        <p:spPr>
          <a:xfrm flipH="1">
            <a:off x="4860032" y="1815666"/>
            <a:ext cx="2376264" cy="1498986"/>
          </a:xfrm>
          <a:prstGeom prst="straightConnector1">
            <a:avLst/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DEBA8B7-B66D-46B2-A64F-03DAC8858D15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2828813" y="3363838"/>
            <a:ext cx="1167123" cy="972108"/>
          </a:xfrm>
          <a:prstGeom prst="straightConnector1">
            <a:avLst/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37418D6-3DF9-4BCD-B9E2-885A64C941A9}"/>
              </a:ext>
            </a:extLst>
          </p:cNvPr>
          <p:cNvSpPr txBox="1"/>
          <p:nvPr/>
        </p:nvSpPr>
        <p:spPr>
          <a:xfrm>
            <a:off x="3707903" y="2796744"/>
            <a:ext cx="222901" cy="243057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endParaRPr lang="en-US" sz="1100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CBFF30F-E8F2-4461-A8CB-F88095BBB048}"/>
              </a:ext>
            </a:extLst>
          </p:cNvPr>
          <p:cNvCxnSpPr>
            <a:cxnSpLocks/>
          </p:cNvCxnSpPr>
          <p:nvPr/>
        </p:nvCxnSpPr>
        <p:spPr>
          <a:xfrm>
            <a:off x="2577778" y="1989299"/>
            <a:ext cx="1080120" cy="864096"/>
          </a:xfrm>
          <a:prstGeom prst="straightConnector1">
            <a:avLst/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8AC695F-B9B9-4546-B4A4-0AFA0AAAD9CE}"/>
              </a:ext>
            </a:extLst>
          </p:cNvPr>
          <p:cNvSpPr txBox="1"/>
          <p:nvPr/>
        </p:nvSpPr>
        <p:spPr>
          <a:xfrm>
            <a:off x="1551538" y="1758466"/>
            <a:ext cx="1121343" cy="369332"/>
          </a:xfrm>
          <a:prstGeom prst="rect">
            <a:avLst/>
          </a:prstGeom>
          <a:solidFill>
            <a:srgbClr val="D7E4BD"/>
          </a:solidFill>
        </p:spPr>
        <p:txBody>
          <a:bodyPr wrap="square" rtlCol="0">
            <a:spAutoFit/>
          </a:bodyPr>
          <a:lstStyle/>
          <a:p>
            <a:r>
              <a:rPr lang="ar-OM" sz="1800" dirty="0">
                <a:latin typeface="Calibri" panose="020F0502020204030204" pitchFamily="34" charset="0"/>
                <a:cs typeface="Calibri" panose="020F0502020204030204" pitchFamily="34" charset="0"/>
              </a:rPr>
              <a:t>شرطة الكسر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รูปภาพ 88">
            <a:extLst>
              <a:ext uri="{FF2B5EF4-FFF2-40B4-BE49-F238E27FC236}">
                <a16:creationId xmlns:a16="http://schemas.microsoft.com/office/drawing/2014/main" id="{43054A41-7A25-4300-BB90-E3D7A79B9A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76" y="3003559"/>
            <a:ext cx="446360" cy="579318"/>
          </a:xfrm>
          <a:prstGeom prst="rect">
            <a:avLst/>
          </a:prstGeom>
        </p:spPr>
      </p:pic>
      <p:pic>
        <p:nvPicPr>
          <p:cNvPr id="25" name="รูปภาพ 88">
            <a:extLst>
              <a:ext uri="{FF2B5EF4-FFF2-40B4-BE49-F238E27FC236}">
                <a16:creationId xmlns:a16="http://schemas.microsoft.com/office/drawing/2014/main" id="{1940BD76-CFC2-42A3-A609-FD97E1FC4B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239" y="1563236"/>
            <a:ext cx="446360" cy="579318"/>
          </a:xfrm>
          <a:prstGeom prst="rect">
            <a:avLst/>
          </a:prstGeom>
        </p:spPr>
      </p:pic>
      <p:pic>
        <p:nvPicPr>
          <p:cNvPr id="26" name="รูปภาพ 88">
            <a:extLst>
              <a:ext uri="{FF2B5EF4-FFF2-40B4-BE49-F238E27FC236}">
                <a16:creationId xmlns:a16="http://schemas.microsoft.com/office/drawing/2014/main" id="{B28A91A5-9D79-47CC-92B5-9A758DB781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344" y="1370237"/>
            <a:ext cx="446360" cy="57931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0637955-2E6A-4429-B389-6D38793E999E}"/>
              </a:ext>
            </a:extLst>
          </p:cNvPr>
          <p:cNvSpPr txBox="1"/>
          <p:nvPr/>
        </p:nvSpPr>
        <p:spPr>
          <a:xfrm>
            <a:off x="5069179" y="3795886"/>
            <a:ext cx="222901" cy="243057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endParaRPr lang="en-US" sz="1100" dirty="0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D078C88-B366-481B-BBEF-CB9BBFEC05D9}"/>
              </a:ext>
            </a:extLst>
          </p:cNvPr>
          <p:cNvCxnSpPr/>
          <p:nvPr/>
        </p:nvCxnSpPr>
        <p:spPr>
          <a:xfrm flipH="1">
            <a:off x="5292080" y="3003559"/>
            <a:ext cx="2505284" cy="846333"/>
          </a:xfrm>
          <a:prstGeom prst="straightConnector1">
            <a:avLst/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C8B65A89-D408-40A7-AB35-555D2EF830F7}"/>
              </a:ext>
            </a:extLst>
          </p:cNvPr>
          <p:cNvSpPr txBox="1"/>
          <p:nvPr/>
        </p:nvSpPr>
        <p:spPr>
          <a:xfrm>
            <a:off x="7464002" y="2796744"/>
            <a:ext cx="1010227" cy="584775"/>
          </a:xfrm>
          <a:prstGeom prst="rect">
            <a:avLst/>
          </a:prstGeom>
          <a:solidFill>
            <a:srgbClr val="D7E4BD"/>
          </a:solidFill>
        </p:spPr>
        <p:txBody>
          <a:bodyPr wrap="square" rtlCol="0">
            <a:spAutoFit/>
          </a:bodyPr>
          <a:lstStyle/>
          <a:p>
            <a:r>
              <a:rPr lang="ar-OM" sz="1600" dirty="0">
                <a:latin typeface="Calibri" panose="020F0502020204030204" pitchFamily="34" charset="0"/>
                <a:cs typeface="Calibri" panose="020F0502020204030204" pitchFamily="34" charset="0"/>
              </a:rPr>
              <a:t>تمثل كذلك شرطة كسر 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4" name="รูปภาพ 88">
            <a:extLst>
              <a:ext uri="{FF2B5EF4-FFF2-40B4-BE49-F238E27FC236}">
                <a16:creationId xmlns:a16="http://schemas.microsoft.com/office/drawing/2014/main" id="{98ED8259-07A7-4647-AF1D-C9147EA6C1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420" y="2614628"/>
            <a:ext cx="446360" cy="57931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8C6A05C4-6775-41DE-AE9F-9A89A5AF2A11}"/>
              </a:ext>
            </a:extLst>
          </p:cNvPr>
          <p:cNvSpPr txBox="1"/>
          <p:nvPr/>
        </p:nvSpPr>
        <p:spPr>
          <a:xfrm>
            <a:off x="2325449" y="340533"/>
            <a:ext cx="4862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بعض المفاتيح التي قد تحتاج لاستخدامها لدرس اليوم</a:t>
            </a:r>
            <a:endParaRPr lang="en-US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725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รูปภาพ 7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650" y="301632"/>
            <a:ext cx="207247" cy="222486"/>
          </a:xfrm>
          <a:prstGeom prst="rect">
            <a:avLst/>
          </a:prstGeom>
        </p:spPr>
      </p:pic>
      <p:pic>
        <p:nvPicPr>
          <p:cNvPr id="85" name="รูปภาพ 8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628" t="5708" r="6315" b="82002"/>
          <a:stretch/>
        </p:blipFill>
        <p:spPr>
          <a:xfrm>
            <a:off x="8115231" y="10272"/>
            <a:ext cx="186025" cy="20674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CCCB39B-60D5-42F9-9FFD-51DE315A1D77}"/>
              </a:ext>
            </a:extLst>
          </p:cNvPr>
          <p:cNvSpPr txBox="1"/>
          <p:nvPr/>
        </p:nvSpPr>
        <p:spPr>
          <a:xfrm>
            <a:off x="2789527" y="471065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استخدم الآلة الحاسبة لإيجاد ناتج كلاً مما يلي: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รูปแบบอิสระ 1">
            <a:extLst>
              <a:ext uri="{FF2B5EF4-FFF2-40B4-BE49-F238E27FC236}">
                <a16:creationId xmlns:a16="http://schemas.microsoft.com/office/drawing/2014/main" id="{9735E60D-8D42-4E9C-BE46-3BCB2196944C}"/>
              </a:ext>
            </a:extLst>
          </p:cNvPr>
          <p:cNvSpPr/>
          <p:nvPr/>
        </p:nvSpPr>
        <p:spPr>
          <a:xfrm>
            <a:off x="7308304" y="390476"/>
            <a:ext cx="1333500" cy="283938"/>
          </a:xfrm>
          <a:custGeom>
            <a:avLst/>
            <a:gdLst>
              <a:gd name="connsiteX0" fmla="*/ 0 w 1333500"/>
              <a:gd name="connsiteY0" fmla="*/ 470024 h 470024"/>
              <a:gd name="connsiteX1" fmla="*/ 279400 w 1333500"/>
              <a:gd name="connsiteY1" fmla="*/ 124 h 470024"/>
              <a:gd name="connsiteX2" fmla="*/ 254000 w 1333500"/>
              <a:gd name="connsiteY2" fmla="*/ 470024 h 470024"/>
              <a:gd name="connsiteX3" fmla="*/ 533400 w 1333500"/>
              <a:gd name="connsiteY3" fmla="*/ 124 h 470024"/>
              <a:gd name="connsiteX4" fmla="*/ 508000 w 1333500"/>
              <a:gd name="connsiteY4" fmla="*/ 419224 h 470024"/>
              <a:gd name="connsiteX5" fmla="*/ 800100 w 1333500"/>
              <a:gd name="connsiteY5" fmla="*/ 12824 h 470024"/>
              <a:gd name="connsiteX6" fmla="*/ 787400 w 1333500"/>
              <a:gd name="connsiteY6" fmla="*/ 457324 h 470024"/>
              <a:gd name="connsiteX7" fmla="*/ 1092200 w 1333500"/>
              <a:gd name="connsiteY7" fmla="*/ 124 h 470024"/>
              <a:gd name="connsiteX8" fmla="*/ 1028700 w 1333500"/>
              <a:gd name="connsiteY8" fmla="*/ 457324 h 470024"/>
              <a:gd name="connsiteX9" fmla="*/ 1333500 w 1333500"/>
              <a:gd name="connsiteY9" fmla="*/ 25524 h 470024"/>
              <a:gd name="connsiteX10" fmla="*/ 1333500 w 1333500"/>
              <a:gd name="connsiteY10" fmla="*/ 25524 h 470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33500" h="470024">
                <a:moveTo>
                  <a:pt x="0" y="470024"/>
                </a:moveTo>
                <a:cubicBezTo>
                  <a:pt x="118533" y="235074"/>
                  <a:pt x="237067" y="124"/>
                  <a:pt x="279400" y="124"/>
                </a:cubicBezTo>
                <a:cubicBezTo>
                  <a:pt x="321733" y="124"/>
                  <a:pt x="211667" y="470024"/>
                  <a:pt x="254000" y="470024"/>
                </a:cubicBezTo>
                <a:cubicBezTo>
                  <a:pt x="296333" y="470024"/>
                  <a:pt x="491067" y="8591"/>
                  <a:pt x="533400" y="124"/>
                </a:cubicBezTo>
                <a:cubicBezTo>
                  <a:pt x="575733" y="-8343"/>
                  <a:pt x="463550" y="417107"/>
                  <a:pt x="508000" y="419224"/>
                </a:cubicBezTo>
                <a:cubicBezTo>
                  <a:pt x="552450" y="421341"/>
                  <a:pt x="753533" y="6474"/>
                  <a:pt x="800100" y="12824"/>
                </a:cubicBezTo>
                <a:cubicBezTo>
                  <a:pt x="846667" y="19174"/>
                  <a:pt x="738717" y="459441"/>
                  <a:pt x="787400" y="457324"/>
                </a:cubicBezTo>
                <a:cubicBezTo>
                  <a:pt x="836083" y="455207"/>
                  <a:pt x="1051983" y="124"/>
                  <a:pt x="1092200" y="124"/>
                </a:cubicBezTo>
                <a:cubicBezTo>
                  <a:pt x="1132417" y="124"/>
                  <a:pt x="988483" y="453091"/>
                  <a:pt x="1028700" y="457324"/>
                </a:cubicBezTo>
                <a:cubicBezTo>
                  <a:pt x="1068917" y="461557"/>
                  <a:pt x="1333500" y="25524"/>
                  <a:pt x="1333500" y="25524"/>
                </a:cubicBezTo>
                <a:lnTo>
                  <a:pt x="1333500" y="25524"/>
                </a:lnTo>
              </a:path>
            </a:pathLst>
          </a:custGeom>
          <a:ln w="203200" cap="rnd">
            <a:solidFill>
              <a:schemeClr val="accent2">
                <a:lumMod val="20000"/>
                <a:lumOff val="80000"/>
                <a:alpha val="70000"/>
              </a:schemeClr>
            </a:solidFill>
          </a:ln>
          <a:effectLst>
            <a:outerShdw blurRad="50800" dist="38100" dir="2700000" algn="tl" rotWithShape="0">
              <a:srgbClr val="FFD85B">
                <a:alpha val="4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>
              <a:solidFill>
                <a:srgbClr val="E8C6D2"/>
              </a:solidFill>
              <a:latin typeface="can_NongAor" pitchFamily="2" charset="0"/>
              <a:cs typeface="can_NongAor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3816EDF-F9C3-4862-862D-2FCFD9E35D78}"/>
              </a:ext>
            </a:extLst>
          </p:cNvPr>
          <p:cNvSpPr txBox="1"/>
          <p:nvPr/>
        </p:nvSpPr>
        <p:spPr>
          <a:xfrm>
            <a:off x="7393268" y="332390"/>
            <a:ext cx="11290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مثال(2)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รูปภาพ 83">
            <a:extLst>
              <a:ext uri="{FF2B5EF4-FFF2-40B4-BE49-F238E27FC236}">
                <a16:creationId xmlns:a16="http://schemas.microsoft.com/office/drawing/2014/main" id="{C8AF13E3-A944-4130-95CD-37D19BC2CD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298" y="1299300"/>
            <a:ext cx="754773" cy="572167"/>
          </a:xfrm>
          <a:prstGeom prst="rect">
            <a:avLst/>
          </a:prstGeom>
        </p:spPr>
      </p:pic>
      <p:pic>
        <p:nvPicPr>
          <p:cNvPr id="22" name="รูปภาพ 83">
            <a:extLst>
              <a:ext uri="{FF2B5EF4-FFF2-40B4-BE49-F238E27FC236}">
                <a16:creationId xmlns:a16="http://schemas.microsoft.com/office/drawing/2014/main" id="{A7F04F48-EBD2-4BC9-BC98-A29141E87B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991" y="2829832"/>
            <a:ext cx="754773" cy="57216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954A114-76F6-4EE0-B91B-1020A7A2B171}"/>
              </a:ext>
            </a:extLst>
          </p:cNvPr>
          <p:cNvSpPr txBox="1"/>
          <p:nvPr/>
        </p:nvSpPr>
        <p:spPr>
          <a:xfrm>
            <a:off x="5349280" y="1317997"/>
            <a:ext cx="26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3+ 4 × 5-10</a:t>
            </a:r>
            <a:endParaRPr lang="en-US" sz="24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FF04C68-11EA-44FC-9C63-46770D917C2A}"/>
              </a:ext>
            </a:extLst>
          </p:cNvPr>
          <p:cNvSpPr txBox="1"/>
          <p:nvPr/>
        </p:nvSpPr>
        <p:spPr>
          <a:xfrm>
            <a:off x="1100808" y="1322386"/>
            <a:ext cx="26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24÷(7+5)×6</a:t>
            </a:r>
            <a:endParaRPr lang="en-US" sz="24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0CE466C-F24A-4FB8-82E2-B20C29D8117C}"/>
              </a:ext>
            </a:extLst>
          </p:cNvPr>
          <p:cNvSpPr txBox="1"/>
          <p:nvPr/>
        </p:nvSpPr>
        <p:spPr>
          <a:xfrm>
            <a:off x="5277272" y="2902173"/>
            <a:ext cx="26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4×[25÷(12-7)]</a:t>
            </a:r>
            <a:endParaRPr lang="en-US" sz="24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EAEFAB9-FFB1-4A1D-A44D-198D43C2625A}"/>
              </a:ext>
            </a:extLst>
          </p:cNvPr>
          <p:cNvSpPr txBox="1"/>
          <p:nvPr/>
        </p:nvSpPr>
        <p:spPr>
          <a:xfrm>
            <a:off x="672936" y="2897785"/>
            <a:ext cx="26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[(60-40)-(53-43)]×2</a:t>
            </a:r>
            <a:endParaRPr lang="en-US" sz="24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8" name="รูปภาพ 83">
            <a:extLst>
              <a:ext uri="{FF2B5EF4-FFF2-40B4-BE49-F238E27FC236}">
                <a16:creationId xmlns:a16="http://schemas.microsoft.com/office/drawing/2014/main" id="{56CCD0F2-55ED-4533-BEA1-C491E36B60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350" y="1275606"/>
            <a:ext cx="754773" cy="572167"/>
          </a:xfrm>
          <a:prstGeom prst="rect">
            <a:avLst/>
          </a:prstGeom>
        </p:spPr>
      </p:pic>
      <p:pic>
        <p:nvPicPr>
          <p:cNvPr id="29" name="รูปภาพ 83">
            <a:extLst>
              <a:ext uri="{FF2B5EF4-FFF2-40B4-BE49-F238E27FC236}">
                <a16:creationId xmlns:a16="http://schemas.microsoft.com/office/drawing/2014/main" id="{4F1EBB4E-E01F-47A6-85B9-D9B4C607F2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043" y="2791671"/>
            <a:ext cx="754773" cy="57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734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A0A6C428-5AC6-45F3-B1A7-9D3F6442DD81}"/>
              </a:ext>
            </a:extLst>
          </p:cNvPr>
          <p:cNvSpPr txBox="1"/>
          <p:nvPr/>
        </p:nvSpPr>
        <p:spPr>
          <a:xfrm>
            <a:off x="2627784" y="339502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استخدم الآلة الحاسبة لإيجاد ناتج كلاً مما يلي: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รูปภาพ 83">
            <a:extLst>
              <a:ext uri="{FF2B5EF4-FFF2-40B4-BE49-F238E27FC236}">
                <a16:creationId xmlns:a16="http://schemas.microsoft.com/office/drawing/2014/main" id="{6B8C8520-3702-47C9-A892-4466D236D1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166" y="1089199"/>
            <a:ext cx="754773" cy="572167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E729980B-94CB-4E52-AE47-D970AAB47C74}"/>
              </a:ext>
            </a:extLst>
          </p:cNvPr>
          <p:cNvGrpSpPr/>
          <p:nvPr/>
        </p:nvGrpSpPr>
        <p:grpSpPr>
          <a:xfrm>
            <a:off x="5508104" y="957698"/>
            <a:ext cx="2780974" cy="835168"/>
            <a:chOff x="5436096" y="1131590"/>
            <a:chExt cx="2780974" cy="83516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C1CE8EF-05E8-4C9F-A6F6-4FFD84F60547}"/>
                </a:ext>
              </a:extLst>
            </p:cNvPr>
            <p:cNvSpPr txBox="1"/>
            <p:nvPr/>
          </p:nvSpPr>
          <p:spPr>
            <a:xfrm>
              <a:off x="5436096" y="1131590"/>
              <a:ext cx="26791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000" b="1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36-3×   16</a:t>
              </a:r>
              <a:endPara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A623B8A-0010-4BB2-AD8C-21C517AFBF06}"/>
                </a:ext>
              </a:extLst>
            </p:cNvPr>
            <p:cNvSpPr txBox="1"/>
            <p:nvPr/>
          </p:nvSpPr>
          <p:spPr>
            <a:xfrm>
              <a:off x="5537966" y="1566648"/>
              <a:ext cx="26791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000" b="1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15-3 </a:t>
              </a:r>
              <a:r>
                <a:rPr lang="ar-OM" sz="2000" b="1" baseline="300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ar-OM" sz="2000" b="1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÷3</a:t>
              </a:r>
              <a:endPara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3F4BAFB-085E-4FD5-9819-017F54DB305E}"/>
                </a:ext>
              </a:extLst>
            </p:cNvPr>
            <p:cNvGrpSpPr/>
            <p:nvPr/>
          </p:nvGrpSpPr>
          <p:grpSpPr>
            <a:xfrm>
              <a:off x="6156176" y="1176961"/>
              <a:ext cx="432048" cy="309367"/>
              <a:chOff x="3131840" y="1491630"/>
              <a:chExt cx="1296144" cy="504056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71346B6C-9EE8-45BD-A63D-8B4F2B4FCCE0}"/>
                  </a:ext>
                </a:extLst>
              </p:cNvPr>
              <p:cNvCxnSpPr/>
              <p:nvPr/>
            </p:nvCxnSpPr>
            <p:spPr>
              <a:xfrm>
                <a:off x="3131840" y="1491630"/>
                <a:ext cx="1080120" cy="0"/>
              </a:xfrm>
              <a:prstGeom prst="line">
                <a:avLst/>
              </a:prstGeom>
              <a:ln w="19050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68EEE812-6A12-44A9-B9D7-E231B8914E42}"/>
                  </a:ext>
                </a:extLst>
              </p:cNvPr>
              <p:cNvCxnSpPr/>
              <p:nvPr/>
            </p:nvCxnSpPr>
            <p:spPr>
              <a:xfrm>
                <a:off x="4211960" y="1491630"/>
                <a:ext cx="144016" cy="504056"/>
              </a:xfrm>
              <a:prstGeom prst="line">
                <a:avLst/>
              </a:prstGeom>
              <a:ln w="19050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5D4D56B8-EAFA-487B-B8A5-65E72B4ED33F}"/>
                  </a:ext>
                </a:extLst>
              </p:cNvPr>
              <p:cNvCxnSpPr/>
              <p:nvPr/>
            </p:nvCxnSpPr>
            <p:spPr>
              <a:xfrm flipV="1">
                <a:off x="4355976" y="1779662"/>
                <a:ext cx="72008" cy="216023"/>
              </a:xfrm>
              <a:prstGeom prst="line">
                <a:avLst/>
              </a:prstGeom>
              <a:ln w="19050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C9AE723-686E-49A5-AEB4-AFE8CCFFF63E}"/>
                </a:ext>
              </a:extLst>
            </p:cNvPr>
            <p:cNvCxnSpPr/>
            <p:nvPr/>
          </p:nvCxnSpPr>
          <p:spPr>
            <a:xfrm flipH="1">
              <a:off x="6228184" y="1566648"/>
              <a:ext cx="1152128" cy="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รูปภาพ 83">
            <a:extLst>
              <a:ext uri="{FF2B5EF4-FFF2-40B4-BE49-F238E27FC236}">
                <a16:creationId xmlns:a16="http://schemas.microsoft.com/office/drawing/2014/main" id="{FCC2FB1A-9B68-407F-8D6D-2E1BD8808C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692" y="1071724"/>
            <a:ext cx="754773" cy="572167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3460DD15-7078-4D18-909E-D3903888FA97}"/>
              </a:ext>
            </a:extLst>
          </p:cNvPr>
          <p:cNvGrpSpPr/>
          <p:nvPr/>
        </p:nvGrpSpPr>
        <p:grpSpPr>
          <a:xfrm>
            <a:off x="1303696" y="975172"/>
            <a:ext cx="2695889" cy="835168"/>
            <a:chOff x="5419311" y="1131590"/>
            <a:chExt cx="2695889" cy="83516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FAF90F3-3FB6-421A-AE6D-5A3CF875D147}"/>
                </a:ext>
              </a:extLst>
            </p:cNvPr>
            <p:cNvSpPr txBox="1"/>
            <p:nvPr/>
          </p:nvSpPr>
          <p:spPr>
            <a:xfrm>
              <a:off x="5436096" y="1131590"/>
              <a:ext cx="26791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000" b="1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0.087+   16</a:t>
              </a:r>
              <a:endPara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4D55D2F-00FA-42C9-A351-D0D2A49222A6}"/>
                </a:ext>
              </a:extLst>
            </p:cNvPr>
            <p:cNvSpPr txBox="1"/>
            <p:nvPr/>
          </p:nvSpPr>
          <p:spPr>
            <a:xfrm>
              <a:off x="5419311" y="1566648"/>
              <a:ext cx="26791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2000" b="1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 </a:t>
              </a:r>
              <a:r>
                <a:rPr lang="ar-OM" sz="2000" b="1" baseline="300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ar-OM" sz="2000" b="1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- 5.098 </a:t>
              </a:r>
              <a:endPara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9BA9F7F-B82E-479B-B1AA-EBBE17D700A0}"/>
                </a:ext>
              </a:extLst>
            </p:cNvPr>
            <p:cNvGrpSpPr/>
            <p:nvPr/>
          </p:nvGrpSpPr>
          <p:grpSpPr>
            <a:xfrm>
              <a:off x="6156176" y="1176961"/>
              <a:ext cx="432048" cy="309367"/>
              <a:chOff x="3131840" y="1491630"/>
              <a:chExt cx="1296144" cy="504056"/>
            </a:xfrm>
          </p:grpSpPr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9CA0919A-D1E7-4614-8BB6-AA747828A567}"/>
                  </a:ext>
                </a:extLst>
              </p:cNvPr>
              <p:cNvCxnSpPr/>
              <p:nvPr/>
            </p:nvCxnSpPr>
            <p:spPr>
              <a:xfrm>
                <a:off x="3131840" y="1491630"/>
                <a:ext cx="1080120" cy="0"/>
              </a:xfrm>
              <a:prstGeom prst="line">
                <a:avLst/>
              </a:prstGeom>
              <a:ln w="19050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7E279D8D-0628-45E4-9811-7A403278694E}"/>
                  </a:ext>
                </a:extLst>
              </p:cNvPr>
              <p:cNvCxnSpPr/>
              <p:nvPr/>
            </p:nvCxnSpPr>
            <p:spPr>
              <a:xfrm>
                <a:off x="4211960" y="1491630"/>
                <a:ext cx="144016" cy="504056"/>
              </a:xfrm>
              <a:prstGeom prst="line">
                <a:avLst/>
              </a:prstGeom>
              <a:ln w="19050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98AB3B07-7FFB-4770-8ABF-2FCFE0E01AE6}"/>
                  </a:ext>
                </a:extLst>
              </p:cNvPr>
              <p:cNvCxnSpPr/>
              <p:nvPr/>
            </p:nvCxnSpPr>
            <p:spPr>
              <a:xfrm flipV="1">
                <a:off x="4355976" y="1779662"/>
                <a:ext cx="72008" cy="216023"/>
              </a:xfrm>
              <a:prstGeom prst="line">
                <a:avLst/>
              </a:prstGeom>
              <a:ln w="19050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1C143F0-F119-4B74-AA4F-C7A68B5AD106}"/>
                </a:ext>
              </a:extLst>
            </p:cNvPr>
            <p:cNvCxnSpPr/>
            <p:nvPr/>
          </p:nvCxnSpPr>
          <p:spPr>
            <a:xfrm flipH="1">
              <a:off x="6228184" y="1566648"/>
              <a:ext cx="1152128" cy="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B5E6891-8804-40DA-B229-BC67B88B802F}"/>
              </a:ext>
            </a:extLst>
          </p:cNvPr>
          <p:cNvSpPr txBox="1"/>
          <p:nvPr/>
        </p:nvSpPr>
        <p:spPr>
          <a:xfrm>
            <a:off x="1653484" y="1845288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200" b="1" dirty="0">
                <a:latin typeface="Calibri" panose="020F0502020204030204" pitchFamily="34" charset="0"/>
                <a:cs typeface="Calibri" panose="020F0502020204030204" pitchFamily="34" charset="0"/>
              </a:rPr>
              <a:t>(مقرباً لأقرب ثلاث منازل عشرية)</a:t>
            </a:r>
            <a:endParaRPr lang="en-US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54DB26C-3AA5-4FED-B864-7DFDA8A16037}"/>
              </a:ext>
            </a:extLst>
          </p:cNvPr>
          <p:cNvSpPr txBox="1"/>
          <p:nvPr/>
        </p:nvSpPr>
        <p:spPr>
          <a:xfrm>
            <a:off x="6013422" y="1827814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200" b="1" dirty="0">
                <a:latin typeface="Calibri" panose="020F0502020204030204" pitchFamily="34" charset="0"/>
                <a:cs typeface="Calibri" panose="020F0502020204030204" pitchFamily="34" charset="0"/>
              </a:rPr>
              <a:t>(مقرباً لأقرب منزلتين عشريتين)</a:t>
            </a:r>
            <a:endParaRPr lang="en-US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92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กลุ่ม 118"/>
          <p:cNvGrpSpPr/>
          <p:nvPr/>
        </p:nvGrpSpPr>
        <p:grpSpPr>
          <a:xfrm>
            <a:off x="5585064" y="3247411"/>
            <a:ext cx="3347202" cy="1425024"/>
            <a:chOff x="977297" y="1053814"/>
            <a:chExt cx="1371358" cy="1400198"/>
          </a:xfrm>
        </p:grpSpPr>
        <p:sp>
          <p:nvSpPr>
            <p:cNvPr id="120" name="รูปแบบอิสระ 119"/>
            <p:cNvSpPr/>
            <p:nvPr/>
          </p:nvSpPr>
          <p:spPr>
            <a:xfrm>
              <a:off x="1066096" y="1200578"/>
              <a:ext cx="1206857" cy="1084807"/>
            </a:xfrm>
            <a:custGeom>
              <a:avLst/>
              <a:gdLst>
                <a:gd name="connsiteX0" fmla="*/ 408795 w 1623177"/>
                <a:gd name="connsiteY0" fmla="*/ 1456766 h 1482940"/>
                <a:gd name="connsiteX1" fmla="*/ 20868 w 1623177"/>
                <a:gd name="connsiteY1" fmla="*/ 1041130 h 1482940"/>
                <a:gd name="connsiteX2" fmla="*/ 131704 w 1623177"/>
                <a:gd name="connsiteY2" fmla="*/ 265275 h 1482940"/>
                <a:gd name="connsiteX3" fmla="*/ 796722 w 1623177"/>
                <a:gd name="connsiteY3" fmla="*/ 2039 h 1482940"/>
                <a:gd name="connsiteX4" fmla="*/ 1558722 w 1623177"/>
                <a:gd name="connsiteY4" fmla="*/ 376111 h 1482940"/>
                <a:gd name="connsiteX5" fmla="*/ 1447886 w 1623177"/>
                <a:gd name="connsiteY5" fmla="*/ 1318221 h 1482940"/>
                <a:gd name="connsiteX6" fmla="*/ 408795 w 1623177"/>
                <a:gd name="connsiteY6" fmla="*/ 1456766 h 148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3177" h="1482940">
                  <a:moveTo>
                    <a:pt x="408795" y="1456766"/>
                  </a:moveTo>
                  <a:cubicBezTo>
                    <a:pt x="170959" y="1410584"/>
                    <a:pt x="67050" y="1239712"/>
                    <a:pt x="20868" y="1041130"/>
                  </a:cubicBezTo>
                  <a:cubicBezTo>
                    <a:pt x="-25314" y="842548"/>
                    <a:pt x="2395" y="438457"/>
                    <a:pt x="131704" y="265275"/>
                  </a:cubicBezTo>
                  <a:cubicBezTo>
                    <a:pt x="261013" y="92093"/>
                    <a:pt x="558886" y="-16434"/>
                    <a:pt x="796722" y="2039"/>
                  </a:cubicBezTo>
                  <a:cubicBezTo>
                    <a:pt x="1034558" y="20512"/>
                    <a:pt x="1450195" y="156747"/>
                    <a:pt x="1558722" y="376111"/>
                  </a:cubicBezTo>
                  <a:cubicBezTo>
                    <a:pt x="1667249" y="595475"/>
                    <a:pt x="1644159" y="1131185"/>
                    <a:pt x="1447886" y="1318221"/>
                  </a:cubicBezTo>
                  <a:cubicBezTo>
                    <a:pt x="1251613" y="1505257"/>
                    <a:pt x="646631" y="1502948"/>
                    <a:pt x="408795" y="1456766"/>
                  </a:cubicBezTo>
                  <a:close/>
                </a:path>
              </a:pathLst>
            </a:custGeom>
            <a:solidFill>
              <a:srgbClr val="8AB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21" name="รูปแบบอิสระ 120"/>
            <p:cNvSpPr/>
            <p:nvPr/>
          </p:nvSpPr>
          <p:spPr>
            <a:xfrm>
              <a:off x="977297" y="1053814"/>
              <a:ext cx="1371358" cy="1400198"/>
            </a:xfrm>
            <a:custGeom>
              <a:avLst/>
              <a:gdLst>
                <a:gd name="connsiteX0" fmla="*/ 47939 w 1371358"/>
                <a:gd name="connsiteY0" fmla="*/ 359350 h 1400198"/>
                <a:gd name="connsiteX1" fmla="*/ 491285 w 1371358"/>
                <a:gd name="connsiteY1" fmla="*/ 96113 h 1400198"/>
                <a:gd name="connsiteX2" fmla="*/ 1294848 w 1371358"/>
                <a:gd name="connsiteY2" fmla="*/ 317786 h 1400198"/>
                <a:gd name="connsiteX3" fmla="*/ 1225576 w 1371358"/>
                <a:gd name="connsiteY3" fmla="*/ 1107495 h 1400198"/>
                <a:gd name="connsiteX4" fmla="*/ 297321 w 1371358"/>
                <a:gd name="connsiteY4" fmla="*/ 1190622 h 1400198"/>
                <a:gd name="connsiteX5" fmla="*/ 75648 w 1371358"/>
                <a:gd name="connsiteY5" fmla="*/ 608731 h 1400198"/>
                <a:gd name="connsiteX6" fmla="*/ 366594 w 1371358"/>
                <a:gd name="connsiteY6" fmla="*/ 165386 h 1400198"/>
                <a:gd name="connsiteX7" fmla="*/ 1087030 w 1371358"/>
                <a:gd name="connsiteY7" fmla="*/ 248513 h 1400198"/>
                <a:gd name="connsiteX8" fmla="*/ 1322558 w 1371358"/>
                <a:gd name="connsiteY8" fmla="*/ 525604 h 1400198"/>
                <a:gd name="connsiteX9" fmla="*/ 1322558 w 1371358"/>
                <a:gd name="connsiteY9" fmla="*/ 525604 h 1400198"/>
                <a:gd name="connsiteX10" fmla="*/ 1239430 w 1371358"/>
                <a:gd name="connsiteY10" fmla="*/ 1190622 h 1400198"/>
                <a:gd name="connsiteX11" fmla="*/ 283467 w 1371358"/>
                <a:gd name="connsiteY11" fmla="*/ 1273750 h 1400198"/>
                <a:gd name="connsiteX12" fmla="*/ 6376 w 1371358"/>
                <a:gd name="connsiteY12" fmla="*/ 581022 h 1400198"/>
                <a:gd name="connsiteX13" fmla="*/ 325030 w 1371358"/>
                <a:gd name="connsiteY13" fmla="*/ 40695 h 1400198"/>
                <a:gd name="connsiteX14" fmla="*/ 1017758 w 1371358"/>
                <a:gd name="connsiteY14" fmla="*/ 109968 h 1400198"/>
                <a:gd name="connsiteX15" fmla="*/ 1322558 w 1371358"/>
                <a:gd name="connsiteY15" fmla="*/ 678004 h 1400198"/>
                <a:gd name="connsiteX16" fmla="*/ 1142448 w 1371358"/>
                <a:gd name="connsiteY16" fmla="*/ 1259895 h 1400198"/>
                <a:gd name="connsiteX17" fmla="*/ 394303 w 1371358"/>
                <a:gd name="connsiteY17" fmla="*/ 1384586 h 1400198"/>
                <a:gd name="connsiteX18" fmla="*/ 47939 w 1371358"/>
                <a:gd name="connsiteY18" fmla="*/ 996659 h 1400198"/>
                <a:gd name="connsiteX19" fmla="*/ 47939 w 1371358"/>
                <a:gd name="connsiteY19" fmla="*/ 359350 h 140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71358" h="1400198">
                  <a:moveTo>
                    <a:pt x="47939" y="359350"/>
                  </a:moveTo>
                  <a:cubicBezTo>
                    <a:pt x="121830" y="209259"/>
                    <a:pt x="283467" y="103040"/>
                    <a:pt x="491285" y="96113"/>
                  </a:cubicBezTo>
                  <a:cubicBezTo>
                    <a:pt x="699103" y="89186"/>
                    <a:pt x="1172466" y="149222"/>
                    <a:pt x="1294848" y="317786"/>
                  </a:cubicBezTo>
                  <a:cubicBezTo>
                    <a:pt x="1417230" y="486350"/>
                    <a:pt x="1391831" y="962022"/>
                    <a:pt x="1225576" y="1107495"/>
                  </a:cubicBezTo>
                  <a:cubicBezTo>
                    <a:pt x="1059322" y="1252968"/>
                    <a:pt x="488976" y="1273749"/>
                    <a:pt x="297321" y="1190622"/>
                  </a:cubicBezTo>
                  <a:cubicBezTo>
                    <a:pt x="105666" y="1107495"/>
                    <a:pt x="64103" y="779604"/>
                    <a:pt x="75648" y="608731"/>
                  </a:cubicBezTo>
                  <a:cubicBezTo>
                    <a:pt x="87193" y="437858"/>
                    <a:pt x="198030" y="225422"/>
                    <a:pt x="366594" y="165386"/>
                  </a:cubicBezTo>
                  <a:cubicBezTo>
                    <a:pt x="535158" y="105350"/>
                    <a:pt x="927703" y="188477"/>
                    <a:pt x="1087030" y="248513"/>
                  </a:cubicBezTo>
                  <a:cubicBezTo>
                    <a:pt x="1246357" y="308549"/>
                    <a:pt x="1322558" y="525604"/>
                    <a:pt x="1322558" y="525604"/>
                  </a:cubicBezTo>
                  <a:lnTo>
                    <a:pt x="1322558" y="525604"/>
                  </a:lnTo>
                  <a:cubicBezTo>
                    <a:pt x="1308703" y="636440"/>
                    <a:pt x="1412612" y="1065931"/>
                    <a:pt x="1239430" y="1190622"/>
                  </a:cubicBezTo>
                  <a:cubicBezTo>
                    <a:pt x="1066248" y="1315313"/>
                    <a:pt x="488976" y="1375350"/>
                    <a:pt x="283467" y="1273750"/>
                  </a:cubicBezTo>
                  <a:cubicBezTo>
                    <a:pt x="77958" y="1172150"/>
                    <a:pt x="-551" y="786531"/>
                    <a:pt x="6376" y="581022"/>
                  </a:cubicBezTo>
                  <a:cubicBezTo>
                    <a:pt x="13303" y="375513"/>
                    <a:pt x="156467" y="119204"/>
                    <a:pt x="325030" y="40695"/>
                  </a:cubicBezTo>
                  <a:cubicBezTo>
                    <a:pt x="493593" y="-37814"/>
                    <a:pt x="851503" y="3750"/>
                    <a:pt x="1017758" y="109968"/>
                  </a:cubicBezTo>
                  <a:cubicBezTo>
                    <a:pt x="1184013" y="216186"/>
                    <a:pt x="1301776" y="486350"/>
                    <a:pt x="1322558" y="678004"/>
                  </a:cubicBezTo>
                  <a:cubicBezTo>
                    <a:pt x="1343340" y="869659"/>
                    <a:pt x="1297157" y="1142131"/>
                    <a:pt x="1142448" y="1259895"/>
                  </a:cubicBezTo>
                  <a:cubicBezTo>
                    <a:pt x="987739" y="1377659"/>
                    <a:pt x="576721" y="1428459"/>
                    <a:pt x="394303" y="1384586"/>
                  </a:cubicBezTo>
                  <a:cubicBezTo>
                    <a:pt x="211885" y="1340713"/>
                    <a:pt x="101048" y="1167532"/>
                    <a:pt x="47939" y="996659"/>
                  </a:cubicBezTo>
                  <a:cubicBezTo>
                    <a:pt x="-5170" y="825786"/>
                    <a:pt x="-25952" y="509441"/>
                    <a:pt x="47939" y="359350"/>
                  </a:cubicBezTo>
                  <a:close/>
                </a:path>
              </a:pathLst>
            </a:custGeom>
            <a:noFill/>
            <a:ln w="12700">
              <a:solidFill>
                <a:srgbClr val="8AB5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16" name="กลุ่ม 115"/>
          <p:cNvGrpSpPr/>
          <p:nvPr/>
        </p:nvGrpSpPr>
        <p:grpSpPr>
          <a:xfrm>
            <a:off x="5655453" y="1523277"/>
            <a:ext cx="3044965" cy="1253407"/>
            <a:chOff x="977297" y="1053814"/>
            <a:chExt cx="1371358" cy="1400198"/>
          </a:xfrm>
        </p:grpSpPr>
        <p:sp>
          <p:nvSpPr>
            <p:cNvPr id="117" name="รูปแบบอิสระ 116"/>
            <p:cNvSpPr/>
            <p:nvPr/>
          </p:nvSpPr>
          <p:spPr>
            <a:xfrm>
              <a:off x="1066096" y="1200578"/>
              <a:ext cx="1206857" cy="1084807"/>
            </a:xfrm>
            <a:custGeom>
              <a:avLst/>
              <a:gdLst>
                <a:gd name="connsiteX0" fmla="*/ 408795 w 1623177"/>
                <a:gd name="connsiteY0" fmla="*/ 1456766 h 1482940"/>
                <a:gd name="connsiteX1" fmla="*/ 20868 w 1623177"/>
                <a:gd name="connsiteY1" fmla="*/ 1041130 h 1482940"/>
                <a:gd name="connsiteX2" fmla="*/ 131704 w 1623177"/>
                <a:gd name="connsiteY2" fmla="*/ 265275 h 1482940"/>
                <a:gd name="connsiteX3" fmla="*/ 796722 w 1623177"/>
                <a:gd name="connsiteY3" fmla="*/ 2039 h 1482940"/>
                <a:gd name="connsiteX4" fmla="*/ 1558722 w 1623177"/>
                <a:gd name="connsiteY4" fmla="*/ 376111 h 1482940"/>
                <a:gd name="connsiteX5" fmla="*/ 1447886 w 1623177"/>
                <a:gd name="connsiteY5" fmla="*/ 1318221 h 1482940"/>
                <a:gd name="connsiteX6" fmla="*/ 408795 w 1623177"/>
                <a:gd name="connsiteY6" fmla="*/ 1456766 h 148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3177" h="1482940">
                  <a:moveTo>
                    <a:pt x="408795" y="1456766"/>
                  </a:moveTo>
                  <a:cubicBezTo>
                    <a:pt x="170959" y="1410584"/>
                    <a:pt x="67050" y="1239712"/>
                    <a:pt x="20868" y="1041130"/>
                  </a:cubicBezTo>
                  <a:cubicBezTo>
                    <a:pt x="-25314" y="842548"/>
                    <a:pt x="2395" y="438457"/>
                    <a:pt x="131704" y="265275"/>
                  </a:cubicBezTo>
                  <a:cubicBezTo>
                    <a:pt x="261013" y="92093"/>
                    <a:pt x="558886" y="-16434"/>
                    <a:pt x="796722" y="2039"/>
                  </a:cubicBezTo>
                  <a:cubicBezTo>
                    <a:pt x="1034558" y="20512"/>
                    <a:pt x="1450195" y="156747"/>
                    <a:pt x="1558722" y="376111"/>
                  </a:cubicBezTo>
                  <a:cubicBezTo>
                    <a:pt x="1667249" y="595475"/>
                    <a:pt x="1644159" y="1131185"/>
                    <a:pt x="1447886" y="1318221"/>
                  </a:cubicBezTo>
                  <a:cubicBezTo>
                    <a:pt x="1251613" y="1505257"/>
                    <a:pt x="646631" y="1502948"/>
                    <a:pt x="408795" y="1456766"/>
                  </a:cubicBezTo>
                  <a:close/>
                </a:path>
              </a:pathLst>
            </a:custGeom>
            <a:solidFill>
              <a:srgbClr val="B8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8" name="รูปแบบอิสระ 117"/>
            <p:cNvSpPr/>
            <p:nvPr/>
          </p:nvSpPr>
          <p:spPr>
            <a:xfrm>
              <a:off x="977297" y="1053814"/>
              <a:ext cx="1371358" cy="1400198"/>
            </a:xfrm>
            <a:custGeom>
              <a:avLst/>
              <a:gdLst>
                <a:gd name="connsiteX0" fmla="*/ 47939 w 1371358"/>
                <a:gd name="connsiteY0" fmla="*/ 359350 h 1400198"/>
                <a:gd name="connsiteX1" fmla="*/ 491285 w 1371358"/>
                <a:gd name="connsiteY1" fmla="*/ 96113 h 1400198"/>
                <a:gd name="connsiteX2" fmla="*/ 1294848 w 1371358"/>
                <a:gd name="connsiteY2" fmla="*/ 317786 h 1400198"/>
                <a:gd name="connsiteX3" fmla="*/ 1225576 w 1371358"/>
                <a:gd name="connsiteY3" fmla="*/ 1107495 h 1400198"/>
                <a:gd name="connsiteX4" fmla="*/ 297321 w 1371358"/>
                <a:gd name="connsiteY4" fmla="*/ 1190622 h 1400198"/>
                <a:gd name="connsiteX5" fmla="*/ 75648 w 1371358"/>
                <a:gd name="connsiteY5" fmla="*/ 608731 h 1400198"/>
                <a:gd name="connsiteX6" fmla="*/ 366594 w 1371358"/>
                <a:gd name="connsiteY6" fmla="*/ 165386 h 1400198"/>
                <a:gd name="connsiteX7" fmla="*/ 1087030 w 1371358"/>
                <a:gd name="connsiteY7" fmla="*/ 248513 h 1400198"/>
                <a:gd name="connsiteX8" fmla="*/ 1322558 w 1371358"/>
                <a:gd name="connsiteY8" fmla="*/ 525604 h 1400198"/>
                <a:gd name="connsiteX9" fmla="*/ 1322558 w 1371358"/>
                <a:gd name="connsiteY9" fmla="*/ 525604 h 1400198"/>
                <a:gd name="connsiteX10" fmla="*/ 1239430 w 1371358"/>
                <a:gd name="connsiteY10" fmla="*/ 1190622 h 1400198"/>
                <a:gd name="connsiteX11" fmla="*/ 283467 w 1371358"/>
                <a:gd name="connsiteY11" fmla="*/ 1273750 h 1400198"/>
                <a:gd name="connsiteX12" fmla="*/ 6376 w 1371358"/>
                <a:gd name="connsiteY12" fmla="*/ 581022 h 1400198"/>
                <a:gd name="connsiteX13" fmla="*/ 325030 w 1371358"/>
                <a:gd name="connsiteY13" fmla="*/ 40695 h 1400198"/>
                <a:gd name="connsiteX14" fmla="*/ 1017758 w 1371358"/>
                <a:gd name="connsiteY14" fmla="*/ 109968 h 1400198"/>
                <a:gd name="connsiteX15" fmla="*/ 1322558 w 1371358"/>
                <a:gd name="connsiteY15" fmla="*/ 678004 h 1400198"/>
                <a:gd name="connsiteX16" fmla="*/ 1142448 w 1371358"/>
                <a:gd name="connsiteY16" fmla="*/ 1259895 h 1400198"/>
                <a:gd name="connsiteX17" fmla="*/ 394303 w 1371358"/>
                <a:gd name="connsiteY17" fmla="*/ 1384586 h 1400198"/>
                <a:gd name="connsiteX18" fmla="*/ 47939 w 1371358"/>
                <a:gd name="connsiteY18" fmla="*/ 996659 h 1400198"/>
                <a:gd name="connsiteX19" fmla="*/ 47939 w 1371358"/>
                <a:gd name="connsiteY19" fmla="*/ 359350 h 140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71358" h="1400198">
                  <a:moveTo>
                    <a:pt x="47939" y="359350"/>
                  </a:moveTo>
                  <a:cubicBezTo>
                    <a:pt x="121830" y="209259"/>
                    <a:pt x="283467" y="103040"/>
                    <a:pt x="491285" y="96113"/>
                  </a:cubicBezTo>
                  <a:cubicBezTo>
                    <a:pt x="699103" y="89186"/>
                    <a:pt x="1172466" y="149222"/>
                    <a:pt x="1294848" y="317786"/>
                  </a:cubicBezTo>
                  <a:cubicBezTo>
                    <a:pt x="1417230" y="486350"/>
                    <a:pt x="1391831" y="962022"/>
                    <a:pt x="1225576" y="1107495"/>
                  </a:cubicBezTo>
                  <a:cubicBezTo>
                    <a:pt x="1059322" y="1252968"/>
                    <a:pt x="488976" y="1273749"/>
                    <a:pt x="297321" y="1190622"/>
                  </a:cubicBezTo>
                  <a:cubicBezTo>
                    <a:pt x="105666" y="1107495"/>
                    <a:pt x="64103" y="779604"/>
                    <a:pt x="75648" y="608731"/>
                  </a:cubicBezTo>
                  <a:cubicBezTo>
                    <a:pt x="87193" y="437858"/>
                    <a:pt x="198030" y="225422"/>
                    <a:pt x="366594" y="165386"/>
                  </a:cubicBezTo>
                  <a:cubicBezTo>
                    <a:pt x="535158" y="105350"/>
                    <a:pt x="927703" y="188477"/>
                    <a:pt x="1087030" y="248513"/>
                  </a:cubicBezTo>
                  <a:cubicBezTo>
                    <a:pt x="1246357" y="308549"/>
                    <a:pt x="1322558" y="525604"/>
                    <a:pt x="1322558" y="525604"/>
                  </a:cubicBezTo>
                  <a:lnTo>
                    <a:pt x="1322558" y="525604"/>
                  </a:lnTo>
                  <a:cubicBezTo>
                    <a:pt x="1308703" y="636440"/>
                    <a:pt x="1412612" y="1065931"/>
                    <a:pt x="1239430" y="1190622"/>
                  </a:cubicBezTo>
                  <a:cubicBezTo>
                    <a:pt x="1066248" y="1315313"/>
                    <a:pt x="488976" y="1375350"/>
                    <a:pt x="283467" y="1273750"/>
                  </a:cubicBezTo>
                  <a:cubicBezTo>
                    <a:pt x="77958" y="1172150"/>
                    <a:pt x="-551" y="786531"/>
                    <a:pt x="6376" y="581022"/>
                  </a:cubicBezTo>
                  <a:cubicBezTo>
                    <a:pt x="13303" y="375513"/>
                    <a:pt x="156467" y="119204"/>
                    <a:pt x="325030" y="40695"/>
                  </a:cubicBezTo>
                  <a:cubicBezTo>
                    <a:pt x="493593" y="-37814"/>
                    <a:pt x="851503" y="3750"/>
                    <a:pt x="1017758" y="109968"/>
                  </a:cubicBezTo>
                  <a:cubicBezTo>
                    <a:pt x="1184013" y="216186"/>
                    <a:pt x="1301776" y="486350"/>
                    <a:pt x="1322558" y="678004"/>
                  </a:cubicBezTo>
                  <a:cubicBezTo>
                    <a:pt x="1343340" y="869659"/>
                    <a:pt x="1297157" y="1142131"/>
                    <a:pt x="1142448" y="1259895"/>
                  </a:cubicBezTo>
                  <a:cubicBezTo>
                    <a:pt x="987739" y="1377659"/>
                    <a:pt x="576721" y="1428459"/>
                    <a:pt x="394303" y="1384586"/>
                  </a:cubicBezTo>
                  <a:cubicBezTo>
                    <a:pt x="211885" y="1340713"/>
                    <a:pt x="101048" y="1167532"/>
                    <a:pt x="47939" y="996659"/>
                  </a:cubicBezTo>
                  <a:cubicBezTo>
                    <a:pt x="-5170" y="825786"/>
                    <a:pt x="-25952" y="509441"/>
                    <a:pt x="47939" y="359350"/>
                  </a:cubicBezTo>
                  <a:close/>
                </a:path>
              </a:pathLst>
            </a:custGeom>
            <a:noFill/>
            <a:ln w="12700">
              <a:solidFill>
                <a:srgbClr val="B8B5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13" name="กลุ่ม 112"/>
          <p:cNvGrpSpPr/>
          <p:nvPr/>
        </p:nvGrpSpPr>
        <p:grpSpPr>
          <a:xfrm>
            <a:off x="179512" y="3271249"/>
            <a:ext cx="3488776" cy="1425024"/>
            <a:chOff x="977297" y="1053814"/>
            <a:chExt cx="1371358" cy="1400198"/>
          </a:xfrm>
        </p:grpSpPr>
        <p:sp>
          <p:nvSpPr>
            <p:cNvPr id="114" name="รูปแบบอิสระ 113"/>
            <p:cNvSpPr/>
            <p:nvPr/>
          </p:nvSpPr>
          <p:spPr>
            <a:xfrm>
              <a:off x="1066096" y="1200578"/>
              <a:ext cx="1206857" cy="1084807"/>
            </a:xfrm>
            <a:custGeom>
              <a:avLst/>
              <a:gdLst>
                <a:gd name="connsiteX0" fmla="*/ 408795 w 1623177"/>
                <a:gd name="connsiteY0" fmla="*/ 1456766 h 1482940"/>
                <a:gd name="connsiteX1" fmla="*/ 20868 w 1623177"/>
                <a:gd name="connsiteY1" fmla="*/ 1041130 h 1482940"/>
                <a:gd name="connsiteX2" fmla="*/ 131704 w 1623177"/>
                <a:gd name="connsiteY2" fmla="*/ 265275 h 1482940"/>
                <a:gd name="connsiteX3" fmla="*/ 796722 w 1623177"/>
                <a:gd name="connsiteY3" fmla="*/ 2039 h 1482940"/>
                <a:gd name="connsiteX4" fmla="*/ 1558722 w 1623177"/>
                <a:gd name="connsiteY4" fmla="*/ 376111 h 1482940"/>
                <a:gd name="connsiteX5" fmla="*/ 1447886 w 1623177"/>
                <a:gd name="connsiteY5" fmla="*/ 1318221 h 1482940"/>
                <a:gd name="connsiteX6" fmla="*/ 408795 w 1623177"/>
                <a:gd name="connsiteY6" fmla="*/ 1456766 h 148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3177" h="1482940">
                  <a:moveTo>
                    <a:pt x="408795" y="1456766"/>
                  </a:moveTo>
                  <a:cubicBezTo>
                    <a:pt x="170959" y="1410584"/>
                    <a:pt x="67050" y="1239712"/>
                    <a:pt x="20868" y="1041130"/>
                  </a:cubicBezTo>
                  <a:cubicBezTo>
                    <a:pt x="-25314" y="842548"/>
                    <a:pt x="2395" y="438457"/>
                    <a:pt x="131704" y="265275"/>
                  </a:cubicBezTo>
                  <a:cubicBezTo>
                    <a:pt x="261013" y="92093"/>
                    <a:pt x="558886" y="-16434"/>
                    <a:pt x="796722" y="2039"/>
                  </a:cubicBezTo>
                  <a:cubicBezTo>
                    <a:pt x="1034558" y="20512"/>
                    <a:pt x="1450195" y="156747"/>
                    <a:pt x="1558722" y="376111"/>
                  </a:cubicBezTo>
                  <a:cubicBezTo>
                    <a:pt x="1667249" y="595475"/>
                    <a:pt x="1644159" y="1131185"/>
                    <a:pt x="1447886" y="1318221"/>
                  </a:cubicBezTo>
                  <a:cubicBezTo>
                    <a:pt x="1251613" y="1505257"/>
                    <a:pt x="646631" y="1502948"/>
                    <a:pt x="408795" y="1456766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5" name="รูปแบบอิสระ 114"/>
            <p:cNvSpPr/>
            <p:nvPr/>
          </p:nvSpPr>
          <p:spPr>
            <a:xfrm>
              <a:off x="977297" y="1053814"/>
              <a:ext cx="1371358" cy="1400198"/>
            </a:xfrm>
            <a:custGeom>
              <a:avLst/>
              <a:gdLst>
                <a:gd name="connsiteX0" fmla="*/ 47939 w 1371358"/>
                <a:gd name="connsiteY0" fmla="*/ 359350 h 1400198"/>
                <a:gd name="connsiteX1" fmla="*/ 491285 w 1371358"/>
                <a:gd name="connsiteY1" fmla="*/ 96113 h 1400198"/>
                <a:gd name="connsiteX2" fmla="*/ 1294848 w 1371358"/>
                <a:gd name="connsiteY2" fmla="*/ 317786 h 1400198"/>
                <a:gd name="connsiteX3" fmla="*/ 1225576 w 1371358"/>
                <a:gd name="connsiteY3" fmla="*/ 1107495 h 1400198"/>
                <a:gd name="connsiteX4" fmla="*/ 297321 w 1371358"/>
                <a:gd name="connsiteY4" fmla="*/ 1190622 h 1400198"/>
                <a:gd name="connsiteX5" fmla="*/ 75648 w 1371358"/>
                <a:gd name="connsiteY5" fmla="*/ 608731 h 1400198"/>
                <a:gd name="connsiteX6" fmla="*/ 366594 w 1371358"/>
                <a:gd name="connsiteY6" fmla="*/ 165386 h 1400198"/>
                <a:gd name="connsiteX7" fmla="*/ 1087030 w 1371358"/>
                <a:gd name="connsiteY7" fmla="*/ 248513 h 1400198"/>
                <a:gd name="connsiteX8" fmla="*/ 1322558 w 1371358"/>
                <a:gd name="connsiteY8" fmla="*/ 525604 h 1400198"/>
                <a:gd name="connsiteX9" fmla="*/ 1322558 w 1371358"/>
                <a:gd name="connsiteY9" fmla="*/ 525604 h 1400198"/>
                <a:gd name="connsiteX10" fmla="*/ 1239430 w 1371358"/>
                <a:gd name="connsiteY10" fmla="*/ 1190622 h 1400198"/>
                <a:gd name="connsiteX11" fmla="*/ 283467 w 1371358"/>
                <a:gd name="connsiteY11" fmla="*/ 1273750 h 1400198"/>
                <a:gd name="connsiteX12" fmla="*/ 6376 w 1371358"/>
                <a:gd name="connsiteY12" fmla="*/ 581022 h 1400198"/>
                <a:gd name="connsiteX13" fmla="*/ 325030 w 1371358"/>
                <a:gd name="connsiteY13" fmla="*/ 40695 h 1400198"/>
                <a:gd name="connsiteX14" fmla="*/ 1017758 w 1371358"/>
                <a:gd name="connsiteY14" fmla="*/ 109968 h 1400198"/>
                <a:gd name="connsiteX15" fmla="*/ 1322558 w 1371358"/>
                <a:gd name="connsiteY15" fmla="*/ 678004 h 1400198"/>
                <a:gd name="connsiteX16" fmla="*/ 1142448 w 1371358"/>
                <a:gd name="connsiteY16" fmla="*/ 1259895 h 1400198"/>
                <a:gd name="connsiteX17" fmla="*/ 394303 w 1371358"/>
                <a:gd name="connsiteY17" fmla="*/ 1384586 h 1400198"/>
                <a:gd name="connsiteX18" fmla="*/ 47939 w 1371358"/>
                <a:gd name="connsiteY18" fmla="*/ 996659 h 1400198"/>
                <a:gd name="connsiteX19" fmla="*/ 47939 w 1371358"/>
                <a:gd name="connsiteY19" fmla="*/ 359350 h 140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71358" h="1400198">
                  <a:moveTo>
                    <a:pt x="47939" y="359350"/>
                  </a:moveTo>
                  <a:cubicBezTo>
                    <a:pt x="121830" y="209259"/>
                    <a:pt x="283467" y="103040"/>
                    <a:pt x="491285" y="96113"/>
                  </a:cubicBezTo>
                  <a:cubicBezTo>
                    <a:pt x="699103" y="89186"/>
                    <a:pt x="1172466" y="149222"/>
                    <a:pt x="1294848" y="317786"/>
                  </a:cubicBezTo>
                  <a:cubicBezTo>
                    <a:pt x="1417230" y="486350"/>
                    <a:pt x="1391831" y="962022"/>
                    <a:pt x="1225576" y="1107495"/>
                  </a:cubicBezTo>
                  <a:cubicBezTo>
                    <a:pt x="1059322" y="1252968"/>
                    <a:pt x="488976" y="1273749"/>
                    <a:pt x="297321" y="1190622"/>
                  </a:cubicBezTo>
                  <a:cubicBezTo>
                    <a:pt x="105666" y="1107495"/>
                    <a:pt x="64103" y="779604"/>
                    <a:pt x="75648" y="608731"/>
                  </a:cubicBezTo>
                  <a:cubicBezTo>
                    <a:pt x="87193" y="437858"/>
                    <a:pt x="198030" y="225422"/>
                    <a:pt x="366594" y="165386"/>
                  </a:cubicBezTo>
                  <a:cubicBezTo>
                    <a:pt x="535158" y="105350"/>
                    <a:pt x="927703" y="188477"/>
                    <a:pt x="1087030" y="248513"/>
                  </a:cubicBezTo>
                  <a:cubicBezTo>
                    <a:pt x="1246357" y="308549"/>
                    <a:pt x="1322558" y="525604"/>
                    <a:pt x="1322558" y="525604"/>
                  </a:cubicBezTo>
                  <a:lnTo>
                    <a:pt x="1322558" y="525604"/>
                  </a:lnTo>
                  <a:cubicBezTo>
                    <a:pt x="1308703" y="636440"/>
                    <a:pt x="1412612" y="1065931"/>
                    <a:pt x="1239430" y="1190622"/>
                  </a:cubicBezTo>
                  <a:cubicBezTo>
                    <a:pt x="1066248" y="1315313"/>
                    <a:pt x="488976" y="1375350"/>
                    <a:pt x="283467" y="1273750"/>
                  </a:cubicBezTo>
                  <a:cubicBezTo>
                    <a:pt x="77958" y="1172150"/>
                    <a:pt x="-551" y="786531"/>
                    <a:pt x="6376" y="581022"/>
                  </a:cubicBezTo>
                  <a:cubicBezTo>
                    <a:pt x="13303" y="375513"/>
                    <a:pt x="156467" y="119204"/>
                    <a:pt x="325030" y="40695"/>
                  </a:cubicBezTo>
                  <a:cubicBezTo>
                    <a:pt x="493593" y="-37814"/>
                    <a:pt x="851503" y="3750"/>
                    <a:pt x="1017758" y="109968"/>
                  </a:cubicBezTo>
                  <a:cubicBezTo>
                    <a:pt x="1184013" y="216186"/>
                    <a:pt x="1301776" y="486350"/>
                    <a:pt x="1322558" y="678004"/>
                  </a:cubicBezTo>
                  <a:cubicBezTo>
                    <a:pt x="1343340" y="869659"/>
                    <a:pt x="1297157" y="1142131"/>
                    <a:pt x="1142448" y="1259895"/>
                  </a:cubicBezTo>
                  <a:cubicBezTo>
                    <a:pt x="987739" y="1377659"/>
                    <a:pt x="576721" y="1428459"/>
                    <a:pt x="394303" y="1384586"/>
                  </a:cubicBezTo>
                  <a:cubicBezTo>
                    <a:pt x="211885" y="1340713"/>
                    <a:pt x="101048" y="1167532"/>
                    <a:pt x="47939" y="996659"/>
                  </a:cubicBezTo>
                  <a:cubicBezTo>
                    <a:pt x="-5170" y="825786"/>
                    <a:pt x="-25952" y="509441"/>
                    <a:pt x="47939" y="359350"/>
                  </a:cubicBezTo>
                  <a:close/>
                </a:path>
              </a:pathLst>
            </a:custGeom>
            <a:noFill/>
            <a:ln w="12700">
              <a:solidFill>
                <a:srgbClr val="CBBC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45" name="กลุ่ม 44"/>
          <p:cNvGrpSpPr/>
          <p:nvPr/>
        </p:nvGrpSpPr>
        <p:grpSpPr>
          <a:xfrm>
            <a:off x="279425" y="1591892"/>
            <a:ext cx="3142148" cy="1425024"/>
            <a:chOff x="977297" y="1053814"/>
            <a:chExt cx="1371358" cy="1400198"/>
          </a:xfrm>
        </p:grpSpPr>
        <p:sp>
          <p:nvSpPr>
            <p:cNvPr id="41" name="รูปแบบอิสระ 40"/>
            <p:cNvSpPr/>
            <p:nvPr/>
          </p:nvSpPr>
          <p:spPr>
            <a:xfrm>
              <a:off x="1066096" y="1200578"/>
              <a:ext cx="1206857" cy="1084807"/>
            </a:xfrm>
            <a:custGeom>
              <a:avLst/>
              <a:gdLst>
                <a:gd name="connsiteX0" fmla="*/ 408795 w 1623177"/>
                <a:gd name="connsiteY0" fmla="*/ 1456766 h 1482940"/>
                <a:gd name="connsiteX1" fmla="*/ 20868 w 1623177"/>
                <a:gd name="connsiteY1" fmla="*/ 1041130 h 1482940"/>
                <a:gd name="connsiteX2" fmla="*/ 131704 w 1623177"/>
                <a:gd name="connsiteY2" fmla="*/ 265275 h 1482940"/>
                <a:gd name="connsiteX3" fmla="*/ 796722 w 1623177"/>
                <a:gd name="connsiteY3" fmla="*/ 2039 h 1482940"/>
                <a:gd name="connsiteX4" fmla="*/ 1558722 w 1623177"/>
                <a:gd name="connsiteY4" fmla="*/ 376111 h 1482940"/>
                <a:gd name="connsiteX5" fmla="*/ 1447886 w 1623177"/>
                <a:gd name="connsiteY5" fmla="*/ 1318221 h 1482940"/>
                <a:gd name="connsiteX6" fmla="*/ 408795 w 1623177"/>
                <a:gd name="connsiteY6" fmla="*/ 1456766 h 148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3177" h="1482940">
                  <a:moveTo>
                    <a:pt x="408795" y="1456766"/>
                  </a:moveTo>
                  <a:cubicBezTo>
                    <a:pt x="170959" y="1410584"/>
                    <a:pt x="67050" y="1239712"/>
                    <a:pt x="20868" y="1041130"/>
                  </a:cubicBezTo>
                  <a:cubicBezTo>
                    <a:pt x="-25314" y="842548"/>
                    <a:pt x="2395" y="438457"/>
                    <a:pt x="131704" y="265275"/>
                  </a:cubicBezTo>
                  <a:cubicBezTo>
                    <a:pt x="261013" y="92093"/>
                    <a:pt x="558886" y="-16434"/>
                    <a:pt x="796722" y="2039"/>
                  </a:cubicBezTo>
                  <a:cubicBezTo>
                    <a:pt x="1034558" y="20512"/>
                    <a:pt x="1450195" y="156747"/>
                    <a:pt x="1558722" y="376111"/>
                  </a:cubicBezTo>
                  <a:cubicBezTo>
                    <a:pt x="1667249" y="595475"/>
                    <a:pt x="1644159" y="1131185"/>
                    <a:pt x="1447886" y="1318221"/>
                  </a:cubicBezTo>
                  <a:cubicBezTo>
                    <a:pt x="1251613" y="1505257"/>
                    <a:pt x="646631" y="1502948"/>
                    <a:pt x="408795" y="1456766"/>
                  </a:cubicBezTo>
                  <a:close/>
                </a:path>
              </a:pathLst>
            </a:custGeom>
            <a:solidFill>
              <a:srgbClr val="CF87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4" name="รูปแบบอิสระ 43"/>
            <p:cNvSpPr/>
            <p:nvPr/>
          </p:nvSpPr>
          <p:spPr>
            <a:xfrm>
              <a:off x="977297" y="1053814"/>
              <a:ext cx="1371358" cy="1400198"/>
            </a:xfrm>
            <a:custGeom>
              <a:avLst/>
              <a:gdLst>
                <a:gd name="connsiteX0" fmla="*/ 47939 w 1371358"/>
                <a:gd name="connsiteY0" fmla="*/ 359350 h 1400198"/>
                <a:gd name="connsiteX1" fmla="*/ 491285 w 1371358"/>
                <a:gd name="connsiteY1" fmla="*/ 96113 h 1400198"/>
                <a:gd name="connsiteX2" fmla="*/ 1294848 w 1371358"/>
                <a:gd name="connsiteY2" fmla="*/ 317786 h 1400198"/>
                <a:gd name="connsiteX3" fmla="*/ 1225576 w 1371358"/>
                <a:gd name="connsiteY3" fmla="*/ 1107495 h 1400198"/>
                <a:gd name="connsiteX4" fmla="*/ 297321 w 1371358"/>
                <a:gd name="connsiteY4" fmla="*/ 1190622 h 1400198"/>
                <a:gd name="connsiteX5" fmla="*/ 75648 w 1371358"/>
                <a:gd name="connsiteY5" fmla="*/ 608731 h 1400198"/>
                <a:gd name="connsiteX6" fmla="*/ 366594 w 1371358"/>
                <a:gd name="connsiteY6" fmla="*/ 165386 h 1400198"/>
                <a:gd name="connsiteX7" fmla="*/ 1087030 w 1371358"/>
                <a:gd name="connsiteY7" fmla="*/ 248513 h 1400198"/>
                <a:gd name="connsiteX8" fmla="*/ 1322558 w 1371358"/>
                <a:gd name="connsiteY8" fmla="*/ 525604 h 1400198"/>
                <a:gd name="connsiteX9" fmla="*/ 1322558 w 1371358"/>
                <a:gd name="connsiteY9" fmla="*/ 525604 h 1400198"/>
                <a:gd name="connsiteX10" fmla="*/ 1239430 w 1371358"/>
                <a:gd name="connsiteY10" fmla="*/ 1190622 h 1400198"/>
                <a:gd name="connsiteX11" fmla="*/ 283467 w 1371358"/>
                <a:gd name="connsiteY11" fmla="*/ 1273750 h 1400198"/>
                <a:gd name="connsiteX12" fmla="*/ 6376 w 1371358"/>
                <a:gd name="connsiteY12" fmla="*/ 581022 h 1400198"/>
                <a:gd name="connsiteX13" fmla="*/ 325030 w 1371358"/>
                <a:gd name="connsiteY13" fmla="*/ 40695 h 1400198"/>
                <a:gd name="connsiteX14" fmla="*/ 1017758 w 1371358"/>
                <a:gd name="connsiteY14" fmla="*/ 109968 h 1400198"/>
                <a:gd name="connsiteX15" fmla="*/ 1322558 w 1371358"/>
                <a:gd name="connsiteY15" fmla="*/ 678004 h 1400198"/>
                <a:gd name="connsiteX16" fmla="*/ 1142448 w 1371358"/>
                <a:gd name="connsiteY16" fmla="*/ 1259895 h 1400198"/>
                <a:gd name="connsiteX17" fmla="*/ 394303 w 1371358"/>
                <a:gd name="connsiteY17" fmla="*/ 1384586 h 1400198"/>
                <a:gd name="connsiteX18" fmla="*/ 47939 w 1371358"/>
                <a:gd name="connsiteY18" fmla="*/ 996659 h 1400198"/>
                <a:gd name="connsiteX19" fmla="*/ 47939 w 1371358"/>
                <a:gd name="connsiteY19" fmla="*/ 359350 h 140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71358" h="1400198">
                  <a:moveTo>
                    <a:pt x="47939" y="359350"/>
                  </a:moveTo>
                  <a:cubicBezTo>
                    <a:pt x="121830" y="209259"/>
                    <a:pt x="283467" y="103040"/>
                    <a:pt x="491285" y="96113"/>
                  </a:cubicBezTo>
                  <a:cubicBezTo>
                    <a:pt x="699103" y="89186"/>
                    <a:pt x="1172466" y="149222"/>
                    <a:pt x="1294848" y="317786"/>
                  </a:cubicBezTo>
                  <a:cubicBezTo>
                    <a:pt x="1417230" y="486350"/>
                    <a:pt x="1391831" y="962022"/>
                    <a:pt x="1225576" y="1107495"/>
                  </a:cubicBezTo>
                  <a:cubicBezTo>
                    <a:pt x="1059322" y="1252968"/>
                    <a:pt x="488976" y="1273749"/>
                    <a:pt x="297321" y="1190622"/>
                  </a:cubicBezTo>
                  <a:cubicBezTo>
                    <a:pt x="105666" y="1107495"/>
                    <a:pt x="64103" y="779604"/>
                    <a:pt x="75648" y="608731"/>
                  </a:cubicBezTo>
                  <a:cubicBezTo>
                    <a:pt x="87193" y="437858"/>
                    <a:pt x="198030" y="225422"/>
                    <a:pt x="366594" y="165386"/>
                  </a:cubicBezTo>
                  <a:cubicBezTo>
                    <a:pt x="535158" y="105350"/>
                    <a:pt x="927703" y="188477"/>
                    <a:pt x="1087030" y="248513"/>
                  </a:cubicBezTo>
                  <a:cubicBezTo>
                    <a:pt x="1246357" y="308549"/>
                    <a:pt x="1322558" y="525604"/>
                    <a:pt x="1322558" y="525604"/>
                  </a:cubicBezTo>
                  <a:lnTo>
                    <a:pt x="1322558" y="525604"/>
                  </a:lnTo>
                  <a:cubicBezTo>
                    <a:pt x="1308703" y="636440"/>
                    <a:pt x="1412612" y="1065931"/>
                    <a:pt x="1239430" y="1190622"/>
                  </a:cubicBezTo>
                  <a:cubicBezTo>
                    <a:pt x="1066248" y="1315313"/>
                    <a:pt x="488976" y="1375350"/>
                    <a:pt x="283467" y="1273750"/>
                  </a:cubicBezTo>
                  <a:cubicBezTo>
                    <a:pt x="77958" y="1172150"/>
                    <a:pt x="-551" y="786531"/>
                    <a:pt x="6376" y="581022"/>
                  </a:cubicBezTo>
                  <a:cubicBezTo>
                    <a:pt x="13303" y="375513"/>
                    <a:pt x="156467" y="119204"/>
                    <a:pt x="325030" y="40695"/>
                  </a:cubicBezTo>
                  <a:cubicBezTo>
                    <a:pt x="493593" y="-37814"/>
                    <a:pt x="851503" y="3750"/>
                    <a:pt x="1017758" y="109968"/>
                  </a:cubicBezTo>
                  <a:cubicBezTo>
                    <a:pt x="1184013" y="216186"/>
                    <a:pt x="1301776" y="486350"/>
                    <a:pt x="1322558" y="678004"/>
                  </a:cubicBezTo>
                  <a:cubicBezTo>
                    <a:pt x="1343340" y="869659"/>
                    <a:pt x="1297157" y="1142131"/>
                    <a:pt x="1142448" y="1259895"/>
                  </a:cubicBezTo>
                  <a:cubicBezTo>
                    <a:pt x="987739" y="1377659"/>
                    <a:pt x="576721" y="1428459"/>
                    <a:pt x="394303" y="1384586"/>
                  </a:cubicBezTo>
                  <a:cubicBezTo>
                    <a:pt x="211885" y="1340713"/>
                    <a:pt x="101048" y="1167532"/>
                    <a:pt x="47939" y="996659"/>
                  </a:cubicBezTo>
                  <a:cubicBezTo>
                    <a:pt x="-5170" y="825786"/>
                    <a:pt x="-25952" y="509441"/>
                    <a:pt x="47939" y="359350"/>
                  </a:cubicBezTo>
                  <a:close/>
                </a:path>
              </a:pathLst>
            </a:custGeom>
            <a:noFill/>
            <a:ln w="12700">
              <a:solidFill>
                <a:srgbClr val="CF87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918CB381-A8EB-45FD-B5D6-0C1B081128BA}"/>
              </a:ext>
            </a:extLst>
          </p:cNvPr>
          <p:cNvSpPr txBox="1"/>
          <p:nvPr/>
        </p:nvSpPr>
        <p:spPr>
          <a:xfrm>
            <a:off x="3030786" y="2600604"/>
            <a:ext cx="24656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C Onigiri Outline" pitchFamily="34" charset="-34"/>
                <a:cs typeface="FC Onigiri Outline" pitchFamily="34" charset="-34"/>
              </a:rPr>
              <a:t>Mind Map</a:t>
            </a:r>
          </a:p>
        </p:txBody>
      </p:sp>
      <p:sp>
        <p:nvSpPr>
          <p:cNvPr id="175" name="Google Shape;2565;p59"/>
          <p:cNvSpPr/>
          <p:nvPr/>
        </p:nvSpPr>
        <p:spPr>
          <a:xfrm rot="6987081">
            <a:off x="5307135" y="3454258"/>
            <a:ext cx="369032" cy="450006"/>
          </a:xfrm>
          <a:custGeom>
            <a:avLst/>
            <a:gdLst/>
            <a:ahLst/>
            <a:cxnLst/>
            <a:rect l="l" t="t" r="r" b="b"/>
            <a:pathLst>
              <a:path w="15910" h="19401" extrusionOk="0">
                <a:moveTo>
                  <a:pt x="8073" y="2004"/>
                </a:moveTo>
                <a:cubicBezTo>
                  <a:pt x="9546" y="4465"/>
                  <a:pt x="11286" y="6738"/>
                  <a:pt x="13276" y="8807"/>
                </a:cubicBezTo>
                <a:lnTo>
                  <a:pt x="12838" y="8807"/>
                </a:lnTo>
                <a:cubicBezTo>
                  <a:pt x="12070" y="7741"/>
                  <a:pt x="11129" y="6769"/>
                  <a:pt x="10251" y="5781"/>
                </a:cubicBezTo>
                <a:cubicBezTo>
                  <a:pt x="9342" y="4778"/>
                  <a:pt x="8433" y="3712"/>
                  <a:pt x="7430" y="2803"/>
                </a:cubicBezTo>
                <a:cubicBezTo>
                  <a:pt x="7649" y="2537"/>
                  <a:pt x="7853" y="2270"/>
                  <a:pt x="8073" y="2004"/>
                </a:cubicBezTo>
                <a:close/>
                <a:moveTo>
                  <a:pt x="7179" y="3117"/>
                </a:moveTo>
                <a:cubicBezTo>
                  <a:pt x="7932" y="4042"/>
                  <a:pt x="8762" y="4919"/>
                  <a:pt x="9562" y="5813"/>
                </a:cubicBezTo>
                <a:cubicBezTo>
                  <a:pt x="10424" y="6800"/>
                  <a:pt x="11223" y="7866"/>
                  <a:pt x="12132" y="8822"/>
                </a:cubicBezTo>
                <a:cubicBezTo>
                  <a:pt x="11913" y="8822"/>
                  <a:pt x="11693" y="8838"/>
                  <a:pt x="11458" y="8838"/>
                </a:cubicBezTo>
                <a:cubicBezTo>
                  <a:pt x="11333" y="8838"/>
                  <a:pt x="11223" y="8885"/>
                  <a:pt x="11113" y="8948"/>
                </a:cubicBezTo>
                <a:cubicBezTo>
                  <a:pt x="10377" y="8117"/>
                  <a:pt x="9609" y="7318"/>
                  <a:pt x="8856" y="6518"/>
                </a:cubicBezTo>
                <a:cubicBezTo>
                  <a:pt x="8088" y="5703"/>
                  <a:pt x="7336" y="4763"/>
                  <a:pt x="6427" y="4073"/>
                </a:cubicBezTo>
                <a:cubicBezTo>
                  <a:pt x="6678" y="3759"/>
                  <a:pt x="6928" y="3446"/>
                  <a:pt x="7179" y="3117"/>
                </a:cubicBezTo>
                <a:close/>
                <a:moveTo>
                  <a:pt x="6192" y="4371"/>
                </a:moveTo>
                <a:cubicBezTo>
                  <a:pt x="6850" y="5280"/>
                  <a:pt x="7743" y="6064"/>
                  <a:pt x="8496" y="6879"/>
                </a:cubicBezTo>
                <a:cubicBezTo>
                  <a:pt x="9248" y="7709"/>
                  <a:pt x="10001" y="8556"/>
                  <a:pt x="10753" y="9402"/>
                </a:cubicBezTo>
                <a:cubicBezTo>
                  <a:pt x="10737" y="9449"/>
                  <a:pt x="10737" y="9512"/>
                  <a:pt x="10737" y="9575"/>
                </a:cubicBezTo>
                <a:cubicBezTo>
                  <a:pt x="10753" y="10092"/>
                  <a:pt x="10800" y="10625"/>
                  <a:pt x="10816" y="11142"/>
                </a:cubicBezTo>
                <a:cubicBezTo>
                  <a:pt x="10769" y="11079"/>
                  <a:pt x="10706" y="11079"/>
                  <a:pt x="10659" y="11079"/>
                </a:cubicBezTo>
                <a:cubicBezTo>
                  <a:pt x="8935" y="9151"/>
                  <a:pt x="7226" y="7208"/>
                  <a:pt x="5424" y="5358"/>
                </a:cubicBezTo>
                <a:cubicBezTo>
                  <a:pt x="5674" y="5029"/>
                  <a:pt x="5941" y="4700"/>
                  <a:pt x="6192" y="4371"/>
                </a:cubicBezTo>
                <a:close/>
                <a:moveTo>
                  <a:pt x="5157" y="5687"/>
                </a:moveTo>
                <a:cubicBezTo>
                  <a:pt x="6991" y="7897"/>
                  <a:pt x="8966" y="10013"/>
                  <a:pt x="10878" y="12161"/>
                </a:cubicBezTo>
                <a:cubicBezTo>
                  <a:pt x="10894" y="12506"/>
                  <a:pt x="10910" y="12835"/>
                  <a:pt x="10941" y="13180"/>
                </a:cubicBezTo>
                <a:cubicBezTo>
                  <a:pt x="10424" y="12662"/>
                  <a:pt x="9765" y="12239"/>
                  <a:pt x="9233" y="11722"/>
                </a:cubicBezTo>
                <a:cubicBezTo>
                  <a:pt x="8621" y="11126"/>
                  <a:pt x="8057" y="10484"/>
                  <a:pt x="7493" y="9857"/>
                </a:cubicBezTo>
                <a:cubicBezTo>
                  <a:pt x="6584" y="8838"/>
                  <a:pt x="5580" y="7380"/>
                  <a:pt x="4311" y="6769"/>
                </a:cubicBezTo>
                <a:cubicBezTo>
                  <a:pt x="4483" y="6549"/>
                  <a:pt x="4640" y="6330"/>
                  <a:pt x="4812" y="6126"/>
                </a:cubicBezTo>
                <a:cubicBezTo>
                  <a:pt x="4922" y="5970"/>
                  <a:pt x="5047" y="5828"/>
                  <a:pt x="5157" y="5687"/>
                </a:cubicBezTo>
                <a:close/>
                <a:moveTo>
                  <a:pt x="4123" y="7035"/>
                </a:moveTo>
                <a:cubicBezTo>
                  <a:pt x="4562" y="7615"/>
                  <a:pt x="5157" y="8086"/>
                  <a:pt x="5659" y="8603"/>
                </a:cubicBezTo>
                <a:cubicBezTo>
                  <a:pt x="6286" y="9277"/>
                  <a:pt x="6881" y="9998"/>
                  <a:pt x="7493" y="10687"/>
                </a:cubicBezTo>
                <a:cubicBezTo>
                  <a:pt x="8417" y="11722"/>
                  <a:pt x="9515" y="13180"/>
                  <a:pt x="10878" y="13666"/>
                </a:cubicBezTo>
                <a:lnTo>
                  <a:pt x="10972" y="13666"/>
                </a:lnTo>
                <a:cubicBezTo>
                  <a:pt x="11004" y="14246"/>
                  <a:pt x="11035" y="14826"/>
                  <a:pt x="11066" y="15390"/>
                </a:cubicBezTo>
                <a:cubicBezTo>
                  <a:pt x="9515" y="14340"/>
                  <a:pt x="8088" y="13117"/>
                  <a:pt x="6787" y="11738"/>
                </a:cubicBezTo>
                <a:cubicBezTo>
                  <a:pt x="6270" y="11189"/>
                  <a:pt x="5753" y="10609"/>
                  <a:pt x="5220" y="10061"/>
                </a:cubicBezTo>
                <a:cubicBezTo>
                  <a:pt x="5236" y="9966"/>
                  <a:pt x="5236" y="9857"/>
                  <a:pt x="5236" y="9763"/>
                </a:cubicBezTo>
                <a:cubicBezTo>
                  <a:pt x="5251" y="9465"/>
                  <a:pt x="5016" y="9151"/>
                  <a:pt x="4718" y="9089"/>
                </a:cubicBezTo>
                <a:cubicBezTo>
                  <a:pt x="4483" y="9026"/>
                  <a:pt x="4248" y="8979"/>
                  <a:pt x="3997" y="8932"/>
                </a:cubicBezTo>
                <a:cubicBezTo>
                  <a:pt x="3715" y="8713"/>
                  <a:pt x="3433" y="8493"/>
                  <a:pt x="3120" y="8305"/>
                </a:cubicBezTo>
                <a:cubicBezTo>
                  <a:pt x="3480" y="7897"/>
                  <a:pt x="3809" y="7459"/>
                  <a:pt x="4123" y="7035"/>
                </a:cubicBezTo>
                <a:close/>
                <a:moveTo>
                  <a:pt x="5189" y="10797"/>
                </a:moveTo>
                <a:cubicBezTo>
                  <a:pt x="5784" y="11409"/>
                  <a:pt x="6364" y="12067"/>
                  <a:pt x="6975" y="12694"/>
                </a:cubicBezTo>
                <a:cubicBezTo>
                  <a:pt x="8229" y="14010"/>
                  <a:pt x="9624" y="15170"/>
                  <a:pt x="11113" y="16189"/>
                </a:cubicBezTo>
                <a:cubicBezTo>
                  <a:pt x="11129" y="16362"/>
                  <a:pt x="11145" y="16534"/>
                  <a:pt x="11145" y="16691"/>
                </a:cubicBezTo>
                <a:cubicBezTo>
                  <a:pt x="9044" y="15343"/>
                  <a:pt x="7148" y="13775"/>
                  <a:pt x="5157" y="12255"/>
                </a:cubicBezTo>
                <a:cubicBezTo>
                  <a:pt x="5157" y="12255"/>
                  <a:pt x="5142" y="12239"/>
                  <a:pt x="5142" y="12239"/>
                </a:cubicBezTo>
                <a:cubicBezTo>
                  <a:pt x="5157" y="11753"/>
                  <a:pt x="5173" y="11267"/>
                  <a:pt x="5189" y="10797"/>
                </a:cubicBezTo>
                <a:close/>
                <a:moveTo>
                  <a:pt x="5047" y="15139"/>
                </a:moveTo>
                <a:cubicBezTo>
                  <a:pt x="5659" y="15829"/>
                  <a:pt x="6333" y="16456"/>
                  <a:pt x="7007" y="17067"/>
                </a:cubicBezTo>
                <a:cubicBezTo>
                  <a:pt x="7069" y="17114"/>
                  <a:pt x="7116" y="17177"/>
                  <a:pt x="7179" y="17224"/>
                </a:cubicBezTo>
                <a:cubicBezTo>
                  <a:pt x="6928" y="17177"/>
                  <a:pt x="6678" y="17145"/>
                  <a:pt x="6427" y="17114"/>
                </a:cubicBezTo>
                <a:cubicBezTo>
                  <a:pt x="6207" y="17083"/>
                  <a:pt x="5988" y="17051"/>
                  <a:pt x="5784" y="17020"/>
                </a:cubicBezTo>
                <a:cubicBezTo>
                  <a:pt x="5580" y="16832"/>
                  <a:pt x="5392" y="16644"/>
                  <a:pt x="5220" y="16456"/>
                </a:cubicBezTo>
                <a:cubicBezTo>
                  <a:pt x="5142" y="16362"/>
                  <a:pt x="5079" y="16268"/>
                  <a:pt x="5000" y="16189"/>
                </a:cubicBezTo>
                <a:cubicBezTo>
                  <a:pt x="5016" y="15844"/>
                  <a:pt x="5032" y="15484"/>
                  <a:pt x="5047" y="15139"/>
                </a:cubicBezTo>
                <a:close/>
                <a:moveTo>
                  <a:pt x="5094" y="14010"/>
                </a:moveTo>
                <a:cubicBezTo>
                  <a:pt x="6427" y="15217"/>
                  <a:pt x="7838" y="16377"/>
                  <a:pt x="9233" y="17521"/>
                </a:cubicBezTo>
                <a:cubicBezTo>
                  <a:pt x="8856" y="17474"/>
                  <a:pt x="8496" y="17412"/>
                  <a:pt x="8135" y="17365"/>
                </a:cubicBezTo>
                <a:cubicBezTo>
                  <a:pt x="7806" y="17114"/>
                  <a:pt x="7477" y="16879"/>
                  <a:pt x="7211" y="16644"/>
                </a:cubicBezTo>
                <a:cubicBezTo>
                  <a:pt x="6490" y="15985"/>
                  <a:pt x="5800" y="15296"/>
                  <a:pt x="5063" y="14622"/>
                </a:cubicBezTo>
                <a:cubicBezTo>
                  <a:pt x="5079" y="14418"/>
                  <a:pt x="5079" y="14214"/>
                  <a:pt x="5094" y="14010"/>
                </a:cubicBezTo>
                <a:close/>
                <a:moveTo>
                  <a:pt x="5126" y="12568"/>
                </a:moveTo>
                <a:cubicBezTo>
                  <a:pt x="6834" y="14465"/>
                  <a:pt x="9029" y="16048"/>
                  <a:pt x="11192" y="17396"/>
                </a:cubicBezTo>
                <a:cubicBezTo>
                  <a:pt x="11192" y="17537"/>
                  <a:pt x="11207" y="17678"/>
                  <a:pt x="11223" y="17819"/>
                </a:cubicBezTo>
                <a:lnTo>
                  <a:pt x="10439" y="17710"/>
                </a:lnTo>
                <a:cubicBezTo>
                  <a:pt x="10377" y="17631"/>
                  <a:pt x="10314" y="17569"/>
                  <a:pt x="10251" y="17506"/>
                </a:cubicBezTo>
                <a:cubicBezTo>
                  <a:pt x="10231" y="17486"/>
                  <a:pt x="10204" y="17477"/>
                  <a:pt x="10178" y="17477"/>
                </a:cubicBezTo>
                <a:cubicBezTo>
                  <a:pt x="10122" y="17477"/>
                  <a:pt x="10068" y="17515"/>
                  <a:pt x="10079" y="17569"/>
                </a:cubicBezTo>
                <a:cubicBezTo>
                  <a:pt x="8433" y="16205"/>
                  <a:pt x="6803" y="14810"/>
                  <a:pt x="5110" y="13525"/>
                </a:cubicBezTo>
                <a:cubicBezTo>
                  <a:pt x="5110" y="13211"/>
                  <a:pt x="5126" y="12882"/>
                  <a:pt x="5126" y="12568"/>
                </a:cubicBezTo>
                <a:close/>
                <a:moveTo>
                  <a:pt x="8114" y="0"/>
                </a:moveTo>
                <a:cubicBezTo>
                  <a:pt x="7935" y="0"/>
                  <a:pt x="7763" y="65"/>
                  <a:pt x="7649" y="217"/>
                </a:cubicBezTo>
                <a:lnTo>
                  <a:pt x="4076" y="4716"/>
                </a:lnTo>
                <a:cubicBezTo>
                  <a:pt x="3088" y="5938"/>
                  <a:pt x="2069" y="7788"/>
                  <a:pt x="580" y="8446"/>
                </a:cubicBezTo>
                <a:cubicBezTo>
                  <a:pt x="0" y="8697"/>
                  <a:pt x="157" y="9684"/>
                  <a:pt x="753" y="9794"/>
                </a:cubicBezTo>
                <a:cubicBezTo>
                  <a:pt x="1787" y="9982"/>
                  <a:pt x="2822" y="10170"/>
                  <a:pt x="3856" y="10358"/>
                </a:cubicBezTo>
                <a:cubicBezTo>
                  <a:pt x="3935" y="12678"/>
                  <a:pt x="3888" y="15029"/>
                  <a:pt x="4029" y="17349"/>
                </a:cubicBezTo>
                <a:cubicBezTo>
                  <a:pt x="4029" y="17380"/>
                  <a:pt x="4029" y="17412"/>
                  <a:pt x="4013" y="17427"/>
                </a:cubicBezTo>
                <a:cubicBezTo>
                  <a:pt x="3903" y="17553"/>
                  <a:pt x="3809" y="17710"/>
                  <a:pt x="3731" y="17913"/>
                </a:cubicBezTo>
                <a:cubicBezTo>
                  <a:pt x="3621" y="18164"/>
                  <a:pt x="3699" y="18368"/>
                  <a:pt x="3872" y="18493"/>
                </a:cubicBezTo>
                <a:cubicBezTo>
                  <a:pt x="3856" y="18572"/>
                  <a:pt x="3856" y="18634"/>
                  <a:pt x="3841" y="18681"/>
                </a:cubicBezTo>
                <a:cubicBezTo>
                  <a:pt x="3809" y="18854"/>
                  <a:pt x="3903" y="19026"/>
                  <a:pt x="4076" y="19089"/>
                </a:cubicBezTo>
                <a:cubicBezTo>
                  <a:pt x="4653" y="19262"/>
                  <a:pt x="5266" y="19323"/>
                  <a:pt x="5881" y="19323"/>
                </a:cubicBezTo>
                <a:cubicBezTo>
                  <a:pt x="6434" y="19323"/>
                  <a:pt x="6990" y="19274"/>
                  <a:pt x="7524" y="19214"/>
                </a:cubicBezTo>
                <a:cubicBezTo>
                  <a:pt x="8057" y="19167"/>
                  <a:pt x="8621" y="19120"/>
                  <a:pt x="9170" y="18995"/>
                </a:cubicBezTo>
                <a:cubicBezTo>
                  <a:pt x="10048" y="19120"/>
                  <a:pt x="10925" y="19261"/>
                  <a:pt x="11803" y="19387"/>
                </a:cubicBezTo>
                <a:cubicBezTo>
                  <a:pt x="11856" y="19396"/>
                  <a:pt x="11910" y="19401"/>
                  <a:pt x="11964" y="19401"/>
                </a:cubicBezTo>
                <a:cubicBezTo>
                  <a:pt x="12362" y="19401"/>
                  <a:pt x="12771" y="19150"/>
                  <a:pt x="12744" y="18681"/>
                </a:cubicBezTo>
                <a:cubicBezTo>
                  <a:pt x="12571" y="15876"/>
                  <a:pt x="12414" y="13070"/>
                  <a:pt x="12242" y="10280"/>
                </a:cubicBezTo>
                <a:cubicBezTo>
                  <a:pt x="13151" y="10249"/>
                  <a:pt x="14045" y="10217"/>
                  <a:pt x="14954" y="10202"/>
                </a:cubicBezTo>
                <a:cubicBezTo>
                  <a:pt x="15549" y="10170"/>
                  <a:pt x="15910" y="9418"/>
                  <a:pt x="15455" y="8979"/>
                </a:cubicBezTo>
                <a:cubicBezTo>
                  <a:pt x="12806" y="6440"/>
                  <a:pt x="10581" y="3556"/>
                  <a:pt x="8778" y="358"/>
                </a:cubicBezTo>
                <a:cubicBezTo>
                  <a:pt x="8656" y="143"/>
                  <a:pt x="8378" y="0"/>
                  <a:pt x="8114" y="0"/>
                </a:cubicBezTo>
                <a:close/>
              </a:path>
            </a:pathLst>
          </a:custGeom>
          <a:solidFill>
            <a:srgbClr val="8AB5B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2565;p59"/>
          <p:cNvSpPr/>
          <p:nvPr/>
        </p:nvSpPr>
        <p:spPr>
          <a:xfrm rot="4551668">
            <a:off x="5300314" y="2072335"/>
            <a:ext cx="369032" cy="450006"/>
          </a:xfrm>
          <a:custGeom>
            <a:avLst/>
            <a:gdLst/>
            <a:ahLst/>
            <a:cxnLst/>
            <a:rect l="l" t="t" r="r" b="b"/>
            <a:pathLst>
              <a:path w="15910" h="19401" extrusionOk="0">
                <a:moveTo>
                  <a:pt x="8073" y="2004"/>
                </a:moveTo>
                <a:cubicBezTo>
                  <a:pt x="9546" y="4465"/>
                  <a:pt x="11286" y="6738"/>
                  <a:pt x="13276" y="8807"/>
                </a:cubicBezTo>
                <a:lnTo>
                  <a:pt x="12838" y="8807"/>
                </a:lnTo>
                <a:cubicBezTo>
                  <a:pt x="12070" y="7741"/>
                  <a:pt x="11129" y="6769"/>
                  <a:pt x="10251" y="5781"/>
                </a:cubicBezTo>
                <a:cubicBezTo>
                  <a:pt x="9342" y="4778"/>
                  <a:pt x="8433" y="3712"/>
                  <a:pt x="7430" y="2803"/>
                </a:cubicBezTo>
                <a:cubicBezTo>
                  <a:pt x="7649" y="2537"/>
                  <a:pt x="7853" y="2270"/>
                  <a:pt x="8073" y="2004"/>
                </a:cubicBezTo>
                <a:close/>
                <a:moveTo>
                  <a:pt x="7179" y="3117"/>
                </a:moveTo>
                <a:cubicBezTo>
                  <a:pt x="7932" y="4042"/>
                  <a:pt x="8762" y="4919"/>
                  <a:pt x="9562" y="5813"/>
                </a:cubicBezTo>
                <a:cubicBezTo>
                  <a:pt x="10424" y="6800"/>
                  <a:pt x="11223" y="7866"/>
                  <a:pt x="12132" y="8822"/>
                </a:cubicBezTo>
                <a:cubicBezTo>
                  <a:pt x="11913" y="8822"/>
                  <a:pt x="11693" y="8838"/>
                  <a:pt x="11458" y="8838"/>
                </a:cubicBezTo>
                <a:cubicBezTo>
                  <a:pt x="11333" y="8838"/>
                  <a:pt x="11223" y="8885"/>
                  <a:pt x="11113" y="8948"/>
                </a:cubicBezTo>
                <a:cubicBezTo>
                  <a:pt x="10377" y="8117"/>
                  <a:pt x="9609" y="7318"/>
                  <a:pt x="8856" y="6518"/>
                </a:cubicBezTo>
                <a:cubicBezTo>
                  <a:pt x="8088" y="5703"/>
                  <a:pt x="7336" y="4763"/>
                  <a:pt x="6427" y="4073"/>
                </a:cubicBezTo>
                <a:cubicBezTo>
                  <a:pt x="6678" y="3759"/>
                  <a:pt x="6928" y="3446"/>
                  <a:pt x="7179" y="3117"/>
                </a:cubicBezTo>
                <a:close/>
                <a:moveTo>
                  <a:pt x="6192" y="4371"/>
                </a:moveTo>
                <a:cubicBezTo>
                  <a:pt x="6850" y="5280"/>
                  <a:pt x="7743" y="6064"/>
                  <a:pt x="8496" y="6879"/>
                </a:cubicBezTo>
                <a:cubicBezTo>
                  <a:pt x="9248" y="7709"/>
                  <a:pt x="10001" y="8556"/>
                  <a:pt x="10753" y="9402"/>
                </a:cubicBezTo>
                <a:cubicBezTo>
                  <a:pt x="10737" y="9449"/>
                  <a:pt x="10737" y="9512"/>
                  <a:pt x="10737" y="9575"/>
                </a:cubicBezTo>
                <a:cubicBezTo>
                  <a:pt x="10753" y="10092"/>
                  <a:pt x="10800" y="10625"/>
                  <a:pt x="10816" y="11142"/>
                </a:cubicBezTo>
                <a:cubicBezTo>
                  <a:pt x="10769" y="11079"/>
                  <a:pt x="10706" y="11079"/>
                  <a:pt x="10659" y="11079"/>
                </a:cubicBezTo>
                <a:cubicBezTo>
                  <a:pt x="8935" y="9151"/>
                  <a:pt x="7226" y="7208"/>
                  <a:pt x="5424" y="5358"/>
                </a:cubicBezTo>
                <a:cubicBezTo>
                  <a:pt x="5674" y="5029"/>
                  <a:pt x="5941" y="4700"/>
                  <a:pt x="6192" y="4371"/>
                </a:cubicBezTo>
                <a:close/>
                <a:moveTo>
                  <a:pt x="5157" y="5687"/>
                </a:moveTo>
                <a:cubicBezTo>
                  <a:pt x="6991" y="7897"/>
                  <a:pt x="8966" y="10013"/>
                  <a:pt x="10878" y="12161"/>
                </a:cubicBezTo>
                <a:cubicBezTo>
                  <a:pt x="10894" y="12506"/>
                  <a:pt x="10910" y="12835"/>
                  <a:pt x="10941" y="13180"/>
                </a:cubicBezTo>
                <a:cubicBezTo>
                  <a:pt x="10424" y="12662"/>
                  <a:pt x="9765" y="12239"/>
                  <a:pt x="9233" y="11722"/>
                </a:cubicBezTo>
                <a:cubicBezTo>
                  <a:pt x="8621" y="11126"/>
                  <a:pt x="8057" y="10484"/>
                  <a:pt x="7493" y="9857"/>
                </a:cubicBezTo>
                <a:cubicBezTo>
                  <a:pt x="6584" y="8838"/>
                  <a:pt x="5580" y="7380"/>
                  <a:pt x="4311" y="6769"/>
                </a:cubicBezTo>
                <a:cubicBezTo>
                  <a:pt x="4483" y="6549"/>
                  <a:pt x="4640" y="6330"/>
                  <a:pt x="4812" y="6126"/>
                </a:cubicBezTo>
                <a:cubicBezTo>
                  <a:pt x="4922" y="5970"/>
                  <a:pt x="5047" y="5828"/>
                  <a:pt x="5157" y="5687"/>
                </a:cubicBezTo>
                <a:close/>
                <a:moveTo>
                  <a:pt x="4123" y="7035"/>
                </a:moveTo>
                <a:cubicBezTo>
                  <a:pt x="4562" y="7615"/>
                  <a:pt x="5157" y="8086"/>
                  <a:pt x="5659" y="8603"/>
                </a:cubicBezTo>
                <a:cubicBezTo>
                  <a:pt x="6286" y="9277"/>
                  <a:pt x="6881" y="9998"/>
                  <a:pt x="7493" y="10687"/>
                </a:cubicBezTo>
                <a:cubicBezTo>
                  <a:pt x="8417" y="11722"/>
                  <a:pt x="9515" y="13180"/>
                  <a:pt x="10878" y="13666"/>
                </a:cubicBezTo>
                <a:lnTo>
                  <a:pt x="10972" y="13666"/>
                </a:lnTo>
                <a:cubicBezTo>
                  <a:pt x="11004" y="14246"/>
                  <a:pt x="11035" y="14826"/>
                  <a:pt x="11066" y="15390"/>
                </a:cubicBezTo>
                <a:cubicBezTo>
                  <a:pt x="9515" y="14340"/>
                  <a:pt x="8088" y="13117"/>
                  <a:pt x="6787" y="11738"/>
                </a:cubicBezTo>
                <a:cubicBezTo>
                  <a:pt x="6270" y="11189"/>
                  <a:pt x="5753" y="10609"/>
                  <a:pt x="5220" y="10061"/>
                </a:cubicBezTo>
                <a:cubicBezTo>
                  <a:pt x="5236" y="9966"/>
                  <a:pt x="5236" y="9857"/>
                  <a:pt x="5236" y="9763"/>
                </a:cubicBezTo>
                <a:cubicBezTo>
                  <a:pt x="5251" y="9465"/>
                  <a:pt x="5016" y="9151"/>
                  <a:pt x="4718" y="9089"/>
                </a:cubicBezTo>
                <a:cubicBezTo>
                  <a:pt x="4483" y="9026"/>
                  <a:pt x="4248" y="8979"/>
                  <a:pt x="3997" y="8932"/>
                </a:cubicBezTo>
                <a:cubicBezTo>
                  <a:pt x="3715" y="8713"/>
                  <a:pt x="3433" y="8493"/>
                  <a:pt x="3120" y="8305"/>
                </a:cubicBezTo>
                <a:cubicBezTo>
                  <a:pt x="3480" y="7897"/>
                  <a:pt x="3809" y="7459"/>
                  <a:pt x="4123" y="7035"/>
                </a:cubicBezTo>
                <a:close/>
                <a:moveTo>
                  <a:pt x="5189" y="10797"/>
                </a:moveTo>
                <a:cubicBezTo>
                  <a:pt x="5784" y="11409"/>
                  <a:pt x="6364" y="12067"/>
                  <a:pt x="6975" y="12694"/>
                </a:cubicBezTo>
                <a:cubicBezTo>
                  <a:pt x="8229" y="14010"/>
                  <a:pt x="9624" y="15170"/>
                  <a:pt x="11113" y="16189"/>
                </a:cubicBezTo>
                <a:cubicBezTo>
                  <a:pt x="11129" y="16362"/>
                  <a:pt x="11145" y="16534"/>
                  <a:pt x="11145" y="16691"/>
                </a:cubicBezTo>
                <a:cubicBezTo>
                  <a:pt x="9044" y="15343"/>
                  <a:pt x="7148" y="13775"/>
                  <a:pt x="5157" y="12255"/>
                </a:cubicBezTo>
                <a:cubicBezTo>
                  <a:pt x="5157" y="12255"/>
                  <a:pt x="5142" y="12239"/>
                  <a:pt x="5142" y="12239"/>
                </a:cubicBezTo>
                <a:cubicBezTo>
                  <a:pt x="5157" y="11753"/>
                  <a:pt x="5173" y="11267"/>
                  <a:pt x="5189" y="10797"/>
                </a:cubicBezTo>
                <a:close/>
                <a:moveTo>
                  <a:pt x="5047" y="15139"/>
                </a:moveTo>
                <a:cubicBezTo>
                  <a:pt x="5659" y="15829"/>
                  <a:pt x="6333" y="16456"/>
                  <a:pt x="7007" y="17067"/>
                </a:cubicBezTo>
                <a:cubicBezTo>
                  <a:pt x="7069" y="17114"/>
                  <a:pt x="7116" y="17177"/>
                  <a:pt x="7179" y="17224"/>
                </a:cubicBezTo>
                <a:cubicBezTo>
                  <a:pt x="6928" y="17177"/>
                  <a:pt x="6678" y="17145"/>
                  <a:pt x="6427" y="17114"/>
                </a:cubicBezTo>
                <a:cubicBezTo>
                  <a:pt x="6207" y="17083"/>
                  <a:pt x="5988" y="17051"/>
                  <a:pt x="5784" y="17020"/>
                </a:cubicBezTo>
                <a:cubicBezTo>
                  <a:pt x="5580" y="16832"/>
                  <a:pt x="5392" y="16644"/>
                  <a:pt x="5220" y="16456"/>
                </a:cubicBezTo>
                <a:cubicBezTo>
                  <a:pt x="5142" y="16362"/>
                  <a:pt x="5079" y="16268"/>
                  <a:pt x="5000" y="16189"/>
                </a:cubicBezTo>
                <a:cubicBezTo>
                  <a:pt x="5016" y="15844"/>
                  <a:pt x="5032" y="15484"/>
                  <a:pt x="5047" y="15139"/>
                </a:cubicBezTo>
                <a:close/>
                <a:moveTo>
                  <a:pt x="5094" y="14010"/>
                </a:moveTo>
                <a:cubicBezTo>
                  <a:pt x="6427" y="15217"/>
                  <a:pt x="7838" y="16377"/>
                  <a:pt x="9233" y="17521"/>
                </a:cubicBezTo>
                <a:cubicBezTo>
                  <a:pt x="8856" y="17474"/>
                  <a:pt x="8496" y="17412"/>
                  <a:pt x="8135" y="17365"/>
                </a:cubicBezTo>
                <a:cubicBezTo>
                  <a:pt x="7806" y="17114"/>
                  <a:pt x="7477" y="16879"/>
                  <a:pt x="7211" y="16644"/>
                </a:cubicBezTo>
                <a:cubicBezTo>
                  <a:pt x="6490" y="15985"/>
                  <a:pt x="5800" y="15296"/>
                  <a:pt x="5063" y="14622"/>
                </a:cubicBezTo>
                <a:cubicBezTo>
                  <a:pt x="5079" y="14418"/>
                  <a:pt x="5079" y="14214"/>
                  <a:pt x="5094" y="14010"/>
                </a:cubicBezTo>
                <a:close/>
                <a:moveTo>
                  <a:pt x="5126" y="12568"/>
                </a:moveTo>
                <a:cubicBezTo>
                  <a:pt x="6834" y="14465"/>
                  <a:pt x="9029" y="16048"/>
                  <a:pt x="11192" y="17396"/>
                </a:cubicBezTo>
                <a:cubicBezTo>
                  <a:pt x="11192" y="17537"/>
                  <a:pt x="11207" y="17678"/>
                  <a:pt x="11223" y="17819"/>
                </a:cubicBezTo>
                <a:lnTo>
                  <a:pt x="10439" y="17710"/>
                </a:lnTo>
                <a:cubicBezTo>
                  <a:pt x="10377" y="17631"/>
                  <a:pt x="10314" y="17569"/>
                  <a:pt x="10251" y="17506"/>
                </a:cubicBezTo>
                <a:cubicBezTo>
                  <a:pt x="10231" y="17486"/>
                  <a:pt x="10204" y="17477"/>
                  <a:pt x="10178" y="17477"/>
                </a:cubicBezTo>
                <a:cubicBezTo>
                  <a:pt x="10122" y="17477"/>
                  <a:pt x="10068" y="17515"/>
                  <a:pt x="10079" y="17569"/>
                </a:cubicBezTo>
                <a:cubicBezTo>
                  <a:pt x="8433" y="16205"/>
                  <a:pt x="6803" y="14810"/>
                  <a:pt x="5110" y="13525"/>
                </a:cubicBezTo>
                <a:cubicBezTo>
                  <a:pt x="5110" y="13211"/>
                  <a:pt x="5126" y="12882"/>
                  <a:pt x="5126" y="12568"/>
                </a:cubicBezTo>
                <a:close/>
                <a:moveTo>
                  <a:pt x="8114" y="0"/>
                </a:moveTo>
                <a:cubicBezTo>
                  <a:pt x="7935" y="0"/>
                  <a:pt x="7763" y="65"/>
                  <a:pt x="7649" y="217"/>
                </a:cubicBezTo>
                <a:lnTo>
                  <a:pt x="4076" y="4716"/>
                </a:lnTo>
                <a:cubicBezTo>
                  <a:pt x="3088" y="5938"/>
                  <a:pt x="2069" y="7788"/>
                  <a:pt x="580" y="8446"/>
                </a:cubicBezTo>
                <a:cubicBezTo>
                  <a:pt x="0" y="8697"/>
                  <a:pt x="157" y="9684"/>
                  <a:pt x="753" y="9794"/>
                </a:cubicBezTo>
                <a:cubicBezTo>
                  <a:pt x="1787" y="9982"/>
                  <a:pt x="2822" y="10170"/>
                  <a:pt x="3856" y="10358"/>
                </a:cubicBezTo>
                <a:cubicBezTo>
                  <a:pt x="3935" y="12678"/>
                  <a:pt x="3888" y="15029"/>
                  <a:pt x="4029" y="17349"/>
                </a:cubicBezTo>
                <a:cubicBezTo>
                  <a:pt x="4029" y="17380"/>
                  <a:pt x="4029" y="17412"/>
                  <a:pt x="4013" y="17427"/>
                </a:cubicBezTo>
                <a:cubicBezTo>
                  <a:pt x="3903" y="17553"/>
                  <a:pt x="3809" y="17710"/>
                  <a:pt x="3731" y="17913"/>
                </a:cubicBezTo>
                <a:cubicBezTo>
                  <a:pt x="3621" y="18164"/>
                  <a:pt x="3699" y="18368"/>
                  <a:pt x="3872" y="18493"/>
                </a:cubicBezTo>
                <a:cubicBezTo>
                  <a:pt x="3856" y="18572"/>
                  <a:pt x="3856" y="18634"/>
                  <a:pt x="3841" y="18681"/>
                </a:cubicBezTo>
                <a:cubicBezTo>
                  <a:pt x="3809" y="18854"/>
                  <a:pt x="3903" y="19026"/>
                  <a:pt x="4076" y="19089"/>
                </a:cubicBezTo>
                <a:cubicBezTo>
                  <a:pt x="4653" y="19262"/>
                  <a:pt x="5266" y="19323"/>
                  <a:pt x="5881" y="19323"/>
                </a:cubicBezTo>
                <a:cubicBezTo>
                  <a:pt x="6434" y="19323"/>
                  <a:pt x="6990" y="19274"/>
                  <a:pt x="7524" y="19214"/>
                </a:cubicBezTo>
                <a:cubicBezTo>
                  <a:pt x="8057" y="19167"/>
                  <a:pt x="8621" y="19120"/>
                  <a:pt x="9170" y="18995"/>
                </a:cubicBezTo>
                <a:cubicBezTo>
                  <a:pt x="10048" y="19120"/>
                  <a:pt x="10925" y="19261"/>
                  <a:pt x="11803" y="19387"/>
                </a:cubicBezTo>
                <a:cubicBezTo>
                  <a:pt x="11856" y="19396"/>
                  <a:pt x="11910" y="19401"/>
                  <a:pt x="11964" y="19401"/>
                </a:cubicBezTo>
                <a:cubicBezTo>
                  <a:pt x="12362" y="19401"/>
                  <a:pt x="12771" y="19150"/>
                  <a:pt x="12744" y="18681"/>
                </a:cubicBezTo>
                <a:cubicBezTo>
                  <a:pt x="12571" y="15876"/>
                  <a:pt x="12414" y="13070"/>
                  <a:pt x="12242" y="10280"/>
                </a:cubicBezTo>
                <a:cubicBezTo>
                  <a:pt x="13151" y="10249"/>
                  <a:pt x="14045" y="10217"/>
                  <a:pt x="14954" y="10202"/>
                </a:cubicBezTo>
                <a:cubicBezTo>
                  <a:pt x="15549" y="10170"/>
                  <a:pt x="15910" y="9418"/>
                  <a:pt x="15455" y="8979"/>
                </a:cubicBezTo>
                <a:cubicBezTo>
                  <a:pt x="12806" y="6440"/>
                  <a:pt x="10581" y="3556"/>
                  <a:pt x="8778" y="358"/>
                </a:cubicBezTo>
                <a:cubicBezTo>
                  <a:pt x="8656" y="143"/>
                  <a:pt x="8378" y="0"/>
                  <a:pt x="8114" y="0"/>
                </a:cubicBezTo>
                <a:close/>
              </a:path>
            </a:pathLst>
          </a:custGeom>
          <a:solidFill>
            <a:srgbClr val="928D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2565;p59"/>
          <p:cNvSpPr/>
          <p:nvPr/>
        </p:nvSpPr>
        <p:spPr>
          <a:xfrm rot="14190771">
            <a:off x="3426797" y="3529319"/>
            <a:ext cx="369032" cy="450006"/>
          </a:xfrm>
          <a:custGeom>
            <a:avLst/>
            <a:gdLst/>
            <a:ahLst/>
            <a:cxnLst/>
            <a:rect l="l" t="t" r="r" b="b"/>
            <a:pathLst>
              <a:path w="15910" h="19401" extrusionOk="0">
                <a:moveTo>
                  <a:pt x="8073" y="2004"/>
                </a:moveTo>
                <a:cubicBezTo>
                  <a:pt x="9546" y="4465"/>
                  <a:pt x="11286" y="6738"/>
                  <a:pt x="13276" y="8807"/>
                </a:cubicBezTo>
                <a:lnTo>
                  <a:pt x="12838" y="8807"/>
                </a:lnTo>
                <a:cubicBezTo>
                  <a:pt x="12070" y="7741"/>
                  <a:pt x="11129" y="6769"/>
                  <a:pt x="10251" y="5781"/>
                </a:cubicBezTo>
                <a:cubicBezTo>
                  <a:pt x="9342" y="4778"/>
                  <a:pt x="8433" y="3712"/>
                  <a:pt x="7430" y="2803"/>
                </a:cubicBezTo>
                <a:cubicBezTo>
                  <a:pt x="7649" y="2537"/>
                  <a:pt x="7853" y="2270"/>
                  <a:pt x="8073" y="2004"/>
                </a:cubicBezTo>
                <a:close/>
                <a:moveTo>
                  <a:pt x="7179" y="3117"/>
                </a:moveTo>
                <a:cubicBezTo>
                  <a:pt x="7932" y="4042"/>
                  <a:pt x="8762" y="4919"/>
                  <a:pt x="9562" y="5813"/>
                </a:cubicBezTo>
                <a:cubicBezTo>
                  <a:pt x="10424" y="6800"/>
                  <a:pt x="11223" y="7866"/>
                  <a:pt x="12132" y="8822"/>
                </a:cubicBezTo>
                <a:cubicBezTo>
                  <a:pt x="11913" y="8822"/>
                  <a:pt x="11693" y="8838"/>
                  <a:pt x="11458" y="8838"/>
                </a:cubicBezTo>
                <a:cubicBezTo>
                  <a:pt x="11333" y="8838"/>
                  <a:pt x="11223" y="8885"/>
                  <a:pt x="11113" y="8948"/>
                </a:cubicBezTo>
                <a:cubicBezTo>
                  <a:pt x="10377" y="8117"/>
                  <a:pt x="9609" y="7318"/>
                  <a:pt x="8856" y="6518"/>
                </a:cubicBezTo>
                <a:cubicBezTo>
                  <a:pt x="8088" y="5703"/>
                  <a:pt x="7336" y="4763"/>
                  <a:pt x="6427" y="4073"/>
                </a:cubicBezTo>
                <a:cubicBezTo>
                  <a:pt x="6678" y="3759"/>
                  <a:pt x="6928" y="3446"/>
                  <a:pt x="7179" y="3117"/>
                </a:cubicBezTo>
                <a:close/>
                <a:moveTo>
                  <a:pt x="6192" y="4371"/>
                </a:moveTo>
                <a:cubicBezTo>
                  <a:pt x="6850" y="5280"/>
                  <a:pt x="7743" y="6064"/>
                  <a:pt x="8496" y="6879"/>
                </a:cubicBezTo>
                <a:cubicBezTo>
                  <a:pt x="9248" y="7709"/>
                  <a:pt x="10001" y="8556"/>
                  <a:pt x="10753" y="9402"/>
                </a:cubicBezTo>
                <a:cubicBezTo>
                  <a:pt x="10737" y="9449"/>
                  <a:pt x="10737" y="9512"/>
                  <a:pt x="10737" y="9575"/>
                </a:cubicBezTo>
                <a:cubicBezTo>
                  <a:pt x="10753" y="10092"/>
                  <a:pt x="10800" y="10625"/>
                  <a:pt x="10816" y="11142"/>
                </a:cubicBezTo>
                <a:cubicBezTo>
                  <a:pt x="10769" y="11079"/>
                  <a:pt x="10706" y="11079"/>
                  <a:pt x="10659" y="11079"/>
                </a:cubicBezTo>
                <a:cubicBezTo>
                  <a:pt x="8935" y="9151"/>
                  <a:pt x="7226" y="7208"/>
                  <a:pt x="5424" y="5358"/>
                </a:cubicBezTo>
                <a:cubicBezTo>
                  <a:pt x="5674" y="5029"/>
                  <a:pt x="5941" y="4700"/>
                  <a:pt x="6192" y="4371"/>
                </a:cubicBezTo>
                <a:close/>
                <a:moveTo>
                  <a:pt x="5157" y="5687"/>
                </a:moveTo>
                <a:cubicBezTo>
                  <a:pt x="6991" y="7897"/>
                  <a:pt x="8966" y="10013"/>
                  <a:pt x="10878" y="12161"/>
                </a:cubicBezTo>
                <a:cubicBezTo>
                  <a:pt x="10894" y="12506"/>
                  <a:pt x="10910" y="12835"/>
                  <a:pt x="10941" y="13180"/>
                </a:cubicBezTo>
                <a:cubicBezTo>
                  <a:pt x="10424" y="12662"/>
                  <a:pt x="9765" y="12239"/>
                  <a:pt x="9233" y="11722"/>
                </a:cubicBezTo>
                <a:cubicBezTo>
                  <a:pt x="8621" y="11126"/>
                  <a:pt x="8057" y="10484"/>
                  <a:pt x="7493" y="9857"/>
                </a:cubicBezTo>
                <a:cubicBezTo>
                  <a:pt x="6584" y="8838"/>
                  <a:pt x="5580" y="7380"/>
                  <a:pt x="4311" y="6769"/>
                </a:cubicBezTo>
                <a:cubicBezTo>
                  <a:pt x="4483" y="6549"/>
                  <a:pt x="4640" y="6330"/>
                  <a:pt x="4812" y="6126"/>
                </a:cubicBezTo>
                <a:cubicBezTo>
                  <a:pt x="4922" y="5970"/>
                  <a:pt x="5047" y="5828"/>
                  <a:pt x="5157" y="5687"/>
                </a:cubicBezTo>
                <a:close/>
                <a:moveTo>
                  <a:pt x="4123" y="7035"/>
                </a:moveTo>
                <a:cubicBezTo>
                  <a:pt x="4562" y="7615"/>
                  <a:pt x="5157" y="8086"/>
                  <a:pt x="5659" y="8603"/>
                </a:cubicBezTo>
                <a:cubicBezTo>
                  <a:pt x="6286" y="9277"/>
                  <a:pt x="6881" y="9998"/>
                  <a:pt x="7493" y="10687"/>
                </a:cubicBezTo>
                <a:cubicBezTo>
                  <a:pt x="8417" y="11722"/>
                  <a:pt x="9515" y="13180"/>
                  <a:pt x="10878" y="13666"/>
                </a:cubicBezTo>
                <a:lnTo>
                  <a:pt x="10972" y="13666"/>
                </a:lnTo>
                <a:cubicBezTo>
                  <a:pt x="11004" y="14246"/>
                  <a:pt x="11035" y="14826"/>
                  <a:pt x="11066" y="15390"/>
                </a:cubicBezTo>
                <a:cubicBezTo>
                  <a:pt x="9515" y="14340"/>
                  <a:pt x="8088" y="13117"/>
                  <a:pt x="6787" y="11738"/>
                </a:cubicBezTo>
                <a:cubicBezTo>
                  <a:pt x="6270" y="11189"/>
                  <a:pt x="5753" y="10609"/>
                  <a:pt x="5220" y="10061"/>
                </a:cubicBezTo>
                <a:cubicBezTo>
                  <a:pt x="5236" y="9966"/>
                  <a:pt x="5236" y="9857"/>
                  <a:pt x="5236" y="9763"/>
                </a:cubicBezTo>
                <a:cubicBezTo>
                  <a:pt x="5251" y="9465"/>
                  <a:pt x="5016" y="9151"/>
                  <a:pt x="4718" y="9089"/>
                </a:cubicBezTo>
                <a:cubicBezTo>
                  <a:pt x="4483" y="9026"/>
                  <a:pt x="4248" y="8979"/>
                  <a:pt x="3997" y="8932"/>
                </a:cubicBezTo>
                <a:cubicBezTo>
                  <a:pt x="3715" y="8713"/>
                  <a:pt x="3433" y="8493"/>
                  <a:pt x="3120" y="8305"/>
                </a:cubicBezTo>
                <a:cubicBezTo>
                  <a:pt x="3480" y="7897"/>
                  <a:pt x="3809" y="7459"/>
                  <a:pt x="4123" y="7035"/>
                </a:cubicBezTo>
                <a:close/>
                <a:moveTo>
                  <a:pt x="5189" y="10797"/>
                </a:moveTo>
                <a:cubicBezTo>
                  <a:pt x="5784" y="11409"/>
                  <a:pt x="6364" y="12067"/>
                  <a:pt x="6975" y="12694"/>
                </a:cubicBezTo>
                <a:cubicBezTo>
                  <a:pt x="8229" y="14010"/>
                  <a:pt x="9624" y="15170"/>
                  <a:pt x="11113" y="16189"/>
                </a:cubicBezTo>
                <a:cubicBezTo>
                  <a:pt x="11129" y="16362"/>
                  <a:pt x="11145" y="16534"/>
                  <a:pt x="11145" y="16691"/>
                </a:cubicBezTo>
                <a:cubicBezTo>
                  <a:pt x="9044" y="15343"/>
                  <a:pt x="7148" y="13775"/>
                  <a:pt x="5157" y="12255"/>
                </a:cubicBezTo>
                <a:cubicBezTo>
                  <a:pt x="5157" y="12255"/>
                  <a:pt x="5142" y="12239"/>
                  <a:pt x="5142" y="12239"/>
                </a:cubicBezTo>
                <a:cubicBezTo>
                  <a:pt x="5157" y="11753"/>
                  <a:pt x="5173" y="11267"/>
                  <a:pt x="5189" y="10797"/>
                </a:cubicBezTo>
                <a:close/>
                <a:moveTo>
                  <a:pt x="5047" y="15139"/>
                </a:moveTo>
                <a:cubicBezTo>
                  <a:pt x="5659" y="15829"/>
                  <a:pt x="6333" y="16456"/>
                  <a:pt x="7007" y="17067"/>
                </a:cubicBezTo>
                <a:cubicBezTo>
                  <a:pt x="7069" y="17114"/>
                  <a:pt x="7116" y="17177"/>
                  <a:pt x="7179" y="17224"/>
                </a:cubicBezTo>
                <a:cubicBezTo>
                  <a:pt x="6928" y="17177"/>
                  <a:pt x="6678" y="17145"/>
                  <a:pt x="6427" y="17114"/>
                </a:cubicBezTo>
                <a:cubicBezTo>
                  <a:pt x="6207" y="17083"/>
                  <a:pt x="5988" y="17051"/>
                  <a:pt x="5784" y="17020"/>
                </a:cubicBezTo>
                <a:cubicBezTo>
                  <a:pt x="5580" y="16832"/>
                  <a:pt x="5392" y="16644"/>
                  <a:pt x="5220" y="16456"/>
                </a:cubicBezTo>
                <a:cubicBezTo>
                  <a:pt x="5142" y="16362"/>
                  <a:pt x="5079" y="16268"/>
                  <a:pt x="5000" y="16189"/>
                </a:cubicBezTo>
                <a:cubicBezTo>
                  <a:pt x="5016" y="15844"/>
                  <a:pt x="5032" y="15484"/>
                  <a:pt x="5047" y="15139"/>
                </a:cubicBezTo>
                <a:close/>
                <a:moveTo>
                  <a:pt x="5094" y="14010"/>
                </a:moveTo>
                <a:cubicBezTo>
                  <a:pt x="6427" y="15217"/>
                  <a:pt x="7838" y="16377"/>
                  <a:pt x="9233" y="17521"/>
                </a:cubicBezTo>
                <a:cubicBezTo>
                  <a:pt x="8856" y="17474"/>
                  <a:pt x="8496" y="17412"/>
                  <a:pt x="8135" y="17365"/>
                </a:cubicBezTo>
                <a:cubicBezTo>
                  <a:pt x="7806" y="17114"/>
                  <a:pt x="7477" y="16879"/>
                  <a:pt x="7211" y="16644"/>
                </a:cubicBezTo>
                <a:cubicBezTo>
                  <a:pt x="6490" y="15985"/>
                  <a:pt x="5800" y="15296"/>
                  <a:pt x="5063" y="14622"/>
                </a:cubicBezTo>
                <a:cubicBezTo>
                  <a:pt x="5079" y="14418"/>
                  <a:pt x="5079" y="14214"/>
                  <a:pt x="5094" y="14010"/>
                </a:cubicBezTo>
                <a:close/>
                <a:moveTo>
                  <a:pt x="5126" y="12568"/>
                </a:moveTo>
                <a:cubicBezTo>
                  <a:pt x="6834" y="14465"/>
                  <a:pt x="9029" y="16048"/>
                  <a:pt x="11192" y="17396"/>
                </a:cubicBezTo>
                <a:cubicBezTo>
                  <a:pt x="11192" y="17537"/>
                  <a:pt x="11207" y="17678"/>
                  <a:pt x="11223" y="17819"/>
                </a:cubicBezTo>
                <a:lnTo>
                  <a:pt x="10439" y="17710"/>
                </a:lnTo>
                <a:cubicBezTo>
                  <a:pt x="10377" y="17631"/>
                  <a:pt x="10314" y="17569"/>
                  <a:pt x="10251" y="17506"/>
                </a:cubicBezTo>
                <a:cubicBezTo>
                  <a:pt x="10231" y="17486"/>
                  <a:pt x="10204" y="17477"/>
                  <a:pt x="10178" y="17477"/>
                </a:cubicBezTo>
                <a:cubicBezTo>
                  <a:pt x="10122" y="17477"/>
                  <a:pt x="10068" y="17515"/>
                  <a:pt x="10079" y="17569"/>
                </a:cubicBezTo>
                <a:cubicBezTo>
                  <a:pt x="8433" y="16205"/>
                  <a:pt x="6803" y="14810"/>
                  <a:pt x="5110" y="13525"/>
                </a:cubicBezTo>
                <a:cubicBezTo>
                  <a:pt x="5110" y="13211"/>
                  <a:pt x="5126" y="12882"/>
                  <a:pt x="5126" y="12568"/>
                </a:cubicBezTo>
                <a:close/>
                <a:moveTo>
                  <a:pt x="8114" y="0"/>
                </a:moveTo>
                <a:cubicBezTo>
                  <a:pt x="7935" y="0"/>
                  <a:pt x="7763" y="65"/>
                  <a:pt x="7649" y="217"/>
                </a:cubicBezTo>
                <a:lnTo>
                  <a:pt x="4076" y="4716"/>
                </a:lnTo>
                <a:cubicBezTo>
                  <a:pt x="3088" y="5938"/>
                  <a:pt x="2069" y="7788"/>
                  <a:pt x="580" y="8446"/>
                </a:cubicBezTo>
                <a:cubicBezTo>
                  <a:pt x="0" y="8697"/>
                  <a:pt x="157" y="9684"/>
                  <a:pt x="753" y="9794"/>
                </a:cubicBezTo>
                <a:cubicBezTo>
                  <a:pt x="1787" y="9982"/>
                  <a:pt x="2822" y="10170"/>
                  <a:pt x="3856" y="10358"/>
                </a:cubicBezTo>
                <a:cubicBezTo>
                  <a:pt x="3935" y="12678"/>
                  <a:pt x="3888" y="15029"/>
                  <a:pt x="4029" y="17349"/>
                </a:cubicBezTo>
                <a:cubicBezTo>
                  <a:pt x="4029" y="17380"/>
                  <a:pt x="4029" y="17412"/>
                  <a:pt x="4013" y="17427"/>
                </a:cubicBezTo>
                <a:cubicBezTo>
                  <a:pt x="3903" y="17553"/>
                  <a:pt x="3809" y="17710"/>
                  <a:pt x="3731" y="17913"/>
                </a:cubicBezTo>
                <a:cubicBezTo>
                  <a:pt x="3621" y="18164"/>
                  <a:pt x="3699" y="18368"/>
                  <a:pt x="3872" y="18493"/>
                </a:cubicBezTo>
                <a:cubicBezTo>
                  <a:pt x="3856" y="18572"/>
                  <a:pt x="3856" y="18634"/>
                  <a:pt x="3841" y="18681"/>
                </a:cubicBezTo>
                <a:cubicBezTo>
                  <a:pt x="3809" y="18854"/>
                  <a:pt x="3903" y="19026"/>
                  <a:pt x="4076" y="19089"/>
                </a:cubicBezTo>
                <a:cubicBezTo>
                  <a:pt x="4653" y="19262"/>
                  <a:pt x="5266" y="19323"/>
                  <a:pt x="5881" y="19323"/>
                </a:cubicBezTo>
                <a:cubicBezTo>
                  <a:pt x="6434" y="19323"/>
                  <a:pt x="6990" y="19274"/>
                  <a:pt x="7524" y="19214"/>
                </a:cubicBezTo>
                <a:cubicBezTo>
                  <a:pt x="8057" y="19167"/>
                  <a:pt x="8621" y="19120"/>
                  <a:pt x="9170" y="18995"/>
                </a:cubicBezTo>
                <a:cubicBezTo>
                  <a:pt x="10048" y="19120"/>
                  <a:pt x="10925" y="19261"/>
                  <a:pt x="11803" y="19387"/>
                </a:cubicBezTo>
                <a:cubicBezTo>
                  <a:pt x="11856" y="19396"/>
                  <a:pt x="11910" y="19401"/>
                  <a:pt x="11964" y="19401"/>
                </a:cubicBezTo>
                <a:cubicBezTo>
                  <a:pt x="12362" y="19401"/>
                  <a:pt x="12771" y="19150"/>
                  <a:pt x="12744" y="18681"/>
                </a:cubicBezTo>
                <a:cubicBezTo>
                  <a:pt x="12571" y="15876"/>
                  <a:pt x="12414" y="13070"/>
                  <a:pt x="12242" y="10280"/>
                </a:cubicBezTo>
                <a:cubicBezTo>
                  <a:pt x="13151" y="10249"/>
                  <a:pt x="14045" y="10217"/>
                  <a:pt x="14954" y="10202"/>
                </a:cubicBezTo>
                <a:cubicBezTo>
                  <a:pt x="15549" y="10170"/>
                  <a:pt x="15910" y="9418"/>
                  <a:pt x="15455" y="8979"/>
                </a:cubicBezTo>
                <a:cubicBezTo>
                  <a:pt x="12806" y="6440"/>
                  <a:pt x="10581" y="3556"/>
                  <a:pt x="8778" y="358"/>
                </a:cubicBezTo>
                <a:cubicBezTo>
                  <a:pt x="8656" y="143"/>
                  <a:pt x="8378" y="0"/>
                  <a:pt x="811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2565;p59"/>
          <p:cNvSpPr/>
          <p:nvPr/>
        </p:nvSpPr>
        <p:spPr>
          <a:xfrm rot="17438602">
            <a:off x="3395333" y="2040279"/>
            <a:ext cx="369032" cy="450006"/>
          </a:xfrm>
          <a:custGeom>
            <a:avLst/>
            <a:gdLst/>
            <a:ahLst/>
            <a:cxnLst/>
            <a:rect l="l" t="t" r="r" b="b"/>
            <a:pathLst>
              <a:path w="15910" h="19401" extrusionOk="0">
                <a:moveTo>
                  <a:pt x="8073" y="2004"/>
                </a:moveTo>
                <a:cubicBezTo>
                  <a:pt x="9546" y="4465"/>
                  <a:pt x="11286" y="6738"/>
                  <a:pt x="13276" y="8807"/>
                </a:cubicBezTo>
                <a:lnTo>
                  <a:pt x="12838" y="8807"/>
                </a:lnTo>
                <a:cubicBezTo>
                  <a:pt x="12070" y="7741"/>
                  <a:pt x="11129" y="6769"/>
                  <a:pt x="10251" y="5781"/>
                </a:cubicBezTo>
                <a:cubicBezTo>
                  <a:pt x="9342" y="4778"/>
                  <a:pt x="8433" y="3712"/>
                  <a:pt x="7430" y="2803"/>
                </a:cubicBezTo>
                <a:cubicBezTo>
                  <a:pt x="7649" y="2537"/>
                  <a:pt x="7853" y="2270"/>
                  <a:pt x="8073" y="2004"/>
                </a:cubicBezTo>
                <a:close/>
                <a:moveTo>
                  <a:pt x="7179" y="3117"/>
                </a:moveTo>
                <a:cubicBezTo>
                  <a:pt x="7932" y="4042"/>
                  <a:pt x="8762" y="4919"/>
                  <a:pt x="9562" y="5813"/>
                </a:cubicBezTo>
                <a:cubicBezTo>
                  <a:pt x="10424" y="6800"/>
                  <a:pt x="11223" y="7866"/>
                  <a:pt x="12132" y="8822"/>
                </a:cubicBezTo>
                <a:cubicBezTo>
                  <a:pt x="11913" y="8822"/>
                  <a:pt x="11693" y="8838"/>
                  <a:pt x="11458" y="8838"/>
                </a:cubicBezTo>
                <a:cubicBezTo>
                  <a:pt x="11333" y="8838"/>
                  <a:pt x="11223" y="8885"/>
                  <a:pt x="11113" y="8948"/>
                </a:cubicBezTo>
                <a:cubicBezTo>
                  <a:pt x="10377" y="8117"/>
                  <a:pt x="9609" y="7318"/>
                  <a:pt x="8856" y="6518"/>
                </a:cubicBezTo>
                <a:cubicBezTo>
                  <a:pt x="8088" y="5703"/>
                  <a:pt x="7336" y="4763"/>
                  <a:pt x="6427" y="4073"/>
                </a:cubicBezTo>
                <a:cubicBezTo>
                  <a:pt x="6678" y="3759"/>
                  <a:pt x="6928" y="3446"/>
                  <a:pt x="7179" y="3117"/>
                </a:cubicBezTo>
                <a:close/>
                <a:moveTo>
                  <a:pt x="6192" y="4371"/>
                </a:moveTo>
                <a:cubicBezTo>
                  <a:pt x="6850" y="5280"/>
                  <a:pt x="7743" y="6064"/>
                  <a:pt x="8496" y="6879"/>
                </a:cubicBezTo>
                <a:cubicBezTo>
                  <a:pt x="9248" y="7709"/>
                  <a:pt x="10001" y="8556"/>
                  <a:pt x="10753" y="9402"/>
                </a:cubicBezTo>
                <a:cubicBezTo>
                  <a:pt x="10737" y="9449"/>
                  <a:pt x="10737" y="9512"/>
                  <a:pt x="10737" y="9575"/>
                </a:cubicBezTo>
                <a:cubicBezTo>
                  <a:pt x="10753" y="10092"/>
                  <a:pt x="10800" y="10625"/>
                  <a:pt x="10816" y="11142"/>
                </a:cubicBezTo>
                <a:cubicBezTo>
                  <a:pt x="10769" y="11079"/>
                  <a:pt x="10706" y="11079"/>
                  <a:pt x="10659" y="11079"/>
                </a:cubicBezTo>
                <a:cubicBezTo>
                  <a:pt x="8935" y="9151"/>
                  <a:pt x="7226" y="7208"/>
                  <a:pt x="5424" y="5358"/>
                </a:cubicBezTo>
                <a:cubicBezTo>
                  <a:pt x="5674" y="5029"/>
                  <a:pt x="5941" y="4700"/>
                  <a:pt x="6192" y="4371"/>
                </a:cubicBezTo>
                <a:close/>
                <a:moveTo>
                  <a:pt x="5157" y="5687"/>
                </a:moveTo>
                <a:cubicBezTo>
                  <a:pt x="6991" y="7897"/>
                  <a:pt x="8966" y="10013"/>
                  <a:pt x="10878" y="12161"/>
                </a:cubicBezTo>
                <a:cubicBezTo>
                  <a:pt x="10894" y="12506"/>
                  <a:pt x="10910" y="12835"/>
                  <a:pt x="10941" y="13180"/>
                </a:cubicBezTo>
                <a:cubicBezTo>
                  <a:pt x="10424" y="12662"/>
                  <a:pt x="9765" y="12239"/>
                  <a:pt x="9233" y="11722"/>
                </a:cubicBezTo>
                <a:cubicBezTo>
                  <a:pt x="8621" y="11126"/>
                  <a:pt x="8057" y="10484"/>
                  <a:pt x="7493" y="9857"/>
                </a:cubicBezTo>
                <a:cubicBezTo>
                  <a:pt x="6584" y="8838"/>
                  <a:pt x="5580" y="7380"/>
                  <a:pt x="4311" y="6769"/>
                </a:cubicBezTo>
                <a:cubicBezTo>
                  <a:pt x="4483" y="6549"/>
                  <a:pt x="4640" y="6330"/>
                  <a:pt x="4812" y="6126"/>
                </a:cubicBezTo>
                <a:cubicBezTo>
                  <a:pt x="4922" y="5970"/>
                  <a:pt x="5047" y="5828"/>
                  <a:pt x="5157" y="5687"/>
                </a:cubicBezTo>
                <a:close/>
                <a:moveTo>
                  <a:pt x="4123" y="7035"/>
                </a:moveTo>
                <a:cubicBezTo>
                  <a:pt x="4562" y="7615"/>
                  <a:pt x="5157" y="8086"/>
                  <a:pt x="5659" y="8603"/>
                </a:cubicBezTo>
                <a:cubicBezTo>
                  <a:pt x="6286" y="9277"/>
                  <a:pt x="6881" y="9998"/>
                  <a:pt x="7493" y="10687"/>
                </a:cubicBezTo>
                <a:cubicBezTo>
                  <a:pt x="8417" y="11722"/>
                  <a:pt x="9515" y="13180"/>
                  <a:pt x="10878" y="13666"/>
                </a:cubicBezTo>
                <a:lnTo>
                  <a:pt x="10972" y="13666"/>
                </a:lnTo>
                <a:cubicBezTo>
                  <a:pt x="11004" y="14246"/>
                  <a:pt x="11035" y="14826"/>
                  <a:pt x="11066" y="15390"/>
                </a:cubicBezTo>
                <a:cubicBezTo>
                  <a:pt x="9515" y="14340"/>
                  <a:pt x="8088" y="13117"/>
                  <a:pt x="6787" y="11738"/>
                </a:cubicBezTo>
                <a:cubicBezTo>
                  <a:pt x="6270" y="11189"/>
                  <a:pt x="5753" y="10609"/>
                  <a:pt x="5220" y="10061"/>
                </a:cubicBezTo>
                <a:cubicBezTo>
                  <a:pt x="5236" y="9966"/>
                  <a:pt x="5236" y="9857"/>
                  <a:pt x="5236" y="9763"/>
                </a:cubicBezTo>
                <a:cubicBezTo>
                  <a:pt x="5251" y="9465"/>
                  <a:pt x="5016" y="9151"/>
                  <a:pt x="4718" y="9089"/>
                </a:cubicBezTo>
                <a:cubicBezTo>
                  <a:pt x="4483" y="9026"/>
                  <a:pt x="4248" y="8979"/>
                  <a:pt x="3997" y="8932"/>
                </a:cubicBezTo>
                <a:cubicBezTo>
                  <a:pt x="3715" y="8713"/>
                  <a:pt x="3433" y="8493"/>
                  <a:pt x="3120" y="8305"/>
                </a:cubicBezTo>
                <a:cubicBezTo>
                  <a:pt x="3480" y="7897"/>
                  <a:pt x="3809" y="7459"/>
                  <a:pt x="4123" y="7035"/>
                </a:cubicBezTo>
                <a:close/>
                <a:moveTo>
                  <a:pt x="5189" y="10797"/>
                </a:moveTo>
                <a:cubicBezTo>
                  <a:pt x="5784" y="11409"/>
                  <a:pt x="6364" y="12067"/>
                  <a:pt x="6975" y="12694"/>
                </a:cubicBezTo>
                <a:cubicBezTo>
                  <a:pt x="8229" y="14010"/>
                  <a:pt x="9624" y="15170"/>
                  <a:pt x="11113" y="16189"/>
                </a:cubicBezTo>
                <a:cubicBezTo>
                  <a:pt x="11129" y="16362"/>
                  <a:pt x="11145" y="16534"/>
                  <a:pt x="11145" y="16691"/>
                </a:cubicBezTo>
                <a:cubicBezTo>
                  <a:pt x="9044" y="15343"/>
                  <a:pt x="7148" y="13775"/>
                  <a:pt x="5157" y="12255"/>
                </a:cubicBezTo>
                <a:cubicBezTo>
                  <a:pt x="5157" y="12255"/>
                  <a:pt x="5142" y="12239"/>
                  <a:pt x="5142" y="12239"/>
                </a:cubicBezTo>
                <a:cubicBezTo>
                  <a:pt x="5157" y="11753"/>
                  <a:pt x="5173" y="11267"/>
                  <a:pt x="5189" y="10797"/>
                </a:cubicBezTo>
                <a:close/>
                <a:moveTo>
                  <a:pt x="5047" y="15139"/>
                </a:moveTo>
                <a:cubicBezTo>
                  <a:pt x="5659" y="15829"/>
                  <a:pt x="6333" y="16456"/>
                  <a:pt x="7007" y="17067"/>
                </a:cubicBezTo>
                <a:cubicBezTo>
                  <a:pt x="7069" y="17114"/>
                  <a:pt x="7116" y="17177"/>
                  <a:pt x="7179" y="17224"/>
                </a:cubicBezTo>
                <a:cubicBezTo>
                  <a:pt x="6928" y="17177"/>
                  <a:pt x="6678" y="17145"/>
                  <a:pt x="6427" y="17114"/>
                </a:cubicBezTo>
                <a:cubicBezTo>
                  <a:pt x="6207" y="17083"/>
                  <a:pt x="5988" y="17051"/>
                  <a:pt x="5784" y="17020"/>
                </a:cubicBezTo>
                <a:cubicBezTo>
                  <a:pt x="5580" y="16832"/>
                  <a:pt x="5392" y="16644"/>
                  <a:pt x="5220" y="16456"/>
                </a:cubicBezTo>
                <a:cubicBezTo>
                  <a:pt x="5142" y="16362"/>
                  <a:pt x="5079" y="16268"/>
                  <a:pt x="5000" y="16189"/>
                </a:cubicBezTo>
                <a:cubicBezTo>
                  <a:pt x="5016" y="15844"/>
                  <a:pt x="5032" y="15484"/>
                  <a:pt x="5047" y="15139"/>
                </a:cubicBezTo>
                <a:close/>
                <a:moveTo>
                  <a:pt x="5094" y="14010"/>
                </a:moveTo>
                <a:cubicBezTo>
                  <a:pt x="6427" y="15217"/>
                  <a:pt x="7838" y="16377"/>
                  <a:pt x="9233" y="17521"/>
                </a:cubicBezTo>
                <a:cubicBezTo>
                  <a:pt x="8856" y="17474"/>
                  <a:pt x="8496" y="17412"/>
                  <a:pt x="8135" y="17365"/>
                </a:cubicBezTo>
                <a:cubicBezTo>
                  <a:pt x="7806" y="17114"/>
                  <a:pt x="7477" y="16879"/>
                  <a:pt x="7211" y="16644"/>
                </a:cubicBezTo>
                <a:cubicBezTo>
                  <a:pt x="6490" y="15985"/>
                  <a:pt x="5800" y="15296"/>
                  <a:pt x="5063" y="14622"/>
                </a:cubicBezTo>
                <a:cubicBezTo>
                  <a:pt x="5079" y="14418"/>
                  <a:pt x="5079" y="14214"/>
                  <a:pt x="5094" y="14010"/>
                </a:cubicBezTo>
                <a:close/>
                <a:moveTo>
                  <a:pt x="5126" y="12568"/>
                </a:moveTo>
                <a:cubicBezTo>
                  <a:pt x="6834" y="14465"/>
                  <a:pt x="9029" y="16048"/>
                  <a:pt x="11192" y="17396"/>
                </a:cubicBezTo>
                <a:cubicBezTo>
                  <a:pt x="11192" y="17537"/>
                  <a:pt x="11207" y="17678"/>
                  <a:pt x="11223" y="17819"/>
                </a:cubicBezTo>
                <a:lnTo>
                  <a:pt x="10439" y="17710"/>
                </a:lnTo>
                <a:cubicBezTo>
                  <a:pt x="10377" y="17631"/>
                  <a:pt x="10314" y="17569"/>
                  <a:pt x="10251" y="17506"/>
                </a:cubicBezTo>
                <a:cubicBezTo>
                  <a:pt x="10231" y="17486"/>
                  <a:pt x="10204" y="17477"/>
                  <a:pt x="10178" y="17477"/>
                </a:cubicBezTo>
                <a:cubicBezTo>
                  <a:pt x="10122" y="17477"/>
                  <a:pt x="10068" y="17515"/>
                  <a:pt x="10079" y="17569"/>
                </a:cubicBezTo>
                <a:cubicBezTo>
                  <a:pt x="8433" y="16205"/>
                  <a:pt x="6803" y="14810"/>
                  <a:pt x="5110" y="13525"/>
                </a:cubicBezTo>
                <a:cubicBezTo>
                  <a:pt x="5110" y="13211"/>
                  <a:pt x="5126" y="12882"/>
                  <a:pt x="5126" y="12568"/>
                </a:cubicBezTo>
                <a:close/>
                <a:moveTo>
                  <a:pt x="8114" y="0"/>
                </a:moveTo>
                <a:cubicBezTo>
                  <a:pt x="7935" y="0"/>
                  <a:pt x="7763" y="65"/>
                  <a:pt x="7649" y="217"/>
                </a:cubicBezTo>
                <a:lnTo>
                  <a:pt x="4076" y="4716"/>
                </a:lnTo>
                <a:cubicBezTo>
                  <a:pt x="3088" y="5938"/>
                  <a:pt x="2069" y="7788"/>
                  <a:pt x="580" y="8446"/>
                </a:cubicBezTo>
                <a:cubicBezTo>
                  <a:pt x="0" y="8697"/>
                  <a:pt x="157" y="9684"/>
                  <a:pt x="753" y="9794"/>
                </a:cubicBezTo>
                <a:cubicBezTo>
                  <a:pt x="1787" y="9982"/>
                  <a:pt x="2822" y="10170"/>
                  <a:pt x="3856" y="10358"/>
                </a:cubicBezTo>
                <a:cubicBezTo>
                  <a:pt x="3935" y="12678"/>
                  <a:pt x="3888" y="15029"/>
                  <a:pt x="4029" y="17349"/>
                </a:cubicBezTo>
                <a:cubicBezTo>
                  <a:pt x="4029" y="17380"/>
                  <a:pt x="4029" y="17412"/>
                  <a:pt x="4013" y="17427"/>
                </a:cubicBezTo>
                <a:cubicBezTo>
                  <a:pt x="3903" y="17553"/>
                  <a:pt x="3809" y="17710"/>
                  <a:pt x="3731" y="17913"/>
                </a:cubicBezTo>
                <a:cubicBezTo>
                  <a:pt x="3621" y="18164"/>
                  <a:pt x="3699" y="18368"/>
                  <a:pt x="3872" y="18493"/>
                </a:cubicBezTo>
                <a:cubicBezTo>
                  <a:pt x="3856" y="18572"/>
                  <a:pt x="3856" y="18634"/>
                  <a:pt x="3841" y="18681"/>
                </a:cubicBezTo>
                <a:cubicBezTo>
                  <a:pt x="3809" y="18854"/>
                  <a:pt x="3903" y="19026"/>
                  <a:pt x="4076" y="19089"/>
                </a:cubicBezTo>
                <a:cubicBezTo>
                  <a:pt x="4653" y="19262"/>
                  <a:pt x="5266" y="19323"/>
                  <a:pt x="5881" y="19323"/>
                </a:cubicBezTo>
                <a:cubicBezTo>
                  <a:pt x="6434" y="19323"/>
                  <a:pt x="6990" y="19274"/>
                  <a:pt x="7524" y="19214"/>
                </a:cubicBezTo>
                <a:cubicBezTo>
                  <a:pt x="8057" y="19167"/>
                  <a:pt x="8621" y="19120"/>
                  <a:pt x="9170" y="18995"/>
                </a:cubicBezTo>
                <a:cubicBezTo>
                  <a:pt x="10048" y="19120"/>
                  <a:pt x="10925" y="19261"/>
                  <a:pt x="11803" y="19387"/>
                </a:cubicBezTo>
                <a:cubicBezTo>
                  <a:pt x="11856" y="19396"/>
                  <a:pt x="11910" y="19401"/>
                  <a:pt x="11964" y="19401"/>
                </a:cubicBezTo>
                <a:cubicBezTo>
                  <a:pt x="12362" y="19401"/>
                  <a:pt x="12771" y="19150"/>
                  <a:pt x="12744" y="18681"/>
                </a:cubicBezTo>
                <a:cubicBezTo>
                  <a:pt x="12571" y="15876"/>
                  <a:pt x="12414" y="13070"/>
                  <a:pt x="12242" y="10280"/>
                </a:cubicBezTo>
                <a:cubicBezTo>
                  <a:pt x="13151" y="10249"/>
                  <a:pt x="14045" y="10217"/>
                  <a:pt x="14954" y="10202"/>
                </a:cubicBezTo>
                <a:cubicBezTo>
                  <a:pt x="15549" y="10170"/>
                  <a:pt x="15910" y="9418"/>
                  <a:pt x="15455" y="8979"/>
                </a:cubicBezTo>
                <a:cubicBezTo>
                  <a:pt x="12806" y="6440"/>
                  <a:pt x="10581" y="3556"/>
                  <a:pt x="8778" y="358"/>
                </a:cubicBezTo>
                <a:cubicBezTo>
                  <a:pt x="8656" y="143"/>
                  <a:pt x="8378" y="0"/>
                  <a:pt x="8114" y="0"/>
                </a:cubicBezTo>
                <a:close/>
              </a:path>
            </a:pathLst>
          </a:custGeom>
          <a:solidFill>
            <a:srgbClr val="CF87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วงรี 49"/>
          <p:cNvSpPr/>
          <p:nvPr/>
        </p:nvSpPr>
        <p:spPr>
          <a:xfrm>
            <a:off x="8744182" y="4321181"/>
            <a:ext cx="104400" cy="10493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1" name="วงรี 140"/>
          <p:cNvSpPr/>
          <p:nvPr/>
        </p:nvSpPr>
        <p:spPr>
          <a:xfrm>
            <a:off x="8816190" y="4160764"/>
            <a:ext cx="104400" cy="104933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7" name="วงรี 146"/>
          <p:cNvSpPr/>
          <p:nvPr/>
        </p:nvSpPr>
        <p:spPr>
          <a:xfrm>
            <a:off x="8700418" y="3993431"/>
            <a:ext cx="104400" cy="10493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8" name="วงรี 147"/>
          <p:cNvSpPr/>
          <p:nvPr/>
        </p:nvSpPr>
        <p:spPr>
          <a:xfrm flipH="1">
            <a:off x="8488542" y="4727919"/>
            <a:ext cx="104400" cy="104933"/>
          </a:xfrm>
          <a:prstGeom prst="ellipse">
            <a:avLst/>
          </a:prstGeom>
          <a:solidFill>
            <a:srgbClr val="FFBD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9" name="วงรี 148"/>
          <p:cNvSpPr/>
          <p:nvPr/>
        </p:nvSpPr>
        <p:spPr>
          <a:xfrm flipH="1">
            <a:off x="8416534" y="4567502"/>
            <a:ext cx="104400" cy="104933"/>
          </a:xfrm>
          <a:prstGeom prst="ellipse">
            <a:avLst/>
          </a:prstGeom>
          <a:solidFill>
            <a:srgbClr val="EFD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0" name="วงรี 149"/>
          <p:cNvSpPr/>
          <p:nvPr/>
        </p:nvSpPr>
        <p:spPr>
          <a:xfrm flipH="1">
            <a:off x="8532306" y="4400169"/>
            <a:ext cx="104400" cy="104933"/>
          </a:xfrm>
          <a:prstGeom prst="ellipse">
            <a:avLst/>
          </a:prstGeom>
          <a:solidFill>
            <a:srgbClr val="D597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A6C0F59-7FB9-4D39-A5E6-818A102F98C7}"/>
              </a:ext>
            </a:extLst>
          </p:cNvPr>
          <p:cNvSpPr txBox="1"/>
          <p:nvPr/>
        </p:nvSpPr>
        <p:spPr>
          <a:xfrm>
            <a:off x="1470321" y="845276"/>
            <a:ext cx="65192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استخدم الآلة الحاسبة للتحقَّق من صحة الإجابات التالية . إذا كانت الإجابة خطأ،</a:t>
            </a:r>
          </a:p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اكتب الإجابة الصحيحة: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6" name="รูปภาพ 73">
            <a:extLst>
              <a:ext uri="{FF2B5EF4-FFF2-40B4-BE49-F238E27FC236}">
                <a16:creationId xmlns:a16="http://schemas.microsoft.com/office/drawing/2014/main" id="{81C31E47-8E2D-4CE7-8460-CE56ACF4A5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650" y="301632"/>
            <a:ext cx="207247" cy="222486"/>
          </a:xfrm>
          <a:prstGeom prst="rect">
            <a:avLst/>
          </a:prstGeom>
        </p:spPr>
      </p:pic>
      <p:sp>
        <p:nvSpPr>
          <p:cNvPr id="37" name="รูปแบบอิสระ 1">
            <a:extLst>
              <a:ext uri="{FF2B5EF4-FFF2-40B4-BE49-F238E27FC236}">
                <a16:creationId xmlns:a16="http://schemas.microsoft.com/office/drawing/2014/main" id="{45C50BBD-C239-4382-BD29-F75FC1987126}"/>
              </a:ext>
            </a:extLst>
          </p:cNvPr>
          <p:cNvSpPr/>
          <p:nvPr/>
        </p:nvSpPr>
        <p:spPr>
          <a:xfrm>
            <a:off x="4378014" y="378338"/>
            <a:ext cx="1023429" cy="261848"/>
          </a:xfrm>
          <a:custGeom>
            <a:avLst/>
            <a:gdLst>
              <a:gd name="connsiteX0" fmla="*/ 0 w 1333500"/>
              <a:gd name="connsiteY0" fmla="*/ 470024 h 470024"/>
              <a:gd name="connsiteX1" fmla="*/ 279400 w 1333500"/>
              <a:gd name="connsiteY1" fmla="*/ 124 h 470024"/>
              <a:gd name="connsiteX2" fmla="*/ 254000 w 1333500"/>
              <a:gd name="connsiteY2" fmla="*/ 470024 h 470024"/>
              <a:gd name="connsiteX3" fmla="*/ 533400 w 1333500"/>
              <a:gd name="connsiteY3" fmla="*/ 124 h 470024"/>
              <a:gd name="connsiteX4" fmla="*/ 508000 w 1333500"/>
              <a:gd name="connsiteY4" fmla="*/ 419224 h 470024"/>
              <a:gd name="connsiteX5" fmla="*/ 800100 w 1333500"/>
              <a:gd name="connsiteY5" fmla="*/ 12824 h 470024"/>
              <a:gd name="connsiteX6" fmla="*/ 787400 w 1333500"/>
              <a:gd name="connsiteY6" fmla="*/ 457324 h 470024"/>
              <a:gd name="connsiteX7" fmla="*/ 1092200 w 1333500"/>
              <a:gd name="connsiteY7" fmla="*/ 124 h 470024"/>
              <a:gd name="connsiteX8" fmla="*/ 1028700 w 1333500"/>
              <a:gd name="connsiteY8" fmla="*/ 457324 h 470024"/>
              <a:gd name="connsiteX9" fmla="*/ 1333500 w 1333500"/>
              <a:gd name="connsiteY9" fmla="*/ 25524 h 470024"/>
              <a:gd name="connsiteX10" fmla="*/ 1333500 w 1333500"/>
              <a:gd name="connsiteY10" fmla="*/ 25524 h 470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33500" h="470024">
                <a:moveTo>
                  <a:pt x="0" y="470024"/>
                </a:moveTo>
                <a:cubicBezTo>
                  <a:pt x="118533" y="235074"/>
                  <a:pt x="237067" y="124"/>
                  <a:pt x="279400" y="124"/>
                </a:cubicBezTo>
                <a:cubicBezTo>
                  <a:pt x="321733" y="124"/>
                  <a:pt x="211667" y="470024"/>
                  <a:pt x="254000" y="470024"/>
                </a:cubicBezTo>
                <a:cubicBezTo>
                  <a:pt x="296333" y="470024"/>
                  <a:pt x="491067" y="8591"/>
                  <a:pt x="533400" y="124"/>
                </a:cubicBezTo>
                <a:cubicBezTo>
                  <a:pt x="575733" y="-8343"/>
                  <a:pt x="463550" y="417107"/>
                  <a:pt x="508000" y="419224"/>
                </a:cubicBezTo>
                <a:cubicBezTo>
                  <a:pt x="552450" y="421341"/>
                  <a:pt x="753533" y="6474"/>
                  <a:pt x="800100" y="12824"/>
                </a:cubicBezTo>
                <a:cubicBezTo>
                  <a:pt x="846667" y="19174"/>
                  <a:pt x="738717" y="459441"/>
                  <a:pt x="787400" y="457324"/>
                </a:cubicBezTo>
                <a:cubicBezTo>
                  <a:pt x="836083" y="455207"/>
                  <a:pt x="1051983" y="124"/>
                  <a:pt x="1092200" y="124"/>
                </a:cubicBezTo>
                <a:cubicBezTo>
                  <a:pt x="1132417" y="124"/>
                  <a:pt x="988483" y="453091"/>
                  <a:pt x="1028700" y="457324"/>
                </a:cubicBezTo>
                <a:cubicBezTo>
                  <a:pt x="1068917" y="461557"/>
                  <a:pt x="1333500" y="25524"/>
                  <a:pt x="1333500" y="25524"/>
                </a:cubicBezTo>
                <a:lnTo>
                  <a:pt x="1333500" y="25524"/>
                </a:lnTo>
              </a:path>
            </a:pathLst>
          </a:custGeom>
          <a:ln w="203200" cap="rnd">
            <a:solidFill>
              <a:schemeClr val="accent2">
                <a:lumMod val="20000"/>
                <a:lumOff val="80000"/>
                <a:alpha val="70000"/>
              </a:schemeClr>
            </a:solidFill>
          </a:ln>
          <a:effectLst>
            <a:outerShdw blurRad="50800" dist="38100" dir="2700000" algn="tl" rotWithShape="0">
              <a:srgbClr val="FFD85B">
                <a:alpha val="4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>
              <a:solidFill>
                <a:srgbClr val="E8C6D2"/>
              </a:solidFill>
              <a:latin typeface="can_NongAor" pitchFamily="2" charset="0"/>
              <a:cs typeface="can_NongAor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B157D48-89B6-41A6-8C0D-03F10B8C7E4E}"/>
              </a:ext>
            </a:extLst>
          </p:cNvPr>
          <p:cNvSpPr txBox="1"/>
          <p:nvPr/>
        </p:nvSpPr>
        <p:spPr>
          <a:xfrm>
            <a:off x="4379800" y="320252"/>
            <a:ext cx="11290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تمرين(2)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4209854-A97E-472D-838A-812BAE5B0D5B}"/>
              </a:ext>
            </a:extLst>
          </p:cNvPr>
          <p:cNvSpPr txBox="1"/>
          <p:nvPr/>
        </p:nvSpPr>
        <p:spPr>
          <a:xfrm>
            <a:off x="5400441" y="315550"/>
            <a:ext cx="24770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استراتيجية "فكر-زاوج-ناقش"</a:t>
            </a:r>
            <a:endParaRPr lang="en-US" sz="16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39D9B0F-232A-48F1-B08E-1A0A55826AD9}"/>
              </a:ext>
            </a:extLst>
          </p:cNvPr>
          <p:cNvSpPr txBox="1"/>
          <p:nvPr/>
        </p:nvSpPr>
        <p:spPr>
          <a:xfrm>
            <a:off x="2079015" y="320252"/>
            <a:ext cx="23213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كتاب الطالب صفحة37رقم(2)</a:t>
            </a:r>
            <a:endParaRPr lang="en-US" sz="16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D56881-F22D-4137-BFCF-4A94ED118DE9}"/>
              </a:ext>
            </a:extLst>
          </p:cNvPr>
          <p:cNvSpPr txBox="1"/>
          <p:nvPr/>
        </p:nvSpPr>
        <p:spPr>
          <a:xfrm>
            <a:off x="5863862" y="1916380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12×18-4×23=124</a:t>
            </a:r>
            <a:endParaRPr lang="en-US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C54B7C8-684F-4101-97FF-B99B35EC786A}"/>
              </a:ext>
            </a:extLst>
          </p:cNvPr>
          <p:cNvSpPr txBox="1"/>
          <p:nvPr/>
        </p:nvSpPr>
        <p:spPr>
          <a:xfrm>
            <a:off x="609297" y="2017842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(16÷4)×(7+3×4)=76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9C95383-E620-48E0-A3F3-071E1EA41975}"/>
              </a:ext>
            </a:extLst>
          </p:cNvPr>
          <p:cNvSpPr txBox="1"/>
          <p:nvPr/>
        </p:nvSpPr>
        <p:spPr>
          <a:xfrm>
            <a:off x="602851" y="3809857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(82-36)×(2+6)=16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0927653-2622-418F-BED8-AB215954C3D0}"/>
              </a:ext>
            </a:extLst>
          </p:cNvPr>
          <p:cNvSpPr txBox="1"/>
          <p:nvPr/>
        </p:nvSpPr>
        <p:spPr>
          <a:xfrm>
            <a:off x="6012160" y="3713853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(3×7-4)-(4+6÷2)=12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9" name="صورة 16">
            <a:extLst>
              <a:ext uri="{FF2B5EF4-FFF2-40B4-BE49-F238E27FC236}">
                <a16:creationId xmlns:a16="http://schemas.microsoft.com/office/drawing/2014/main" id="{737C5852-719F-4930-A45D-1FBF09D0C2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034" t="17127" b="40052"/>
          <a:stretch/>
        </p:blipFill>
        <p:spPr>
          <a:xfrm>
            <a:off x="3737577" y="1753968"/>
            <a:ext cx="2534747" cy="290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558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141" grpId="0" animBg="1"/>
      <p:bldP spid="147" grpId="0" animBg="1"/>
      <p:bldP spid="148" grpId="0" animBg="1"/>
      <p:bldP spid="149" grpId="0" animBg="1"/>
      <p:bldP spid="15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0AB8AEB-D50F-4FE0-9144-AAC4F5C283DC}"/>
              </a:ext>
            </a:extLst>
          </p:cNvPr>
          <p:cNvSpPr txBox="1"/>
          <p:nvPr/>
        </p:nvSpPr>
        <p:spPr>
          <a:xfrm>
            <a:off x="7228743" y="267494"/>
            <a:ext cx="17383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التقويم الختامي</a:t>
            </a:r>
            <a:endParaRPr lang="en-US" sz="2000" b="1" u="sng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5CF7C4-E396-4670-9D77-A2AB3E388B8B}"/>
              </a:ext>
            </a:extLst>
          </p:cNvPr>
          <p:cNvSpPr txBox="1"/>
          <p:nvPr/>
        </p:nvSpPr>
        <p:spPr>
          <a:xfrm>
            <a:off x="2706518" y="565337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حــــــوِّط الإجـــــــــــــــابة الصحـــــــــــــيحة</a:t>
            </a:r>
            <a:endParaRPr lang="en-US" sz="24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0EE0AB-6483-4BD6-928B-1478AFF5A64A}"/>
              </a:ext>
            </a:extLst>
          </p:cNvPr>
          <p:cNvSpPr txBox="1"/>
          <p:nvPr/>
        </p:nvSpPr>
        <p:spPr>
          <a:xfrm>
            <a:off x="4990563" y="1845911"/>
            <a:ext cx="2992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OM" sz="2400" dirty="0">
                <a:latin typeface="Calibri" panose="020F0502020204030204" pitchFamily="34" charset="0"/>
                <a:cs typeface="Calibri" panose="020F0502020204030204" pitchFamily="34" charset="0"/>
              </a:rPr>
              <a:t>ما ناتج 3 </a:t>
            </a:r>
            <a:r>
              <a:rPr lang="ar-OM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OM" sz="2400" dirty="0">
                <a:latin typeface="Calibri" panose="020F0502020204030204" pitchFamily="34" charset="0"/>
                <a:cs typeface="Calibri" panose="020F0502020204030204" pitchFamily="34" charset="0"/>
              </a:rPr>
              <a:t>×(8-6)-2 </a:t>
            </a:r>
            <a:r>
              <a:rPr lang="ar-OM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OM" sz="2400" dirty="0">
                <a:latin typeface="Calibri" panose="020F0502020204030204" pitchFamily="34" charset="0"/>
                <a:cs typeface="Calibri" panose="020F0502020204030204" pitchFamily="34" charset="0"/>
              </a:rPr>
              <a:t>+20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0306881-6FBA-4FA6-A52A-140F6C7F8CBE}"/>
              </a:ext>
            </a:extLst>
          </p:cNvPr>
          <p:cNvGrpSpPr/>
          <p:nvPr/>
        </p:nvGrpSpPr>
        <p:grpSpPr>
          <a:xfrm>
            <a:off x="6669119" y="2748140"/>
            <a:ext cx="1224136" cy="452084"/>
            <a:chOff x="5940151" y="2319721"/>
            <a:chExt cx="1296145" cy="452084"/>
          </a:xfrm>
        </p:grpSpPr>
        <p:grpSp>
          <p:nvGrpSpPr>
            <p:cNvPr id="12" name="กลุ่ม 52">
              <a:extLst>
                <a:ext uri="{FF2B5EF4-FFF2-40B4-BE49-F238E27FC236}">
                  <a16:creationId xmlns:a16="http://schemas.microsoft.com/office/drawing/2014/main" id="{5B75CE68-7316-4B0E-956F-9CE45FF3A85E}"/>
                </a:ext>
              </a:extLst>
            </p:cNvPr>
            <p:cNvGrpSpPr/>
            <p:nvPr/>
          </p:nvGrpSpPr>
          <p:grpSpPr>
            <a:xfrm rot="10800000">
              <a:off x="5940151" y="2319721"/>
              <a:ext cx="1296145" cy="396044"/>
              <a:chOff x="542756" y="1532596"/>
              <a:chExt cx="1997628" cy="506314"/>
            </a:xfrm>
          </p:grpSpPr>
          <p:sp>
            <p:nvSpPr>
              <p:cNvPr id="13" name="สี่เหลี่ยมผืนผ้ามุมมน 50">
                <a:extLst>
                  <a:ext uri="{FF2B5EF4-FFF2-40B4-BE49-F238E27FC236}">
                    <a16:creationId xmlns:a16="http://schemas.microsoft.com/office/drawing/2014/main" id="{0F437D49-6876-4110-9611-C5BFC405781D}"/>
                  </a:ext>
                </a:extLst>
              </p:cNvPr>
              <p:cNvSpPr/>
              <p:nvPr/>
            </p:nvSpPr>
            <p:spPr>
              <a:xfrm>
                <a:off x="691339" y="1532596"/>
                <a:ext cx="1849045" cy="506314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rgbClr val="C36B8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4" name="วงรี 47">
                <a:extLst>
                  <a:ext uri="{FF2B5EF4-FFF2-40B4-BE49-F238E27FC236}">
                    <a16:creationId xmlns:a16="http://schemas.microsoft.com/office/drawing/2014/main" id="{C30BDC20-2744-46B8-BCB5-1394E275291C}"/>
                  </a:ext>
                </a:extLst>
              </p:cNvPr>
              <p:cNvSpPr/>
              <p:nvPr/>
            </p:nvSpPr>
            <p:spPr>
              <a:xfrm>
                <a:off x="542756" y="1532596"/>
                <a:ext cx="644868" cy="50631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C36B8A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15EEBDB-09E7-4B02-A129-38C3A3C299DD}"/>
                </a:ext>
              </a:extLst>
            </p:cNvPr>
            <p:cNvSpPr txBox="1"/>
            <p:nvPr/>
          </p:nvSpPr>
          <p:spPr>
            <a:xfrm>
              <a:off x="6840426" y="2371695"/>
              <a:ext cx="3600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أ</a:t>
              </a:r>
              <a:endParaRPr lang="en-US" sz="2000" dirty="0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AD49C758-56DF-432F-8724-08957B317996}"/>
              </a:ext>
            </a:extLst>
          </p:cNvPr>
          <p:cNvSpPr txBox="1"/>
          <p:nvPr/>
        </p:nvSpPr>
        <p:spPr>
          <a:xfrm>
            <a:off x="6983634" y="2748140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/>
              <a:t>98</a:t>
            </a:r>
            <a:endParaRPr lang="en-US" sz="20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9B3F9EC-C0D5-474A-829C-9D1E5793BCAB}"/>
              </a:ext>
            </a:extLst>
          </p:cNvPr>
          <p:cNvGrpSpPr/>
          <p:nvPr/>
        </p:nvGrpSpPr>
        <p:grpSpPr>
          <a:xfrm>
            <a:off x="6669122" y="3376178"/>
            <a:ext cx="1309980" cy="422467"/>
            <a:chOff x="5940151" y="2293298"/>
            <a:chExt cx="1387038" cy="422467"/>
          </a:xfrm>
        </p:grpSpPr>
        <p:grpSp>
          <p:nvGrpSpPr>
            <p:cNvPr id="20" name="กลุ่ม 52">
              <a:extLst>
                <a:ext uri="{FF2B5EF4-FFF2-40B4-BE49-F238E27FC236}">
                  <a16:creationId xmlns:a16="http://schemas.microsoft.com/office/drawing/2014/main" id="{AE6DCB0B-2BC2-4B90-B364-CE15D21CEDAB}"/>
                </a:ext>
              </a:extLst>
            </p:cNvPr>
            <p:cNvGrpSpPr/>
            <p:nvPr/>
          </p:nvGrpSpPr>
          <p:grpSpPr>
            <a:xfrm rot="10800000">
              <a:off x="5940151" y="2319721"/>
              <a:ext cx="1296145" cy="396044"/>
              <a:chOff x="542756" y="1532596"/>
              <a:chExt cx="1997628" cy="506314"/>
            </a:xfrm>
          </p:grpSpPr>
          <p:sp>
            <p:nvSpPr>
              <p:cNvPr id="22" name="สี่เหลี่ยมผืนผ้ามุมมน 50">
                <a:extLst>
                  <a:ext uri="{FF2B5EF4-FFF2-40B4-BE49-F238E27FC236}">
                    <a16:creationId xmlns:a16="http://schemas.microsoft.com/office/drawing/2014/main" id="{BAE3F4D1-E0E0-41C5-A812-AA2FFCF040D8}"/>
                  </a:ext>
                </a:extLst>
              </p:cNvPr>
              <p:cNvSpPr/>
              <p:nvPr/>
            </p:nvSpPr>
            <p:spPr>
              <a:xfrm>
                <a:off x="691339" y="1532596"/>
                <a:ext cx="1849045" cy="506314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rgbClr val="C36B8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3" name="วงรี 47">
                <a:extLst>
                  <a:ext uri="{FF2B5EF4-FFF2-40B4-BE49-F238E27FC236}">
                    <a16:creationId xmlns:a16="http://schemas.microsoft.com/office/drawing/2014/main" id="{BA6F4215-9CD5-4297-A37C-7799DA055038}"/>
                  </a:ext>
                </a:extLst>
              </p:cNvPr>
              <p:cNvSpPr/>
              <p:nvPr/>
            </p:nvSpPr>
            <p:spPr>
              <a:xfrm>
                <a:off x="542756" y="1532596"/>
                <a:ext cx="644868" cy="50631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C36B8A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D8998AC-8CC0-4544-AA3E-5A7744BDFC29}"/>
                </a:ext>
              </a:extLst>
            </p:cNvPr>
            <p:cNvSpPr txBox="1"/>
            <p:nvPr/>
          </p:nvSpPr>
          <p:spPr>
            <a:xfrm>
              <a:off x="6626344" y="2293298"/>
              <a:ext cx="7008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ب</a:t>
              </a:r>
              <a:endParaRPr lang="en-US" sz="2000" dirty="0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C376B6C9-9CC4-491B-839C-B51CDB78879A}"/>
              </a:ext>
            </a:extLst>
          </p:cNvPr>
          <p:cNvSpPr txBox="1"/>
          <p:nvPr/>
        </p:nvSpPr>
        <p:spPr>
          <a:xfrm>
            <a:off x="6897789" y="3402601"/>
            <a:ext cx="661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/>
              <a:t>174</a:t>
            </a:r>
            <a:endParaRPr lang="en-US" sz="2000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38D365B-EE2C-4F71-B571-8B573994CF8B}"/>
              </a:ext>
            </a:extLst>
          </p:cNvPr>
          <p:cNvGrpSpPr/>
          <p:nvPr/>
        </p:nvGrpSpPr>
        <p:grpSpPr>
          <a:xfrm>
            <a:off x="4990563" y="2748140"/>
            <a:ext cx="1309980" cy="422467"/>
            <a:chOff x="5940151" y="2293298"/>
            <a:chExt cx="1387038" cy="422467"/>
          </a:xfrm>
        </p:grpSpPr>
        <p:grpSp>
          <p:nvGrpSpPr>
            <p:cNvPr id="26" name="กลุ่ม 52">
              <a:extLst>
                <a:ext uri="{FF2B5EF4-FFF2-40B4-BE49-F238E27FC236}">
                  <a16:creationId xmlns:a16="http://schemas.microsoft.com/office/drawing/2014/main" id="{892E76E0-737D-45B1-921D-9BB40E7B9ECB}"/>
                </a:ext>
              </a:extLst>
            </p:cNvPr>
            <p:cNvGrpSpPr/>
            <p:nvPr/>
          </p:nvGrpSpPr>
          <p:grpSpPr>
            <a:xfrm rot="10800000">
              <a:off x="5940151" y="2319721"/>
              <a:ext cx="1296145" cy="396044"/>
              <a:chOff x="542756" y="1532596"/>
              <a:chExt cx="1997628" cy="506314"/>
            </a:xfrm>
          </p:grpSpPr>
          <p:sp>
            <p:nvSpPr>
              <p:cNvPr id="28" name="สี่เหลี่ยมผืนผ้ามุมมน 50">
                <a:extLst>
                  <a:ext uri="{FF2B5EF4-FFF2-40B4-BE49-F238E27FC236}">
                    <a16:creationId xmlns:a16="http://schemas.microsoft.com/office/drawing/2014/main" id="{703038F8-1A31-4027-8EB2-50FE715ECFB4}"/>
                  </a:ext>
                </a:extLst>
              </p:cNvPr>
              <p:cNvSpPr/>
              <p:nvPr/>
            </p:nvSpPr>
            <p:spPr>
              <a:xfrm>
                <a:off x="691339" y="1532596"/>
                <a:ext cx="1849045" cy="506314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rgbClr val="C36B8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9" name="วงรี 47">
                <a:extLst>
                  <a:ext uri="{FF2B5EF4-FFF2-40B4-BE49-F238E27FC236}">
                    <a16:creationId xmlns:a16="http://schemas.microsoft.com/office/drawing/2014/main" id="{D8FE7B07-83AD-476A-A105-504E28743B04}"/>
                  </a:ext>
                </a:extLst>
              </p:cNvPr>
              <p:cNvSpPr/>
              <p:nvPr/>
            </p:nvSpPr>
            <p:spPr>
              <a:xfrm>
                <a:off x="542756" y="1532596"/>
                <a:ext cx="644868" cy="50631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C36B8A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4013511-A08B-4488-B708-D97AEC59BEDC}"/>
                </a:ext>
              </a:extLst>
            </p:cNvPr>
            <p:cNvSpPr txBox="1"/>
            <p:nvPr/>
          </p:nvSpPr>
          <p:spPr>
            <a:xfrm>
              <a:off x="6626344" y="2293298"/>
              <a:ext cx="7008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ج</a:t>
              </a:r>
              <a:endParaRPr lang="en-US" sz="2000" dirty="0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D039FFE2-9CC3-4757-8542-D8B36A9324BD}"/>
              </a:ext>
            </a:extLst>
          </p:cNvPr>
          <p:cNvSpPr txBox="1"/>
          <p:nvPr/>
        </p:nvSpPr>
        <p:spPr>
          <a:xfrm>
            <a:off x="5219230" y="2774563"/>
            <a:ext cx="661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/>
              <a:t>138</a:t>
            </a:r>
            <a:endParaRPr lang="en-US" sz="2000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5AE92DA-60D6-406B-AC4A-77D5271FCAEF}"/>
              </a:ext>
            </a:extLst>
          </p:cNvPr>
          <p:cNvGrpSpPr/>
          <p:nvPr/>
        </p:nvGrpSpPr>
        <p:grpSpPr>
          <a:xfrm>
            <a:off x="5026530" y="3306592"/>
            <a:ext cx="1309980" cy="422467"/>
            <a:chOff x="5940151" y="2293298"/>
            <a:chExt cx="1387038" cy="422467"/>
          </a:xfrm>
        </p:grpSpPr>
        <p:grpSp>
          <p:nvGrpSpPr>
            <p:cNvPr id="32" name="กลุ่ม 52">
              <a:extLst>
                <a:ext uri="{FF2B5EF4-FFF2-40B4-BE49-F238E27FC236}">
                  <a16:creationId xmlns:a16="http://schemas.microsoft.com/office/drawing/2014/main" id="{B8A17F27-0BDD-4B8B-8AD4-AE58FA2600FE}"/>
                </a:ext>
              </a:extLst>
            </p:cNvPr>
            <p:cNvGrpSpPr/>
            <p:nvPr/>
          </p:nvGrpSpPr>
          <p:grpSpPr>
            <a:xfrm rot="10800000">
              <a:off x="5940151" y="2319721"/>
              <a:ext cx="1296145" cy="396044"/>
              <a:chOff x="542756" y="1532596"/>
              <a:chExt cx="1997628" cy="506314"/>
            </a:xfrm>
          </p:grpSpPr>
          <p:sp>
            <p:nvSpPr>
              <p:cNvPr id="34" name="สี่เหลี่ยมผืนผ้ามุมมน 50">
                <a:extLst>
                  <a:ext uri="{FF2B5EF4-FFF2-40B4-BE49-F238E27FC236}">
                    <a16:creationId xmlns:a16="http://schemas.microsoft.com/office/drawing/2014/main" id="{5B67D505-83E8-4362-969D-7426C48B8DC4}"/>
                  </a:ext>
                </a:extLst>
              </p:cNvPr>
              <p:cNvSpPr/>
              <p:nvPr/>
            </p:nvSpPr>
            <p:spPr>
              <a:xfrm>
                <a:off x="691339" y="1532596"/>
                <a:ext cx="1849045" cy="506314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rgbClr val="C36B8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5" name="วงรี 47">
                <a:extLst>
                  <a:ext uri="{FF2B5EF4-FFF2-40B4-BE49-F238E27FC236}">
                    <a16:creationId xmlns:a16="http://schemas.microsoft.com/office/drawing/2014/main" id="{A79DED1A-1073-4D6C-B52C-C0AFB2B06768}"/>
                  </a:ext>
                </a:extLst>
              </p:cNvPr>
              <p:cNvSpPr/>
              <p:nvPr/>
            </p:nvSpPr>
            <p:spPr>
              <a:xfrm>
                <a:off x="542756" y="1532596"/>
                <a:ext cx="644868" cy="50631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C36B8A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363337A-41B8-4C4B-A7B1-EC7B120B1983}"/>
                </a:ext>
              </a:extLst>
            </p:cNvPr>
            <p:cNvSpPr txBox="1"/>
            <p:nvPr/>
          </p:nvSpPr>
          <p:spPr>
            <a:xfrm>
              <a:off x="6626344" y="2293298"/>
              <a:ext cx="7008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dirty="0"/>
                <a:t>ب</a:t>
              </a:r>
              <a:endParaRPr lang="en-US" sz="2000" dirty="0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597F22C6-540E-49D6-B9FC-13B38681EEAC}"/>
              </a:ext>
            </a:extLst>
          </p:cNvPr>
          <p:cNvSpPr txBox="1"/>
          <p:nvPr/>
        </p:nvSpPr>
        <p:spPr>
          <a:xfrm>
            <a:off x="5255197" y="3333015"/>
            <a:ext cx="661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dirty="0">
                <a:latin typeface="Calibri" panose="020F0502020204030204" pitchFamily="34" charset="0"/>
                <a:cs typeface="Calibri" panose="020F0502020204030204" pitchFamily="34" charset="0"/>
              </a:rPr>
              <a:t>-2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6025D63-03A9-49F1-B2D4-03B0D29AA301}"/>
              </a:ext>
            </a:extLst>
          </p:cNvPr>
          <p:cNvSpPr txBox="1"/>
          <p:nvPr/>
        </p:nvSpPr>
        <p:spPr>
          <a:xfrm>
            <a:off x="869691" y="1667248"/>
            <a:ext cx="3372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لتكون العملية الحسابية الآتية صحيحة ، أي مما يلي يعتبر صحيحاً.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A13C47-6BBC-481F-A5E1-37502BB7518C}"/>
              </a:ext>
            </a:extLst>
          </p:cNvPr>
          <p:cNvSpPr txBox="1"/>
          <p:nvPr/>
        </p:nvSpPr>
        <p:spPr>
          <a:xfrm>
            <a:off x="1476174" y="2925982"/>
            <a:ext cx="2376264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1800" dirty="0">
                <a:latin typeface="Calibri" panose="020F0502020204030204" pitchFamily="34" charset="0"/>
                <a:cs typeface="Calibri" panose="020F0502020204030204" pitchFamily="34" charset="0"/>
              </a:rPr>
              <a:t>ب) (15÷3)+2×3=11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98A2D9A-A0A0-46AA-A653-E4BBE8B0B60B}"/>
              </a:ext>
            </a:extLst>
          </p:cNvPr>
          <p:cNvSpPr txBox="1"/>
          <p:nvPr/>
        </p:nvSpPr>
        <p:spPr>
          <a:xfrm>
            <a:off x="1445650" y="2381471"/>
            <a:ext cx="2376264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1800" dirty="0">
                <a:latin typeface="Calibri" panose="020F0502020204030204" pitchFamily="34" charset="0"/>
                <a:cs typeface="Calibri" panose="020F0502020204030204" pitchFamily="34" charset="0"/>
              </a:rPr>
              <a:t>أ) 15÷(3+2)×3=11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D4F721D-ED79-49D0-905C-6EE0131C0744}"/>
              </a:ext>
            </a:extLst>
          </p:cNvPr>
          <p:cNvSpPr txBox="1"/>
          <p:nvPr/>
        </p:nvSpPr>
        <p:spPr>
          <a:xfrm>
            <a:off x="1481630" y="3468946"/>
            <a:ext cx="2376264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1800" dirty="0">
                <a:latin typeface="Calibri" panose="020F0502020204030204" pitchFamily="34" charset="0"/>
                <a:cs typeface="Calibri" panose="020F0502020204030204" pitchFamily="34" charset="0"/>
              </a:rPr>
              <a:t>ج) ((15÷3)+2)×3=11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C6728C0-E7D3-4E4C-818D-C651EDA20F12}"/>
              </a:ext>
            </a:extLst>
          </p:cNvPr>
          <p:cNvSpPr txBox="1"/>
          <p:nvPr/>
        </p:nvSpPr>
        <p:spPr>
          <a:xfrm>
            <a:off x="1488100" y="4011910"/>
            <a:ext cx="2376264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1800" dirty="0">
                <a:latin typeface="Calibri" panose="020F0502020204030204" pitchFamily="34" charset="0"/>
                <a:cs typeface="Calibri" panose="020F0502020204030204" pitchFamily="34" charset="0"/>
              </a:rPr>
              <a:t>د) 15÷(3+2×3)=11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รูปภาพ 63">
            <a:extLst>
              <a:ext uri="{FF2B5EF4-FFF2-40B4-BE49-F238E27FC236}">
                <a16:creationId xmlns:a16="http://schemas.microsoft.com/office/drawing/2014/main" id="{A61E1824-584E-4994-85D9-BA7681E38E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150" y="1160377"/>
            <a:ext cx="924209" cy="700610"/>
          </a:xfrm>
          <a:prstGeom prst="rect">
            <a:avLst/>
          </a:prstGeom>
        </p:spPr>
      </p:pic>
      <p:pic>
        <p:nvPicPr>
          <p:cNvPr id="49" name="รูปภาพ 63">
            <a:extLst>
              <a:ext uri="{FF2B5EF4-FFF2-40B4-BE49-F238E27FC236}">
                <a16:creationId xmlns:a16="http://schemas.microsoft.com/office/drawing/2014/main" id="{4552B4A0-BBB9-4F9E-88FD-A4B3882B7F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054845"/>
            <a:ext cx="924209" cy="70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666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กลุ่ม 44"/>
          <p:cNvGrpSpPr/>
          <p:nvPr/>
        </p:nvGrpSpPr>
        <p:grpSpPr>
          <a:xfrm>
            <a:off x="4553898" y="1290840"/>
            <a:ext cx="472517" cy="461665"/>
            <a:chOff x="1283620" y="1364797"/>
            <a:chExt cx="472517" cy="461665"/>
          </a:xfrm>
        </p:grpSpPr>
        <p:sp>
          <p:nvSpPr>
            <p:cNvPr id="71" name="วงรี 70"/>
            <p:cNvSpPr/>
            <p:nvPr/>
          </p:nvSpPr>
          <p:spPr>
            <a:xfrm>
              <a:off x="1283620" y="1365060"/>
              <a:ext cx="472517" cy="45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40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301722" y="1364797"/>
              <a:ext cx="3465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OM" sz="2400" dirty="0">
                  <a:solidFill>
                    <a:schemeClr val="bg1"/>
                  </a:solidFill>
                  <a:latin typeface="FC Onigiri Outline Color" pitchFamily="2" charset="-34"/>
                  <a:cs typeface="FC Onigiri Outline Color" pitchFamily="2" charset="-34"/>
                </a:rPr>
                <a:t>1</a:t>
              </a:r>
              <a:endParaRPr lang="th-TH" sz="2400" dirty="0">
                <a:solidFill>
                  <a:schemeClr val="bg1"/>
                </a:solidFill>
                <a:latin typeface="FC Onigiri Outline Color" pitchFamily="2" charset="-34"/>
                <a:cs typeface="FC Onigiri Outline Color" pitchFamily="2" charset="-34"/>
              </a:endParaRPr>
            </a:p>
          </p:txBody>
        </p:sp>
      </p:grpSp>
      <p:grpSp>
        <p:nvGrpSpPr>
          <p:cNvPr id="46" name="กลุ่ม 45"/>
          <p:cNvGrpSpPr/>
          <p:nvPr/>
        </p:nvGrpSpPr>
        <p:grpSpPr>
          <a:xfrm>
            <a:off x="4553898" y="2120887"/>
            <a:ext cx="472517" cy="461665"/>
            <a:chOff x="1455709" y="2844606"/>
            <a:chExt cx="472517" cy="461665"/>
          </a:xfrm>
        </p:grpSpPr>
        <p:sp>
          <p:nvSpPr>
            <p:cNvPr id="74" name="วงรี 73"/>
            <p:cNvSpPr/>
            <p:nvPr/>
          </p:nvSpPr>
          <p:spPr>
            <a:xfrm>
              <a:off x="1455709" y="2847337"/>
              <a:ext cx="472517" cy="450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40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501763" y="2844606"/>
              <a:ext cx="3962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>
                  <a:solidFill>
                    <a:schemeClr val="bg1"/>
                  </a:solidFill>
                  <a:latin typeface="FC Onigiri Outline Color" pitchFamily="2" charset="-34"/>
                  <a:cs typeface="FC Onigiri Outline Color" pitchFamily="2" charset="-34"/>
                </a:rPr>
                <a:t>2</a:t>
              </a:r>
              <a:endParaRPr lang="th-TH" sz="2400" dirty="0">
                <a:solidFill>
                  <a:schemeClr val="bg1"/>
                </a:solidFill>
                <a:latin typeface="FC Onigiri Outline Color" pitchFamily="2" charset="-34"/>
                <a:cs typeface="FC Onigiri Outline Color" pitchFamily="2" charset="-34"/>
              </a:endParaRPr>
            </a:p>
          </p:txBody>
        </p:sp>
      </p:grpSp>
      <p:sp>
        <p:nvSpPr>
          <p:cNvPr id="2" name="วงรี 1"/>
          <p:cNvSpPr/>
          <p:nvPr/>
        </p:nvSpPr>
        <p:spPr>
          <a:xfrm>
            <a:off x="622951" y="3625061"/>
            <a:ext cx="90000" cy="900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6" name="วงรี 95"/>
          <p:cNvSpPr/>
          <p:nvPr/>
        </p:nvSpPr>
        <p:spPr>
          <a:xfrm>
            <a:off x="158845" y="4228391"/>
            <a:ext cx="90000" cy="900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7" name="วงรี 96"/>
          <p:cNvSpPr/>
          <p:nvPr/>
        </p:nvSpPr>
        <p:spPr>
          <a:xfrm>
            <a:off x="1303642" y="4441257"/>
            <a:ext cx="90000" cy="90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บวก 2"/>
          <p:cNvSpPr/>
          <p:nvPr/>
        </p:nvSpPr>
        <p:spPr>
          <a:xfrm>
            <a:off x="301295" y="3666396"/>
            <a:ext cx="107896" cy="97331"/>
          </a:xfrm>
          <a:prstGeom prst="mathPlus">
            <a:avLst>
              <a:gd name="adj1" fmla="val 0"/>
            </a:avLst>
          </a:prstGeom>
          <a:solidFill>
            <a:schemeClr val="accent2">
              <a:lumMod val="20000"/>
              <a:lumOff val="80000"/>
            </a:schemeClr>
          </a:solidFill>
          <a:ln cap="rnd">
            <a:solidFill>
              <a:srgbClr val="CA7C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8" name="บวก 97"/>
          <p:cNvSpPr/>
          <p:nvPr/>
        </p:nvSpPr>
        <p:spPr>
          <a:xfrm>
            <a:off x="1147979" y="4154604"/>
            <a:ext cx="107896" cy="97331"/>
          </a:xfrm>
          <a:prstGeom prst="mathPlus">
            <a:avLst>
              <a:gd name="adj1" fmla="val 0"/>
            </a:avLst>
          </a:prstGeom>
          <a:solidFill>
            <a:schemeClr val="accent2">
              <a:lumMod val="20000"/>
              <a:lumOff val="80000"/>
            </a:schemeClr>
          </a:solidFill>
          <a:ln cap="rnd">
            <a:solidFill>
              <a:srgbClr val="86B1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2AADB4-A3E9-4C0D-B25A-A51293A5CFD8}"/>
              </a:ext>
            </a:extLst>
          </p:cNvPr>
          <p:cNvSpPr txBox="1"/>
          <p:nvPr/>
        </p:nvSpPr>
        <p:spPr>
          <a:xfrm>
            <a:off x="6080767" y="1659518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b="1" dirty="0">
                <a:latin typeface="Calibri" panose="020F0502020204030204" pitchFamily="34" charset="0"/>
                <a:cs typeface="Calibri" panose="020F0502020204030204" pitchFamily="34" charset="0"/>
              </a:rPr>
              <a:t>تفريد التعليم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0" name="กลุ่ม 46">
            <a:extLst>
              <a:ext uri="{FF2B5EF4-FFF2-40B4-BE49-F238E27FC236}">
                <a16:creationId xmlns:a16="http://schemas.microsoft.com/office/drawing/2014/main" id="{F629BB5E-92C0-4CC6-8979-D362F7D28B56}"/>
              </a:ext>
            </a:extLst>
          </p:cNvPr>
          <p:cNvGrpSpPr/>
          <p:nvPr/>
        </p:nvGrpSpPr>
        <p:grpSpPr>
          <a:xfrm>
            <a:off x="5928395" y="3607342"/>
            <a:ext cx="2376264" cy="355593"/>
            <a:chOff x="1857782" y="1456522"/>
            <a:chExt cx="2613449" cy="254869"/>
          </a:xfrm>
          <a:effectLst/>
        </p:grpSpPr>
        <p:sp>
          <p:nvSpPr>
            <p:cNvPr id="31" name="รูปแบบอิสระ 76">
              <a:extLst>
                <a:ext uri="{FF2B5EF4-FFF2-40B4-BE49-F238E27FC236}">
                  <a16:creationId xmlns:a16="http://schemas.microsoft.com/office/drawing/2014/main" id="{13E3A38B-7412-4E1C-8829-46CF76004A94}"/>
                </a:ext>
              </a:extLst>
            </p:cNvPr>
            <p:cNvSpPr/>
            <p:nvPr/>
          </p:nvSpPr>
          <p:spPr>
            <a:xfrm>
              <a:off x="1857782" y="1456522"/>
              <a:ext cx="1333500" cy="242663"/>
            </a:xfrm>
            <a:custGeom>
              <a:avLst/>
              <a:gdLst>
                <a:gd name="connsiteX0" fmla="*/ 0 w 1333500"/>
                <a:gd name="connsiteY0" fmla="*/ 470024 h 470024"/>
                <a:gd name="connsiteX1" fmla="*/ 279400 w 1333500"/>
                <a:gd name="connsiteY1" fmla="*/ 124 h 470024"/>
                <a:gd name="connsiteX2" fmla="*/ 254000 w 1333500"/>
                <a:gd name="connsiteY2" fmla="*/ 470024 h 470024"/>
                <a:gd name="connsiteX3" fmla="*/ 533400 w 1333500"/>
                <a:gd name="connsiteY3" fmla="*/ 124 h 470024"/>
                <a:gd name="connsiteX4" fmla="*/ 508000 w 1333500"/>
                <a:gd name="connsiteY4" fmla="*/ 419224 h 470024"/>
                <a:gd name="connsiteX5" fmla="*/ 800100 w 1333500"/>
                <a:gd name="connsiteY5" fmla="*/ 12824 h 470024"/>
                <a:gd name="connsiteX6" fmla="*/ 787400 w 1333500"/>
                <a:gd name="connsiteY6" fmla="*/ 457324 h 470024"/>
                <a:gd name="connsiteX7" fmla="*/ 1092200 w 1333500"/>
                <a:gd name="connsiteY7" fmla="*/ 124 h 470024"/>
                <a:gd name="connsiteX8" fmla="*/ 1028700 w 1333500"/>
                <a:gd name="connsiteY8" fmla="*/ 457324 h 470024"/>
                <a:gd name="connsiteX9" fmla="*/ 1333500 w 1333500"/>
                <a:gd name="connsiteY9" fmla="*/ 25524 h 470024"/>
                <a:gd name="connsiteX10" fmla="*/ 1333500 w 1333500"/>
                <a:gd name="connsiteY10" fmla="*/ 25524 h 470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3500" h="470024">
                  <a:moveTo>
                    <a:pt x="0" y="470024"/>
                  </a:moveTo>
                  <a:cubicBezTo>
                    <a:pt x="118533" y="235074"/>
                    <a:pt x="237067" y="124"/>
                    <a:pt x="279400" y="124"/>
                  </a:cubicBezTo>
                  <a:cubicBezTo>
                    <a:pt x="321733" y="124"/>
                    <a:pt x="211667" y="470024"/>
                    <a:pt x="254000" y="470024"/>
                  </a:cubicBezTo>
                  <a:cubicBezTo>
                    <a:pt x="296333" y="470024"/>
                    <a:pt x="491067" y="8591"/>
                    <a:pt x="533400" y="124"/>
                  </a:cubicBezTo>
                  <a:cubicBezTo>
                    <a:pt x="575733" y="-8343"/>
                    <a:pt x="463550" y="417107"/>
                    <a:pt x="508000" y="419224"/>
                  </a:cubicBezTo>
                  <a:cubicBezTo>
                    <a:pt x="552450" y="421341"/>
                    <a:pt x="753533" y="6474"/>
                    <a:pt x="800100" y="12824"/>
                  </a:cubicBezTo>
                  <a:cubicBezTo>
                    <a:pt x="846667" y="19174"/>
                    <a:pt x="738717" y="459441"/>
                    <a:pt x="787400" y="457324"/>
                  </a:cubicBezTo>
                  <a:cubicBezTo>
                    <a:pt x="836083" y="455207"/>
                    <a:pt x="1051983" y="124"/>
                    <a:pt x="1092200" y="124"/>
                  </a:cubicBezTo>
                  <a:cubicBezTo>
                    <a:pt x="1132417" y="124"/>
                    <a:pt x="988483" y="453091"/>
                    <a:pt x="1028700" y="457324"/>
                  </a:cubicBezTo>
                  <a:cubicBezTo>
                    <a:pt x="1068917" y="461557"/>
                    <a:pt x="1333500" y="25524"/>
                    <a:pt x="1333500" y="25524"/>
                  </a:cubicBezTo>
                  <a:lnTo>
                    <a:pt x="1333500" y="25524"/>
                  </a:lnTo>
                </a:path>
              </a:pathLst>
            </a:custGeom>
            <a:ln w="203200" cap="rnd">
              <a:solidFill>
                <a:schemeClr val="accent5">
                  <a:lumMod val="20000"/>
                  <a:lumOff val="80000"/>
                  <a:alpha val="7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rgbClr val="E8C6D2"/>
                </a:solidFill>
                <a:latin typeface="can_NongAor" pitchFamily="2" charset="0"/>
                <a:cs typeface="can_NongAor" pitchFamily="2" charset="0"/>
              </a:endParaRPr>
            </a:p>
          </p:txBody>
        </p:sp>
        <p:sp>
          <p:nvSpPr>
            <p:cNvPr id="32" name="รูปแบบอิสระ 77">
              <a:extLst>
                <a:ext uri="{FF2B5EF4-FFF2-40B4-BE49-F238E27FC236}">
                  <a16:creationId xmlns:a16="http://schemas.microsoft.com/office/drawing/2014/main" id="{8C2AC4AB-7D00-46F3-A0CB-607A1FF440D4}"/>
                </a:ext>
              </a:extLst>
            </p:cNvPr>
            <p:cNvSpPr/>
            <p:nvPr/>
          </p:nvSpPr>
          <p:spPr>
            <a:xfrm>
              <a:off x="3137731" y="1468728"/>
              <a:ext cx="1333500" cy="242663"/>
            </a:xfrm>
            <a:custGeom>
              <a:avLst/>
              <a:gdLst>
                <a:gd name="connsiteX0" fmla="*/ 0 w 1333500"/>
                <a:gd name="connsiteY0" fmla="*/ 470024 h 470024"/>
                <a:gd name="connsiteX1" fmla="*/ 279400 w 1333500"/>
                <a:gd name="connsiteY1" fmla="*/ 124 h 470024"/>
                <a:gd name="connsiteX2" fmla="*/ 254000 w 1333500"/>
                <a:gd name="connsiteY2" fmla="*/ 470024 h 470024"/>
                <a:gd name="connsiteX3" fmla="*/ 533400 w 1333500"/>
                <a:gd name="connsiteY3" fmla="*/ 124 h 470024"/>
                <a:gd name="connsiteX4" fmla="*/ 508000 w 1333500"/>
                <a:gd name="connsiteY4" fmla="*/ 419224 h 470024"/>
                <a:gd name="connsiteX5" fmla="*/ 800100 w 1333500"/>
                <a:gd name="connsiteY5" fmla="*/ 12824 h 470024"/>
                <a:gd name="connsiteX6" fmla="*/ 787400 w 1333500"/>
                <a:gd name="connsiteY6" fmla="*/ 457324 h 470024"/>
                <a:gd name="connsiteX7" fmla="*/ 1092200 w 1333500"/>
                <a:gd name="connsiteY7" fmla="*/ 124 h 470024"/>
                <a:gd name="connsiteX8" fmla="*/ 1028700 w 1333500"/>
                <a:gd name="connsiteY8" fmla="*/ 457324 h 470024"/>
                <a:gd name="connsiteX9" fmla="*/ 1333500 w 1333500"/>
                <a:gd name="connsiteY9" fmla="*/ 25524 h 470024"/>
                <a:gd name="connsiteX10" fmla="*/ 1333500 w 1333500"/>
                <a:gd name="connsiteY10" fmla="*/ 25524 h 470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3500" h="470024">
                  <a:moveTo>
                    <a:pt x="0" y="470024"/>
                  </a:moveTo>
                  <a:cubicBezTo>
                    <a:pt x="118533" y="235074"/>
                    <a:pt x="237067" y="124"/>
                    <a:pt x="279400" y="124"/>
                  </a:cubicBezTo>
                  <a:cubicBezTo>
                    <a:pt x="321733" y="124"/>
                    <a:pt x="211667" y="470024"/>
                    <a:pt x="254000" y="470024"/>
                  </a:cubicBezTo>
                  <a:cubicBezTo>
                    <a:pt x="296333" y="470024"/>
                    <a:pt x="491067" y="8591"/>
                    <a:pt x="533400" y="124"/>
                  </a:cubicBezTo>
                  <a:cubicBezTo>
                    <a:pt x="575733" y="-8343"/>
                    <a:pt x="463550" y="417107"/>
                    <a:pt x="508000" y="419224"/>
                  </a:cubicBezTo>
                  <a:cubicBezTo>
                    <a:pt x="552450" y="421341"/>
                    <a:pt x="753533" y="6474"/>
                    <a:pt x="800100" y="12824"/>
                  </a:cubicBezTo>
                  <a:cubicBezTo>
                    <a:pt x="846667" y="19174"/>
                    <a:pt x="738717" y="459441"/>
                    <a:pt x="787400" y="457324"/>
                  </a:cubicBezTo>
                  <a:cubicBezTo>
                    <a:pt x="836083" y="455207"/>
                    <a:pt x="1051983" y="124"/>
                    <a:pt x="1092200" y="124"/>
                  </a:cubicBezTo>
                  <a:cubicBezTo>
                    <a:pt x="1132417" y="124"/>
                    <a:pt x="988483" y="453091"/>
                    <a:pt x="1028700" y="457324"/>
                  </a:cubicBezTo>
                  <a:cubicBezTo>
                    <a:pt x="1068917" y="461557"/>
                    <a:pt x="1333500" y="25524"/>
                    <a:pt x="1333500" y="25524"/>
                  </a:cubicBezTo>
                  <a:lnTo>
                    <a:pt x="1333500" y="25524"/>
                  </a:lnTo>
                </a:path>
              </a:pathLst>
            </a:custGeom>
            <a:ln w="203200" cap="rnd">
              <a:solidFill>
                <a:schemeClr val="accent5">
                  <a:lumMod val="20000"/>
                  <a:lumOff val="80000"/>
                  <a:alpha val="7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rgbClr val="E8C6D2"/>
                </a:solidFill>
                <a:latin typeface="can_NongAor" pitchFamily="2" charset="0"/>
                <a:cs typeface="can_NongAor" pitchFamily="2" charset="0"/>
              </a:endParaRPr>
            </a:p>
          </p:txBody>
        </p:sp>
      </p:grpSp>
      <p:grpSp>
        <p:nvGrpSpPr>
          <p:cNvPr id="38" name="กลุ่ม 44">
            <a:extLst>
              <a:ext uri="{FF2B5EF4-FFF2-40B4-BE49-F238E27FC236}">
                <a16:creationId xmlns:a16="http://schemas.microsoft.com/office/drawing/2014/main" id="{B3FE2D88-91F1-4CFA-8CAA-0CD762BE9352}"/>
              </a:ext>
            </a:extLst>
          </p:cNvPr>
          <p:cNvGrpSpPr/>
          <p:nvPr/>
        </p:nvGrpSpPr>
        <p:grpSpPr>
          <a:xfrm>
            <a:off x="4572000" y="2930629"/>
            <a:ext cx="472517" cy="478666"/>
            <a:chOff x="1185296" y="1346604"/>
            <a:chExt cx="472517" cy="478666"/>
          </a:xfrm>
        </p:grpSpPr>
        <p:sp>
          <p:nvSpPr>
            <p:cNvPr id="39" name="วงรี 70">
              <a:extLst>
                <a:ext uri="{FF2B5EF4-FFF2-40B4-BE49-F238E27FC236}">
                  <a16:creationId xmlns:a16="http://schemas.microsoft.com/office/drawing/2014/main" id="{80E59A3D-3FB8-4BB4-82D1-E1D704D96A6A}"/>
                </a:ext>
              </a:extLst>
            </p:cNvPr>
            <p:cNvSpPr/>
            <p:nvPr/>
          </p:nvSpPr>
          <p:spPr>
            <a:xfrm>
              <a:off x="1185296" y="1346604"/>
              <a:ext cx="472517" cy="45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40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C1B42DD-5BA3-4C15-9FEB-97AA4A0615AD}"/>
                </a:ext>
              </a:extLst>
            </p:cNvPr>
            <p:cNvSpPr txBox="1"/>
            <p:nvPr/>
          </p:nvSpPr>
          <p:spPr>
            <a:xfrm>
              <a:off x="1224469" y="1363605"/>
              <a:ext cx="3465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OM" sz="2400" dirty="0">
                  <a:solidFill>
                    <a:schemeClr val="bg1"/>
                  </a:solidFill>
                  <a:latin typeface="FC Onigiri Outline Color" pitchFamily="2" charset="-34"/>
                  <a:cs typeface="FC Onigiri Outline Color" pitchFamily="2" charset="-34"/>
                </a:rPr>
                <a:t>3</a:t>
              </a:r>
              <a:endParaRPr lang="th-TH" sz="2400" dirty="0">
                <a:solidFill>
                  <a:schemeClr val="bg1"/>
                </a:solidFill>
                <a:latin typeface="FC Onigiri Outline Color" pitchFamily="2" charset="-34"/>
                <a:cs typeface="FC Onigiri Outline Color" pitchFamily="2" charset="-34"/>
              </a:endParaRPr>
            </a:p>
          </p:txBody>
        </p:sp>
      </p:grpSp>
      <p:grpSp>
        <p:nvGrpSpPr>
          <p:cNvPr id="48" name="กลุ่ม 45">
            <a:extLst>
              <a:ext uri="{FF2B5EF4-FFF2-40B4-BE49-F238E27FC236}">
                <a16:creationId xmlns:a16="http://schemas.microsoft.com/office/drawing/2014/main" id="{72E7F83F-8CB9-4BA3-B445-AE40E6629FCA}"/>
              </a:ext>
            </a:extLst>
          </p:cNvPr>
          <p:cNvGrpSpPr/>
          <p:nvPr/>
        </p:nvGrpSpPr>
        <p:grpSpPr>
          <a:xfrm>
            <a:off x="4565968" y="3846911"/>
            <a:ext cx="472517" cy="461665"/>
            <a:chOff x="1455709" y="2820989"/>
            <a:chExt cx="472517" cy="461665"/>
          </a:xfrm>
        </p:grpSpPr>
        <p:sp>
          <p:nvSpPr>
            <p:cNvPr id="49" name="วงรี 73">
              <a:extLst>
                <a:ext uri="{FF2B5EF4-FFF2-40B4-BE49-F238E27FC236}">
                  <a16:creationId xmlns:a16="http://schemas.microsoft.com/office/drawing/2014/main" id="{780721AB-C7B0-4E0C-A72D-14EECBD2A597}"/>
                </a:ext>
              </a:extLst>
            </p:cNvPr>
            <p:cNvSpPr/>
            <p:nvPr/>
          </p:nvSpPr>
          <p:spPr>
            <a:xfrm>
              <a:off x="1455709" y="2824020"/>
              <a:ext cx="472517" cy="450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9A08DA6-43B5-40BD-BF88-8F176524D2A9}"/>
                </a:ext>
              </a:extLst>
            </p:cNvPr>
            <p:cNvSpPr txBox="1"/>
            <p:nvPr/>
          </p:nvSpPr>
          <p:spPr>
            <a:xfrm>
              <a:off x="1475259" y="2820989"/>
              <a:ext cx="3465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OM" sz="2400" dirty="0">
                  <a:solidFill>
                    <a:schemeClr val="bg1"/>
                  </a:solidFill>
                  <a:latin typeface="FC Onigiri Outline Color" pitchFamily="2" charset="-34"/>
                  <a:cs typeface="FC Onigiri Outline Color" pitchFamily="2" charset="-34"/>
                </a:rPr>
                <a:t>4</a:t>
              </a:r>
              <a:endParaRPr lang="th-TH" sz="2400" dirty="0">
                <a:solidFill>
                  <a:schemeClr val="bg1"/>
                </a:solidFill>
                <a:latin typeface="FC Onigiri Outline Color" pitchFamily="2" charset="-34"/>
                <a:cs typeface="FC Onigiri Outline Color" pitchFamily="2" charset="-34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34681D3C-1249-4E61-BAE1-C7D2F286EF7A}"/>
              </a:ext>
            </a:extLst>
          </p:cNvPr>
          <p:cNvSpPr txBox="1"/>
          <p:nvPr/>
        </p:nvSpPr>
        <p:spPr>
          <a:xfrm>
            <a:off x="681651" y="1198314"/>
            <a:ext cx="3903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>
                <a:latin typeface="Calibri" panose="020F0502020204030204" pitchFamily="34" charset="0"/>
                <a:cs typeface="Calibri" panose="020F0502020204030204" pitchFamily="34" charset="0"/>
              </a:rPr>
              <a:t>(1+4)×20+5 </a:t>
            </a:r>
            <a:r>
              <a:rPr lang="ar-OM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ar-OM" dirty="0">
                <a:latin typeface="Calibri" panose="020F0502020204030204" pitchFamily="34" charset="0"/>
                <a:cs typeface="Calibri" panose="020F0502020204030204" pitchFamily="34" charset="0"/>
              </a:rPr>
              <a:t>1+(4×20)+5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CA16A15-28DF-4F2A-A19E-E2EAD8D7FE4F}"/>
              </a:ext>
            </a:extLst>
          </p:cNvPr>
          <p:cNvSpPr txBox="1"/>
          <p:nvPr/>
        </p:nvSpPr>
        <p:spPr>
          <a:xfrm>
            <a:off x="1026757" y="2037787"/>
            <a:ext cx="3602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>
                <a:latin typeface="Calibri" panose="020F0502020204030204" pitchFamily="34" charset="0"/>
                <a:cs typeface="Calibri" panose="020F0502020204030204" pitchFamily="34" charset="0"/>
              </a:rPr>
              <a:t>6×(4+2)×3 </a:t>
            </a:r>
            <a:r>
              <a:rPr lang="ar-OM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 </a:t>
            </a:r>
            <a:r>
              <a:rPr lang="ar-OM" dirty="0">
                <a:latin typeface="Calibri" panose="020F0502020204030204" pitchFamily="34" charset="0"/>
                <a:cs typeface="Calibri" panose="020F0502020204030204" pitchFamily="34" charset="0"/>
              </a:rPr>
              <a:t>(6×4)÷2×3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3AAC4E8-AFE6-4431-8AED-D389750E7FB0}"/>
              </a:ext>
            </a:extLst>
          </p:cNvPr>
          <p:cNvSpPr txBox="1"/>
          <p:nvPr/>
        </p:nvSpPr>
        <p:spPr>
          <a:xfrm>
            <a:off x="1181857" y="2849641"/>
            <a:ext cx="3470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>
                <a:latin typeface="Calibri" panose="020F0502020204030204" pitchFamily="34" charset="0"/>
                <a:cs typeface="Calibri" panose="020F0502020204030204" pitchFamily="34" charset="0"/>
              </a:rPr>
              <a:t>8+(5-3)×2 </a:t>
            </a:r>
            <a:r>
              <a:rPr lang="ar-OM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 </a:t>
            </a:r>
            <a:r>
              <a:rPr lang="ar-OM" dirty="0">
                <a:latin typeface="Calibri" panose="020F0502020204030204" pitchFamily="34" charset="0"/>
                <a:cs typeface="Calibri" panose="020F0502020204030204" pitchFamily="34" charset="0"/>
              </a:rPr>
              <a:t>8+5-(3×2)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4BF48FE-AD78-4E11-9C11-ADE75E196194}"/>
              </a:ext>
            </a:extLst>
          </p:cNvPr>
          <p:cNvSpPr txBox="1"/>
          <p:nvPr/>
        </p:nvSpPr>
        <p:spPr>
          <a:xfrm>
            <a:off x="706407" y="3785139"/>
            <a:ext cx="4243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>
                <a:latin typeface="Calibri" panose="020F0502020204030204" pitchFamily="34" charset="0"/>
                <a:cs typeface="Calibri" panose="020F0502020204030204" pitchFamily="34" charset="0"/>
              </a:rPr>
              <a:t>100+10÷10 </a:t>
            </a:r>
            <a:r>
              <a:rPr lang="ar-OM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 </a:t>
            </a:r>
            <a:r>
              <a:rPr lang="ar-OM" dirty="0">
                <a:latin typeface="Calibri" panose="020F0502020204030204" pitchFamily="34" charset="0"/>
                <a:cs typeface="Calibri" panose="020F0502020204030204" pitchFamily="34" charset="0"/>
              </a:rPr>
              <a:t>(100+10)÷10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E0C8F47-CF0B-41C4-93FA-8DD55528BB58}"/>
              </a:ext>
            </a:extLst>
          </p:cNvPr>
          <p:cNvSpPr txBox="1"/>
          <p:nvPr/>
        </p:nvSpPr>
        <p:spPr>
          <a:xfrm>
            <a:off x="5975221" y="3648272"/>
            <a:ext cx="27597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كتاب الطالب صفحة35 رقم(3)</a:t>
            </a:r>
            <a:endParaRPr lang="en-US" sz="16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6" name="กลุ่ม 76">
            <a:extLst>
              <a:ext uri="{FF2B5EF4-FFF2-40B4-BE49-F238E27FC236}">
                <a16:creationId xmlns:a16="http://schemas.microsoft.com/office/drawing/2014/main" id="{85215120-82DA-4D88-83C5-F98F2C6569D6}"/>
              </a:ext>
            </a:extLst>
          </p:cNvPr>
          <p:cNvGrpSpPr/>
          <p:nvPr/>
        </p:nvGrpSpPr>
        <p:grpSpPr>
          <a:xfrm>
            <a:off x="6775288" y="2326441"/>
            <a:ext cx="493611" cy="622750"/>
            <a:chOff x="5181879" y="1475364"/>
            <a:chExt cx="1326034" cy="1566547"/>
          </a:xfrm>
          <a:effectLst>
            <a:outerShdw blurRad="50800" dist="38100" dir="2700000" algn="tl" rotWithShape="0">
              <a:schemeClr val="accent4">
                <a:lumMod val="75000"/>
                <a:alpha val="40000"/>
              </a:schemeClr>
            </a:outerShdw>
          </a:effectLst>
        </p:grpSpPr>
        <p:sp>
          <p:nvSpPr>
            <p:cNvPr id="57" name="ดาว 5 แฉก 1">
              <a:extLst>
                <a:ext uri="{FF2B5EF4-FFF2-40B4-BE49-F238E27FC236}">
                  <a16:creationId xmlns:a16="http://schemas.microsoft.com/office/drawing/2014/main" id="{C20844AF-B4C3-40BB-B4D2-E5C055D4F5B0}"/>
                </a:ext>
              </a:extLst>
            </p:cNvPr>
            <p:cNvSpPr/>
            <p:nvPr/>
          </p:nvSpPr>
          <p:spPr>
            <a:xfrm>
              <a:off x="5181879" y="1475364"/>
              <a:ext cx="1326034" cy="1566547"/>
            </a:xfrm>
            <a:custGeom>
              <a:avLst/>
              <a:gdLst>
                <a:gd name="connsiteX0" fmla="*/ 3 w 2430629"/>
                <a:gd name="connsiteY0" fmla="*/ 976675 h 2556974"/>
                <a:gd name="connsiteX1" fmla="*/ 848911 w 2430629"/>
                <a:gd name="connsiteY1" fmla="*/ 855630 h 2556974"/>
                <a:gd name="connsiteX2" fmla="*/ 1215315 w 2430629"/>
                <a:gd name="connsiteY2" fmla="*/ 0 h 2556974"/>
                <a:gd name="connsiteX3" fmla="*/ 1581718 w 2430629"/>
                <a:gd name="connsiteY3" fmla="*/ 855630 h 2556974"/>
                <a:gd name="connsiteX4" fmla="*/ 2430626 w 2430629"/>
                <a:gd name="connsiteY4" fmla="*/ 976675 h 2556974"/>
                <a:gd name="connsiteX5" fmla="*/ 1808168 w 2430629"/>
                <a:gd name="connsiteY5" fmla="*/ 1626528 h 2556974"/>
                <a:gd name="connsiteX6" fmla="*/ 1966419 w 2430629"/>
                <a:gd name="connsiteY6" fmla="*/ 2556968 h 2556974"/>
                <a:gd name="connsiteX7" fmla="*/ 1215315 w 2430629"/>
                <a:gd name="connsiteY7" fmla="*/ 2102969 h 2556974"/>
                <a:gd name="connsiteX8" fmla="*/ 464210 w 2430629"/>
                <a:gd name="connsiteY8" fmla="*/ 2556968 h 2556974"/>
                <a:gd name="connsiteX9" fmla="*/ 622461 w 2430629"/>
                <a:gd name="connsiteY9" fmla="*/ 1626528 h 2556974"/>
                <a:gd name="connsiteX10" fmla="*/ 3 w 2430629"/>
                <a:gd name="connsiteY10" fmla="*/ 976675 h 2556974"/>
                <a:gd name="connsiteX0" fmla="*/ 43268 w 2473891"/>
                <a:gd name="connsiteY0" fmla="*/ 976675 h 2556968"/>
                <a:gd name="connsiteX1" fmla="*/ 892176 w 2473891"/>
                <a:gd name="connsiteY1" fmla="*/ 855630 h 2556968"/>
                <a:gd name="connsiteX2" fmla="*/ 1258580 w 2473891"/>
                <a:gd name="connsiteY2" fmla="*/ 0 h 2556968"/>
                <a:gd name="connsiteX3" fmla="*/ 1624983 w 2473891"/>
                <a:gd name="connsiteY3" fmla="*/ 855630 h 2556968"/>
                <a:gd name="connsiteX4" fmla="*/ 2473891 w 2473891"/>
                <a:gd name="connsiteY4" fmla="*/ 976675 h 2556968"/>
                <a:gd name="connsiteX5" fmla="*/ 1851433 w 2473891"/>
                <a:gd name="connsiteY5" fmla="*/ 1626528 h 2556968"/>
                <a:gd name="connsiteX6" fmla="*/ 2009684 w 2473891"/>
                <a:gd name="connsiteY6" fmla="*/ 2556968 h 2556968"/>
                <a:gd name="connsiteX7" fmla="*/ 1258580 w 2473891"/>
                <a:gd name="connsiteY7" fmla="*/ 2102969 h 2556968"/>
                <a:gd name="connsiteX8" fmla="*/ 507475 w 2473891"/>
                <a:gd name="connsiteY8" fmla="*/ 2556968 h 2556968"/>
                <a:gd name="connsiteX9" fmla="*/ 665726 w 2473891"/>
                <a:gd name="connsiteY9" fmla="*/ 1626528 h 2556968"/>
                <a:gd name="connsiteX10" fmla="*/ 43268 w 2473891"/>
                <a:gd name="connsiteY10" fmla="*/ 976675 h 2556968"/>
                <a:gd name="connsiteX0" fmla="*/ 43268 w 2541879"/>
                <a:gd name="connsiteY0" fmla="*/ 976675 h 2556968"/>
                <a:gd name="connsiteX1" fmla="*/ 892176 w 2541879"/>
                <a:gd name="connsiteY1" fmla="*/ 855630 h 2556968"/>
                <a:gd name="connsiteX2" fmla="*/ 1258580 w 2541879"/>
                <a:gd name="connsiteY2" fmla="*/ 0 h 2556968"/>
                <a:gd name="connsiteX3" fmla="*/ 1624983 w 2541879"/>
                <a:gd name="connsiteY3" fmla="*/ 855630 h 2556968"/>
                <a:gd name="connsiteX4" fmla="*/ 2473891 w 2541879"/>
                <a:gd name="connsiteY4" fmla="*/ 976675 h 2556968"/>
                <a:gd name="connsiteX5" fmla="*/ 1851433 w 2541879"/>
                <a:gd name="connsiteY5" fmla="*/ 1626528 h 2556968"/>
                <a:gd name="connsiteX6" fmla="*/ 2009684 w 2541879"/>
                <a:gd name="connsiteY6" fmla="*/ 2556968 h 2556968"/>
                <a:gd name="connsiteX7" fmla="*/ 1258580 w 2541879"/>
                <a:gd name="connsiteY7" fmla="*/ 2102969 h 2556968"/>
                <a:gd name="connsiteX8" fmla="*/ 507475 w 2541879"/>
                <a:gd name="connsiteY8" fmla="*/ 2556968 h 2556968"/>
                <a:gd name="connsiteX9" fmla="*/ 665726 w 2541879"/>
                <a:gd name="connsiteY9" fmla="*/ 1626528 h 2556968"/>
                <a:gd name="connsiteX10" fmla="*/ 43268 w 2541879"/>
                <a:gd name="connsiteY10" fmla="*/ 976675 h 2556968"/>
                <a:gd name="connsiteX0" fmla="*/ 43268 w 2541879"/>
                <a:gd name="connsiteY0" fmla="*/ 992355 h 2572648"/>
                <a:gd name="connsiteX1" fmla="*/ 892176 w 2541879"/>
                <a:gd name="connsiteY1" fmla="*/ 871310 h 2572648"/>
                <a:gd name="connsiteX2" fmla="*/ 1258580 w 2541879"/>
                <a:gd name="connsiteY2" fmla="*/ 15680 h 2572648"/>
                <a:gd name="connsiteX3" fmla="*/ 1624983 w 2541879"/>
                <a:gd name="connsiteY3" fmla="*/ 871310 h 2572648"/>
                <a:gd name="connsiteX4" fmla="*/ 2473891 w 2541879"/>
                <a:gd name="connsiteY4" fmla="*/ 992355 h 2572648"/>
                <a:gd name="connsiteX5" fmla="*/ 1851433 w 2541879"/>
                <a:gd name="connsiteY5" fmla="*/ 1642208 h 2572648"/>
                <a:gd name="connsiteX6" fmla="*/ 2009684 w 2541879"/>
                <a:gd name="connsiteY6" fmla="*/ 2572648 h 2572648"/>
                <a:gd name="connsiteX7" fmla="*/ 1258580 w 2541879"/>
                <a:gd name="connsiteY7" fmla="*/ 2118649 h 2572648"/>
                <a:gd name="connsiteX8" fmla="*/ 507475 w 2541879"/>
                <a:gd name="connsiteY8" fmla="*/ 2572648 h 2572648"/>
                <a:gd name="connsiteX9" fmla="*/ 665726 w 2541879"/>
                <a:gd name="connsiteY9" fmla="*/ 1642208 h 2572648"/>
                <a:gd name="connsiteX10" fmla="*/ 43268 w 2541879"/>
                <a:gd name="connsiteY10" fmla="*/ 992355 h 2572648"/>
                <a:gd name="connsiteX0" fmla="*/ 43268 w 2541879"/>
                <a:gd name="connsiteY0" fmla="*/ 992355 h 2591794"/>
                <a:gd name="connsiteX1" fmla="*/ 892176 w 2541879"/>
                <a:gd name="connsiteY1" fmla="*/ 871310 h 2591794"/>
                <a:gd name="connsiteX2" fmla="*/ 1258580 w 2541879"/>
                <a:gd name="connsiteY2" fmla="*/ 15680 h 2591794"/>
                <a:gd name="connsiteX3" fmla="*/ 1624983 w 2541879"/>
                <a:gd name="connsiteY3" fmla="*/ 871310 h 2591794"/>
                <a:gd name="connsiteX4" fmla="*/ 2473891 w 2541879"/>
                <a:gd name="connsiteY4" fmla="*/ 992355 h 2591794"/>
                <a:gd name="connsiteX5" fmla="*/ 1851433 w 2541879"/>
                <a:gd name="connsiteY5" fmla="*/ 1642208 h 2591794"/>
                <a:gd name="connsiteX6" fmla="*/ 2009684 w 2541879"/>
                <a:gd name="connsiteY6" fmla="*/ 2572648 h 2591794"/>
                <a:gd name="connsiteX7" fmla="*/ 1258580 w 2541879"/>
                <a:gd name="connsiteY7" fmla="*/ 2118649 h 2591794"/>
                <a:gd name="connsiteX8" fmla="*/ 507475 w 2541879"/>
                <a:gd name="connsiteY8" fmla="*/ 2572648 h 2591794"/>
                <a:gd name="connsiteX9" fmla="*/ 665726 w 2541879"/>
                <a:gd name="connsiteY9" fmla="*/ 1642208 h 2591794"/>
                <a:gd name="connsiteX10" fmla="*/ 43268 w 2541879"/>
                <a:gd name="connsiteY10" fmla="*/ 992355 h 2591794"/>
                <a:gd name="connsiteX0" fmla="*/ 43268 w 2541879"/>
                <a:gd name="connsiteY0" fmla="*/ 992355 h 2611130"/>
                <a:gd name="connsiteX1" fmla="*/ 892176 w 2541879"/>
                <a:gd name="connsiteY1" fmla="*/ 871310 h 2611130"/>
                <a:gd name="connsiteX2" fmla="*/ 1258580 w 2541879"/>
                <a:gd name="connsiteY2" fmla="*/ 15680 h 2611130"/>
                <a:gd name="connsiteX3" fmla="*/ 1624983 w 2541879"/>
                <a:gd name="connsiteY3" fmla="*/ 871310 h 2611130"/>
                <a:gd name="connsiteX4" fmla="*/ 2473891 w 2541879"/>
                <a:gd name="connsiteY4" fmla="*/ 992355 h 2611130"/>
                <a:gd name="connsiteX5" fmla="*/ 1851433 w 2541879"/>
                <a:gd name="connsiteY5" fmla="*/ 1642208 h 2611130"/>
                <a:gd name="connsiteX6" fmla="*/ 2009684 w 2541879"/>
                <a:gd name="connsiteY6" fmla="*/ 2572648 h 2611130"/>
                <a:gd name="connsiteX7" fmla="*/ 1258580 w 2541879"/>
                <a:gd name="connsiteY7" fmla="*/ 2118649 h 2611130"/>
                <a:gd name="connsiteX8" fmla="*/ 507475 w 2541879"/>
                <a:gd name="connsiteY8" fmla="*/ 2572648 h 2611130"/>
                <a:gd name="connsiteX9" fmla="*/ 665726 w 2541879"/>
                <a:gd name="connsiteY9" fmla="*/ 1642208 h 2611130"/>
                <a:gd name="connsiteX10" fmla="*/ 43268 w 2541879"/>
                <a:gd name="connsiteY10" fmla="*/ 992355 h 2611130"/>
                <a:gd name="connsiteX0" fmla="*/ 43268 w 2541879"/>
                <a:gd name="connsiteY0" fmla="*/ 992355 h 2611130"/>
                <a:gd name="connsiteX1" fmla="*/ 892176 w 2541879"/>
                <a:gd name="connsiteY1" fmla="*/ 871310 h 2611130"/>
                <a:gd name="connsiteX2" fmla="*/ 1258580 w 2541879"/>
                <a:gd name="connsiteY2" fmla="*/ 15680 h 2611130"/>
                <a:gd name="connsiteX3" fmla="*/ 1624983 w 2541879"/>
                <a:gd name="connsiteY3" fmla="*/ 871310 h 2611130"/>
                <a:gd name="connsiteX4" fmla="*/ 2473891 w 2541879"/>
                <a:gd name="connsiteY4" fmla="*/ 992355 h 2611130"/>
                <a:gd name="connsiteX5" fmla="*/ 1851433 w 2541879"/>
                <a:gd name="connsiteY5" fmla="*/ 1642208 h 2611130"/>
                <a:gd name="connsiteX6" fmla="*/ 2009684 w 2541879"/>
                <a:gd name="connsiteY6" fmla="*/ 2572648 h 2611130"/>
                <a:gd name="connsiteX7" fmla="*/ 1258580 w 2541879"/>
                <a:gd name="connsiteY7" fmla="*/ 2118649 h 2611130"/>
                <a:gd name="connsiteX8" fmla="*/ 507475 w 2541879"/>
                <a:gd name="connsiteY8" fmla="*/ 2572648 h 2611130"/>
                <a:gd name="connsiteX9" fmla="*/ 665726 w 2541879"/>
                <a:gd name="connsiteY9" fmla="*/ 1642208 h 2611130"/>
                <a:gd name="connsiteX10" fmla="*/ 43268 w 2541879"/>
                <a:gd name="connsiteY10" fmla="*/ 992355 h 2611130"/>
                <a:gd name="connsiteX0" fmla="*/ 43268 w 2541879"/>
                <a:gd name="connsiteY0" fmla="*/ 992355 h 2596817"/>
                <a:gd name="connsiteX1" fmla="*/ 892176 w 2541879"/>
                <a:gd name="connsiteY1" fmla="*/ 871310 h 2596817"/>
                <a:gd name="connsiteX2" fmla="*/ 1258580 w 2541879"/>
                <a:gd name="connsiteY2" fmla="*/ 15680 h 2596817"/>
                <a:gd name="connsiteX3" fmla="*/ 1624983 w 2541879"/>
                <a:gd name="connsiteY3" fmla="*/ 871310 h 2596817"/>
                <a:gd name="connsiteX4" fmla="*/ 2473891 w 2541879"/>
                <a:gd name="connsiteY4" fmla="*/ 992355 h 2596817"/>
                <a:gd name="connsiteX5" fmla="*/ 1851433 w 2541879"/>
                <a:gd name="connsiteY5" fmla="*/ 1642208 h 2596817"/>
                <a:gd name="connsiteX6" fmla="*/ 2009684 w 2541879"/>
                <a:gd name="connsiteY6" fmla="*/ 2572648 h 2596817"/>
                <a:gd name="connsiteX7" fmla="*/ 1258580 w 2541879"/>
                <a:gd name="connsiteY7" fmla="*/ 2118649 h 2596817"/>
                <a:gd name="connsiteX8" fmla="*/ 507475 w 2541879"/>
                <a:gd name="connsiteY8" fmla="*/ 2572648 h 2596817"/>
                <a:gd name="connsiteX9" fmla="*/ 665726 w 2541879"/>
                <a:gd name="connsiteY9" fmla="*/ 1642208 h 2596817"/>
                <a:gd name="connsiteX10" fmla="*/ 43268 w 2541879"/>
                <a:gd name="connsiteY10" fmla="*/ 992355 h 2596817"/>
                <a:gd name="connsiteX0" fmla="*/ 43268 w 2541879"/>
                <a:gd name="connsiteY0" fmla="*/ 992355 h 2596817"/>
                <a:gd name="connsiteX1" fmla="*/ 892176 w 2541879"/>
                <a:gd name="connsiteY1" fmla="*/ 871310 h 2596817"/>
                <a:gd name="connsiteX2" fmla="*/ 1258580 w 2541879"/>
                <a:gd name="connsiteY2" fmla="*/ 15680 h 2596817"/>
                <a:gd name="connsiteX3" fmla="*/ 1624983 w 2541879"/>
                <a:gd name="connsiteY3" fmla="*/ 871310 h 2596817"/>
                <a:gd name="connsiteX4" fmla="*/ 2473891 w 2541879"/>
                <a:gd name="connsiteY4" fmla="*/ 992355 h 2596817"/>
                <a:gd name="connsiteX5" fmla="*/ 1851433 w 2541879"/>
                <a:gd name="connsiteY5" fmla="*/ 1642208 h 2596817"/>
                <a:gd name="connsiteX6" fmla="*/ 2009684 w 2541879"/>
                <a:gd name="connsiteY6" fmla="*/ 2572648 h 2596817"/>
                <a:gd name="connsiteX7" fmla="*/ 1258580 w 2541879"/>
                <a:gd name="connsiteY7" fmla="*/ 2118649 h 2596817"/>
                <a:gd name="connsiteX8" fmla="*/ 507475 w 2541879"/>
                <a:gd name="connsiteY8" fmla="*/ 2572648 h 2596817"/>
                <a:gd name="connsiteX9" fmla="*/ 665726 w 2541879"/>
                <a:gd name="connsiteY9" fmla="*/ 1642208 h 2596817"/>
                <a:gd name="connsiteX10" fmla="*/ 43268 w 2541879"/>
                <a:gd name="connsiteY10" fmla="*/ 992355 h 2596817"/>
                <a:gd name="connsiteX0" fmla="*/ 51241 w 2549852"/>
                <a:gd name="connsiteY0" fmla="*/ 992355 h 2596817"/>
                <a:gd name="connsiteX1" fmla="*/ 900149 w 2549852"/>
                <a:gd name="connsiteY1" fmla="*/ 871310 h 2596817"/>
                <a:gd name="connsiteX2" fmla="*/ 1266553 w 2549852"/>
                <a:gd name="connsiteY2" fmla="*/ 15680 h 2596817"/>
                <a:gd name="connsiteX3" fmla="*/ 1632956 w 2549852"/>
                <a:gd name="connsiteY3" fmla="*/ 871310 h 2596817"/>
                <a:gd name="connsiteX4" fmla="*/ 2481864 w 2549852"/>
                <a:gd name="connsiteY4" fmla="*/ 992355 h 2596817"/>
                <a:gd name="connsiteX5" fmla="*/ 1859406 w 2549852"/>
                <a:gd name="connsiteY5" fmla="*/ 1642208 h 2596817"/>
                <a:gd name="connsiteX6" fmla="*/ 2017657 w 2549852"/>
                <a:gd name="connsiteY6" fmla="*/ 2572648 h 2596817"/>
                <a:gd name="connsiteX7" fmla="*/ 1266553 w 2549852"/>
                <a:gd name="connsiteY7" fmla="*/ 2118649 h 2596817"/>
                <a:gd name="connsiteX8" fmla="*/ 515448 w 2549852"/>
                <a:gd name="connsiteY8" fmla="*/ 2572648 h 2596817"/>
                <a:gd name="connsiteX9" fmla="*/ 673699 w 2549852"/>
                <a:gd name="connsiteY9" fmla="*/ 1642208 h 2596817"/>
                <a:gd name="connsiteX10" fmla="*/ 51241 w 2549852"/>
                <a:gd name="connsiteY10" fmla="*/ 992355 h 2596817"/>
                <a:gd name="connsiteX0" fmla="*/ 51241 w 2549852"/>
                <a:gd name="connsiteY0" fmla="*/ 992355 h 2596817"/>
                <a:gd name="connsiteX1" fmla="*/ 900149 w 2549852"/>
                <a:gd name="connsiteY1" fmla="*/ 871310 h 2596817"/>
                <a:gd name="connsiteX2" fmla="*/ 1266553 w 2549852"/>
                <a:gd name="connsiteY2" fmla="*/ 15680 h 2596817"/>
                <a:gd name="connsiteX3" fmla="*/ 1632956 w 2549852"/>
                <a:gd name="connsiteY3" fmla="*/ 871310 h 2596817"/>
                <a:gd name="connsiteX4" fmla="*/ 2481864 w 2549852"/>
                <a:gd name="connsiteY4" fmla="*/ 992355 h 2596817"/>
                <a:gd name="connsiteX5" fmla="*/ 1859406 w 2549852"/>
                <a:gd name="connsiteY5" fmla="*/ 1642208 h 2596817"/>
                <a:gd name="connsiteX6" fmla="*/ 2017657 w 2549852"/>
                <a:gd name="connsiteY6" fmla="*/ 2572648 h 2596817"/>
                <a:gd name="connsiteX7" fmla="*/ 1266553 w 2549852"/>
                <a:gd name="connsiteY7" fmla="*/ 2118649 h 2596817"/>
                <a:gd name="connsiteX8" fmla="*/ 515448 w 2549852"/>
                <a:gd name="connsiteY8" fmla="*/ 2572648 h 2596817"/>
                <a:gd name="connsiteX9" fmla="*/ 673699 w 2549852"/>
                <a:gd name="connsiteY9" fmla="*/ 1642208 h 2596817"/>
                <a:gd name="connsiteX10" fmla="*/ 51241 w 2549852"/>
                <a:gd name="connsiteY10" fmla="*/ 992355 h 2596817"/>
                <a:gd name="connsiteX0" fmla="*/ 51241 w 2549852"/>
                <a:gd name="connsiteY0" fmla="*/ 992355 h 2613998"/>
                <a:gd name="connsiteX1" fmla="*/ 900149 w 2549852"/>
                <a:gd name="connsiteY1" fmla="*/ 871310 h 2613998"/>
                <a:gd name="connsiteX2" fmla="*/ 1266553 w 2549852"/>
                <a:gd name="connsiteY2" fmla="*/ 15680 h 2613998"/>
                <a:gd name="connsiteX3" fmla="*/ 1632956 w 2549852"/>
                <a:gd name="connsiteY3" fmla="*/ 871310 h 2613998"/>
                <a:gd name="connsiteX4" fmla="*/ 2481864 w 2549852"/>
                <a:gd name="connsiteY4" fmla="*/ 992355 h 2613998"/>
                <a:gd name="connsiteX5" fmla="*/ 1859406 w 2549852"/>
                <a:gd name="connsiteY5" fmla="*/ 1642208 h 2613998"/>
                <a:gd name="connsiteX6" fmla="*/ 2017657 w 2549852"/>
                <a:gd name="connsiteY6" fmla="*/ 2572648 h 2613998"/>
                <a:gd name="connsiteX7" fmla="*/ 1266553 w 2549852"/>
                <a:gd name="connsiteY7" fmla="*/ 2118649 h 2613998"/>
                <a:gd name="connsiteX8" fmla="*/ 515448 w 2549852"/>
                <a:gd name="connsiteY8" fmla="*/ 2572648 h 2613998"/>
                <a:gd name="connsiteX9" fmla="*/ 673699 w 2549852"/>
                <a:gd name="connsiteY9" fmla="*/ 1642208 h 2613998"/>
                <a:gd name="connsiteX10" fmla="*/ 51241 w 2549852"/>
                <a:gd name="connsiteY10" fmla="*/ 992355 h 2613998"/>
                <a:gd name="connsiteX0" fmla="*/ 51241 w 2549852"/>
                <a:gd name="connsiteY0" fmla="*/ 992355 h 2613998"/>
                <a:gd name="connsiteX1" fmla="*/ 900149 w 2549852"/>
                <a:gd name="connsiteY1" fmla="*/ 871310 h 2613998"/>
                <a:gd name="connsiteX2" fmla="*/ 1266553 w 2549852"/>
                <a:gd name="connsiteY2" fmla="*/ 15680 h 2613998"/>
                <a:gd name="connsiteX3" fmla="*/ 1632956 w 2549852"/>
                <a:gd name="connsiteY3" fmla="*/ 871310 h 2613998"/>
                <a:gd name="connsiteX4" fmla="*/ 2481864 w 2549852"/>
                <a:gd name="connsiteY4" fmla="*/ 992355 h 2613998"/>
                <a:gd name="connsiteX5" fmla="*/ 1859406 w 2549852"/>
                <a:gd name="connsiteY5" fmla="*/ 1642208 h 2613998"/>
                <a:gd name="connsiteX6" fmla="*/ 2017657 w 2549852"/>
                <a:gd name="connsiteY6" fmla="*/ 2572648 h 2613998"/>
                <a:gd name="connsiteX7" fmla="*/ 1266553 w 2549852"/>
                <a:gd name="connsiteY7" fmla="*/ 2118649 h 2613998"/>
                <a:gd name="connsiteX8" fmla="*/ 515448 w 2549852"/>
                <a:gd name="connsiteY8" fmla="*/ 2572648 h 2613998"/>
                <a:gd name="connsiteX9" fmla="*/ 673699 w 2549852"/>
                <a:gd name="connsiteY9" fmla="*/ 1642208 h 2613998"/>
                <a:gd name="connsiteX10" fmla="*/ 51241 w 2549852"/>
                <a:gd name="connsiteY10" fmla="*/ 992355 h 2613998"/>
                <a:gd name="connsiteX0" fmla="*/ 51241 w 2549973"/>
                <a:gd name="connsiteY0" fmla="*/ 992355 h 2613998"/>
                <a:gd name="connsiteX1" fmla="*/ 900149 w 2549973"/>
                <a:gd name="connsiteY1" fmla="*/ 871310 h 2613998"/>
                <a:gd name="connsiteX2" fmla="*/ 1266553 w 2549973"/>
                <a:gd name="connsiteY2" fmla="*/ 15680 h 2613998"/>
                <a:gd name="connsiteX3" fmla="*/ 1632956 w 2549973"/>
                <a:gd name="connsiteY3" fmla="*/ 871310 h 2613998"/>
                <a:gd name="connsiteX4" fmla="*/ 2481864 w 2549973"/>
                <a:gd name="connsiteY4" fmla="*/ 992355 h 2613998"/>
                <a:gd name="connsiteX5" fmla="*/ 1859406 w 2549973"/>
                <a:gd name="connsiteY5" fmla="*/ 1642208 h 2613998"/>
                <a:gd name="connsiteX6" fmla="*/ 2017657 w 2549973"/>
                <a:gd name="connsiteY6" fmla="*/ 2572648 h 2613998"/>
                <a:gd name="connsiteX7" fmla="*/ 1266553 w 2549973"/>
                <a:gd name="connsiteY7" fmla="*/ 2118649 h 2613998"/>
                <a:gd name="connsiteX8" fmla="*/ 515448 w 2549973"/>
                <a:gd name="connsiteY8" fmla="*/ 2572648 h 2613998"/>
                <a:gd name="connsiteX9" fmla="*/ 673699 w 2549973"/>
                <a:gd name="connsiteY9" fmla="*/ 1642208 h 2613998"/>
                <a:gd name="connsiteX10" fmla="*/ 51241 w 2549973"/>
                <a:gd name="connsiteY10" fmla="*/ 992355 h 2613998"/>
                <a:gd name="connsiteX0" fmla="*/ 51241 w 2549975"/>
                <a:gd name="connsiteY0" fmla="*/ 992355 h 2613998"/>
                <a:gd name="connsiteX1" fmla="*/ 900149 w 2549975"/>
                <a:gd name="connsiteY1" fmla="*/ 871310 h 2613998"/>
                <a:gd name="connsiteX2" fmla="*/ 1266553 w 2549975"/>
                <a:gd name="connsiteY2" fmla="*/ 15680 h 2613998"/>
                <a:gd name="connsiteX3" fmla="*/ 1632956 w 2549975"/>
                <a:gd name="connsiteY3" fmla="*/ 871310 h 2613998"/>
                <a:gd name="connsiteX4" fmla="*/ 2481864 w 2549975"/>
                <a:gd name="connsiteY4" fmla="*/ 992355 h 2613998"/>
                <a:gd name="connsiteX5" fmla="*/ 1859406 w 2549975"/>
                <a:gd name="connsiteY5" fmla="*/ 1642208 h 2613998"/>
                <a:gd name="connsiteX6" fmla="*/ 2017657 w 2549975"/>
                <a:gd name="connsiteY6" fmla="*/ 2572648 h 2613998"/>
                <a:gd name="connsiteX7" fmla="*/ 1266553 w 2549975"/>
                <a:gd name="connsiteY7" fmla="*/ 2118649 h 2613998"/>
                <a:gd name="connsiteX8" fmla="*/ 515448 w 2549975"/>
                <a:gd name="connsiteY8" fmla="*/ 2572648 h 2613998"/>
                <a:gd name="connsiteX9" fmla="*/ 673699 w 2549975"/>
                <a:gd name="connsiteY9" fmla="*/ 1642208 h 2613998"/>
                <a:gd name="connsiteX10" fmla="*/ 51241 w 2549975"/>
                <a:gd name="connsiteY10" fmla="*/ 992355 h 2613998"/>
                <a:gd name="connsiteX0" fmla="*/ 51241 w 2549973"/>
                <a:gd name="connsiteY0" fmla="*/ 979974 h 2601617"/>
                <a:gd name="connsiteX1" fmla="*/ 900149 w 2549973"/>
                <a:gd name="connsiteY1" fmla="*/ 858929 h 2601617"/>
                <a:gd name="connsiteX2" fmla="*/ 1266553 w 2549973"/>
                <a:gd name="connsiteY2" fmla="*/ 3299 h 2601617"/>
                <a:gd name="connsiteX3" fmla="*/ 1632956 w 2549973"/>
                <a:gd name="connsiteY3" fmla="*/ 858929 h 2601617"/>
                <a:gd name="connsiteX4" fmla="*/ 2481864 w 2549973"/>
                <a:gd name="connsiteY4" fmla="*/ 979974 h 2601617"/>
                <a:gd name="connsiteX5" fmla="*/ 1859406 w 2549973"/>
                <a:gd name="connsiteY5" fmla="*/ 1629827 h 2601617"/>
                <a:gd name="connsiteX6" fmla="*/ 2017657 w 2549973"/>
                <a:gd name="connsiteY6" fmla="*/ 2560267 h 2601617"/>
                <a:gd name="connsiteX7" fmla="*/ 1266553 w 2549973"/>
                <a:gd name="connsiteY7" fmla="*/ 2106268 h 2601617"/>
                <a:gd name="connsiteX8" fmla="*/ 515448 w 2549973"/>
                <a:gd name="connsiteY8" fmla="*/ 2560267 h 2601617"/>
                <a:gd name="connsiteX9" fmla="*/ 673699 w 2549973"/>
                <a:gd name="connsiteY9" fmla="*/ 1629827 h 2601617"/>
                <a:gd name="connsiteX10" fmla="*/ 51241 w 2549973"/>
                <a:gd name="connsiteY10" fmla="*/ 979974 h 2601617"/>
                <a:gd name="connsiteX0" fmla="*/ 51241 w 2549975"/>
                <a:gd name="connsiteY0" fmla="*/ 979974 h 2602818"/>
                <a:gd name="connsiteX1" fmla="*/ 900149 w 2549975"/>
                <a:gd name="connsiteY1" fmla="*/ 858929 h 2602818"/>
                <a:gd name="connsiteX2" fmla="*/ 1266553 w 2549975"/>
                <a:gd name="connsiteY2" fmla="*/ 3299 h 2602818"/>
                <a:gd name="connsiteX3" fmla="*/ 1632956 w 2549975"/>
                <a:gd name="connsiteY3" fmla="*/ 858929 h 2602818"/>
                <a:gd name="connsiteX4" fmla="*/ 2481864 w 2549975"/>
                <a:gd name="connsiteY4" fmla="*/ 979974 h 2602818"/>
                <a:gd name="connsiteX5" fmla="*/ 1859406 w 2549975"/>
                <a:gd name="connsiteY5" fmla="*/ 1629827 h 2602818"/>
                <a:gd name="connsiteX6" fmla="*/ 2017657 w 2549975"/>
                <a:gd name="connsiteY6" fmla="*/ 2560267 h 2602818"/>
                <a:gd name="connsiteX7" fmla="*/ 1266553 w 2549975"/>
                <a:gd name="connsiteY7" fmla="*/ 2106268 h 2602818"/>
                <a:gd name="connsiteX8" fmla="*/ 515448 w 2549975"/>
                <a:gd name="connsiteY8" fmla="*/ 2560267 h 2602818"/>
                <a:gd name="connsiteX9" fmla="*/ 673699 w 2549975"/>
                <a:gd name="connsiteY9" fmla="*/ 1629827 h 2602818"/>
                <a:gd name="connsiteX10" fmla="*/ 51241 w 2549975"/>
                <a:gd name="connsiteY10" fmla="*/ 979974 h 2602818"/>
                <a:gd name="connsiteX0" fmla="*/ 51241 w 2549973"/>
                <a:gd name="connsiteY0" fmla="*/ 979974 h 2602818"/>
                <a:gd name="connsiteX1" fmla="*/ 900149 w 2549973"/>
                <a:gd name="connsiteY1" fmla="*/ 858929 h 2602818"/>
                <a:gd name="connsiteX2" fmla="*/ 1266553 w 2549973"/>
                <a:gd name="connsiteY2" fmla="*/ 3299 h 2602818"/>
                <a:gd name="connsiteX3" fmla="*/ 1632956 w 2549973"/>
                <a:gd name="connsiteY3" fmla="*/ 858929 h 2602818"/>
                <a:gd name="connsiteX4" fmla="*/ 2481864 w 2549973"/>
                <a:gd name="connsiteY4" fmla="*/ 979974 h 2602818"/>
                <a:gd name="connsiteX5" fmla="*/ 1859406 w 2549973"/>
                <a:gd name="connsiteY5" fmla="*/ 1629827 h 2602818"/>
                <a:gd name="connsiteX6" fmla="*/ 2017657 w 2549973"/>
                <a:gd name="connsiteY6" fmla="*/ 2560267 h 2602818"/>
                <a:gd name="connsiteX7" fmla="*/ 1266553 w 2549973"/>
                <a:gd name="connsiteY7" fmla="*/ 2106268 h 2602818"/>
                <a:gd name="connsiteX8" fmla="*/ 515448 w 2549973"/>
                <a:gd name="connsiteY8" fmla="*/ 2560267 h 2602818"/>
                <a:gd name="connsiteX9" fmla="*/ 673699 w 2549973"/>
                <a:gd name="connsiteY9" fmla="*/ 1629827 h 2602818"/>
                <a:gd name="connsiteX10" fmla="*/ 51241 w 2549973"/>
                <a:gd name="connsiteY10" fmla="*/ 979974 h 260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49973" h="2602818">
                  <a:moveTo>
                    <a:pt x="51241" y="979974"/>
                  </a:moveTo>
                  <a:lnTo>
                    <a:pt x="900149" y="858929"/>
                  </a:lnTo>
                  <a:cubicBezTo>
                    <a:pt x="1022284" y="573719"/>
                    <a:pt x="1058543" y="-50764"/>
                    <a:pt x="1266553" y="3299"/>
                  </a:cubicBezTo>
                  <a:cubicBezTo>
                    <a:pt x="1519078" y="142658"/>
                    <a:pt x="1510822" y="573719"/>
                    <a:pt x="1632956" y="858929"/>
                  </a:cubicBezTo>
                  <a:lnTo>
                    <a:pt x="2481864" y="979974"/>
                  </a:lnTo>
                  <a:cubicBezTo>
                    <a:pt x="2769312" y="1207681"/>
                    <a:pt x="2066892" y="1413209"/>
                    <a:pt x="1859406" y="1629827"/>
                  </a:cubicBezTo>
                  <a:cubicBezTo>
                    <a:pt x="1917907" y="1968729"/>
                    <a:pt x="2135283" y="2254835"/>
                    <a:pt x="2017657" y="2560267"/>
                  </a:cubicBezTo>
                  <a:cubicBezTo>
                    <a:pt x="1942997" y="2749011"/>
                    <a:pt x="1516921" y="2257601"/>
                    <a:pt x="1266553" y="2106268"/>
                  </a:cubicBezTo>
                  <a:cubicBezTo>
                    <a:pt x="1016185" y="2257601"/>
                    <a:pt x="761918" y="2580099"/>
                    <a:pt x="515448" y="2560267"/>
                  </a:cubicBezTo>
                  <a:cubicBezTo>
                    <a:pt x="205507" y="2484499"/>
                    <a:pt x="620949" y="1939974"/>
                    <a:pt x="673699" y="1629827"/>
                  </a:cubicBezTo>
                  <a:cubicBezTo>
                    <a:pt x="466213" y="1413209"/>
                    <a:pt x="-186057" y="1187400"/>
                    <a:pt x="51241" y="979974"/>
                  </a:cubicBezTo>
                  <a:close/>
                </a:path>
              </a:pathLst>
            </a:custGeom>
            <a:solidFill>
              <a:srgbClr val="FFDE75"/>
            </a:solidFill>
            <a:ln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8" name="วงรี 78">
              <a:extLst>
                <a:ext uri="{FF2B5EF4-FFF2-40B4-BE49-F238E27FC236}">
                  <a16:creationId xmlns:a16="http://schemas.microsoft.com/office/drawing/2014/main" id="{03A6DA76-440A-49FD-ACF4-D68ECE54A203}"/>
                </a:ext>
              </a:extLst>
            </p:cNvPr>
            <p:cNvSpPr/>
            <p:nvPr/>
          </p:nvSpPr>
          <p:spPr>
            <a:xfrm>
              <a:off x="5675574" y="2185448"/>
              <a:ext cx="90000" cy="9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5" name="วงรี 79">
              <a:extLst>
                <a:ext uri="{FF2B5EF4-FFF2-40B4-BE49-F238E27FC236}">
                  <a16:creationId xmlns:a16="http://schemas.microsoft.com/office/drawing/2014/main" id="{C2300D28-6B0F-4D5D-8636-9B048064C8D8}"/>
                </a:ext>
              </a:extLst>
            </p:cNvPr>
            <p:cNvSpPr/>
            <p:nvPr/>
          </p:nvSpPr>
          <p:spPr>
            <a:xfrm>
              <a:off x="5913484" y="2185448"/>
              <a:ext cx="90000" cy="9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6" name="ส่วนโค้ง 80">
              <a:extLst>
                <a:ext uri="{FF2B5EF4-FFF2-40B4-BE49-F238E27FC236}">
                  <a16:creationId xmlns:a16="http://schemas.microsoft.com/office/drawing/2014/main" id="{B22EA502-FE2A-4736-8A21-EE2B1343CB43}"/>
                </a:ext>
              </a:extLst>
            </p:cNvPr>
            <p:cNvSpPr/>
            <p:nvPr/>
          </p:nvSpPr>
          <p:spPr>
            <a:xfrm rot="8263937">
              <a:off x="5754896" y="2202258"/>
              <a:ext cx="180000" cy="180000"/>
            </a:xfrm>
            <a:prstGeom prst="arc">
              <a:avLst/>
            </a:prstGeom>
            <a:ln w="127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7" name="วงรี 81">
              <a:extLst>
                <a:ext uri="{FF2B5EF4-FFF2-40B4-BE49-F238E27FC236}">
                  <a16:creationId xmlns:a16="http://schemas.microsoft.com/office/drawing/2014/main" id="{32C582D1-7344-42F8-AC54-491094E45AED}"/>
                </a:ext>
              </a:extLst>
            </p:cNvPr>
            <p:cNvSpPr/>
            <p:nvPr/>
          </p:nvSpPr>
          <p:spPr>
            <a:xfrm>
              <a:off x="5591210" y="2292259"/>
              <a:ext cx="126552" cy="90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8" name="วงรี 82">
              <a:extLst>
                <a:ext uri="{FF2B5EF4-FFF2-40B4-BE49-F238E27FC236}">
                  <a16:creationId xmlns:a16="http://schemas.microsoft.com/office/drawing/2014/main" id="{EAAB9EBF-408B-4AEB-A435-6A51300A969E}"/>
                </a:ext>
              </a:extLst>
            </p:cNvPr>
            <p:cNvSpPr/>
            <p:nvPr/>
          </p:nvSpPr>
          <p:spPr>
            <a:xfrm>
              <a:off x="5972031" y="2300523"/>
              <a:ext cx="126552" cy="90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9E15054C-B4ED-478D-99C9-524DA8318F01}"/>
              </a:ext>
            </a:extLst>
          </p:cNvPr>
          <p:cNvGrpSpPr/>
          <p:nvPr/>
        </p:nvGrpSpPr>
        <p:grpSpPr>
          <a:xfrm>
            <a:off x="1026757" y="487998"/>
            <a:ext cx="6614856" cy="488937"/>
            <a:chOff x="528971" y="533814"/>
            <a:chExt cx="7304550" cy="325584"/>
          </a:xfrm>
        </p:grpSpPr>
        <p:grpSp>
          <p:nvGrpSpPr>
            <p:cNvPr id="70" name="กลุ่ม 79">
              <a:extLst>
                <a:ext uri="{FF2B5EF4-FFF2-40B4-BE49-F238E27FC236}">
                  <a16:creationId xmlns:a16="http://schemas.microsoft.com/office/drawing/2014/main" id="{181C6D67-4AA3-404D-81B6-BE34BB466964}"/>
                </a:ext>
              </a:extLst>
            </p:cNvPr>
            <p:cNvGrpSpPr/>
            <p:nvPr/>
          </p:nvGrpSpPr>
          <p:grpSpPr>
            <a:xfrm>
              <a:off x="5220072" y="604529"/>
              <a:ext cx="2613449" cy="254869"/>
              <a:chOff x="1857782" y="1456522"/>
              <a:chExt cx="2613449" cy="254869"/>
            </a:xfrm>
            <a:effectLst/>
          </p:grpSpPr>
          <p:sp>
            <p:nvSpPr>
              <p:cNvPr id="86" name="รูปแบบอิสระ 80">
                <a:extLst>
                  <a:ext uri="{FF2B5EF4-FFF2-40B4-BE49-F238E27FC236}">
                    <a16:creationId xmlns:a16="http://schemas.microsoft.com/office/drawing/2014/main" id="{09337B21-AAF5-43C3-B7FB-6CD618BE9538}"/>
                  </a:ext>
                </a:extLst>
              </p:cNvPr>
              <p:cNvSpPr/>
              <p:nvPr/>
            </p:nvSpPr>
            <p:spPr>
              <a:xfrm>
                <a:off x="1857782" y="1456522"/>
                <a:ext cx="1333500" cy="242663"/>
              </a:xfrm>
              <a:custGeom>
                <a:avLst/>
                <a:gdLst>
                  <a:gd name="connsiteX0" fmla="*/ 0 w 1333500"/>
                  <a:gd name="connsiteY0" fmla="*/ 470024 h 470024"/>
                  <a:gd name="connsiteX1" fmla="*/ 279400 w 1333500"/>
                  <a:gd name="connsiteY1" fmla="*/ 124 h 470024"/>
                  <a:gd name="connsiteX2" fmla="*/ 254000 w 1333500"/>
                  <a:gd name="connsiteY2" fmla="*/ 470024 h 470024"/>
                  <a:gd name="connsiteX3" fmla="*/ 533400 w 1333500"/>
                  <a:gd name="connsiteY3" fmla="*/ 124 h 470024"/>
                  <a:gd name="connsiteX4" fmla="*/ 508000 w 1333500"/>
                  <a:gd name="connsiteY4" fmla="*/ 419224 h 470024"/>
                  <a:gd name="connsiteX5" fmla="*/ 800100 w 1333500"/>
                  <a:gd name="connsiteY5" fmla="*/ 12824 h 470024"/>
                  <a:gd name="connsiteX6" fmla="*/ 787400 w 1333500"/>
                  <a:gd name="connsiteY6" fmla="*/ 457324 h 470024"/>
                  <a:gd name="connsiteX7" fmla="*/ 1092200 w 1333500"/>
                  <a:gd name="connsiteY7" fmla="*/ 124 h 470024"/>
                  <a:gd name="connsiteX8" fmla="*/ 1028700 w 1333500"/>
                  <a:gd name="connsiteY8" fmla="*/ 457324 h 470024"/>
                  <a:gd name="connsiteX9" fmla="*/ 1333500 w 1333500"/>
                  <a:gd name="connsiteY9" fmla="*/ 25524 h 470024"/>
                  <a:gd name="connsiteX10" fmla="*/ 1333500 w 1333500"/>
                  <a:gd name="connsiteY10" fmla="*/ 25524 h 470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3500" h="470024">
                    <a:moveTo>
                      <a:pt x="0" y="470024"/>
                    </a:moveTo>
                    <a:cubicBezTo>
                      <a:pt x="118533" y="235074"/>
                      <a:pt x="237067" y="124"/>
                      <a:pt x="279400" y="124"/>
                    </a:cubicBezTo>
                    <a:cubicBezTo>
                      <a:pt x="321733" y="124"/>
                      <a:pt x="211667" y="470024"/>
                      <a:pt x="254000" y="470024"/>
                    </a:cubicBezTo>
                    <a:cubicBezTo>
                      <a:pt x="296333" y="470024"/>
                      <a:pt x="491067" y="8591"/>
                      <a:pt x="533400" y="124"/>
                    </a:cubicBezTo>
                    <a:cubicBezTo>
                      <a:pt x="575733" y="-8343"/>
                      <a:pt x="463550" y="417107"/>
                      <a:pt x="508000" y="419224"/>
                    </a:cubicBezTo>
                    <a:cubicBezTo>
                      <a:pt x="552450" y="421341"/>
                      <a:pt x="753533" y="6474"/>
                      <a:pt x="800100" y="12824"/>
                    </a:cubicBezTo>
                    <a:cubicBezTo>
                      <a:pt x="846667" y="19174"/>
                      <a:pt x="738717" y="459441"/>
                      <a:pt x="787400" y="457324"/>
                    </a:cubicBezTo>
                    <a:cubicBezTo>
                      <a:pt x="836083" y="455207"/>
                      <a:pt x="1051983" y="124"/>
                      <a:pt x="1092200" y="124"/>
                    </a:cubicBezTo>
                    <a:cubicBezTo>
                      <a:pt x="1132417" y="124"/>
                      <a:pt x="988483" y="453091"/>
                      <a:pt x="1028700" y="457324"/>
                    </a:cubicBezTo>
                    <a:cubicBezTo>
                      <a:pt x="1068917" y="461557"/>
                      <a:pt x="1333500" y="25524"/>
                      <a:pt x="1333500" y="25524"/>
                    </a:cubicBezTo>
                    <a:lnTo>
                      <a:pt x="1333500" y="25524"/>
                    </a:lnTo>
                  </a:path>
                </a:pathLst>
              </a:custGeom>
              <a:ln w="203200" cap="rnd">
                <a:solidFill>
                  <a:schemeClr val="accent2">
                    <a:lumMod val="20000"/>
                    <a:lumOff val="80000"/>
                    <a:alpha val="7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h-TH">
                  <a:solidFill>
                    <a:srgbClr val="E8C6D2"/>
                  </a:solidFill>
                  <a:latin typeface="can_NongAor" pitchFamily="2" charset="0"/>
                  <a:cs typeface="can_NongAor" pitchFamily="2" charset="0"/>
                </a:endParaRPr>
              </a:p>
            </p:txBody>
          </p:sp>
          <p:sp>
            <p:nvSpPr>
              <p:cNvPr id="87" name="รูปแบบอิสระ 81">
                <a:extLst>
                  <a:ext uri="{FF2B5EF4-FFF2-40B4-BE49-F238E27FC236}">
                    <a16:creationId xmlns:a16="http://schemas.microsoft.com/office/drawing/2014/main" id="{126AEE83-8D28-4A75-A318-BD938D6A9AA9}"/>
                  </a:ext>
                </a:extLst>
              </p:cNvPr>
              <p:cNvSpPr/>
              <p:nvPr/>
            </p:nvSpPr>
            <p:spPr>
              <a:xfrm>
                <a:off x="3137731" y="1468728"/>
                <a:ext cx="1333500" cy="242663"/>
              </a:xfrm>
              <a:custGeom>
                <a:avLst/>
                <a:gdLst>
                  <a:gd name="connsiteX0" fmla="*/ 0 w 1333500"/>
                  <a:gd name="connsiteY0" fmla="*/ 470024 h 470024"/>
                  <a:gd name="connsiteX1" fmla="*/ 279400 w 1333500"/>
                  <a:gd name="connsiteY1" fmla="*/ 124 h 470024"/>
                  <a:gd name="connsiteX2" fmla="*/ 254000 w 1333500"/>
                  <a:gd name="connsiteY2" fmla="*/ 470024 h 470024"/>
                  <a:gd name="connsiteX3" fmla="*/ 533400 w 1333500"/>
                  <a:gd name="connsiteY3" fmla="*/ 124 h 470024"/>
                  <a:gd name="connsiteX4" fmla="*/ 508000 w 1333500"/>
                  <a:gd name="connsiteY4" fmla="*/ 419224 h 470024"/>
                  <a:gd name="connsiteX5" fmla="*/ 800100 w 1333500"/>
                  <a:gd name="connsiteY5" fmla="*/ 12824 h 470024"/>
                  <a:gd name="connsiteX6" fmla="*/ 787400 w 1333500"/>
                  <a:gd name="connsiteY6" fmla="*/ 457324 h 470024"/>
                  <a:gd name="connsiteX7" fmla="*/ 1092200 w 1333500"/>
                  <a:gd name="connsiteY7" fmla="*/ 124 h 470024"/>
                  <a:gd name="connsiteX8" fmla="*/ 1028700 w 1333500"/>
                  <a:gd name="connsiteY8" fmla="*/ 457324 h 470024"/>
                  <a:gd name="connsiteX9" fmla="*/ 1333500 w 1333500"/>
                  <a:gd name="connsiteY9" fmla="*/ 25524 h 470024"/>
                  <a:gd name="connsiteX10" fmla="*/ 1333500 w 1333500"/>
                  <a:gd name="connsiteY10" fmla="*/ 25524 h 470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3500" h="470024">
                    <a:moveTo>
                      <a:pt x="0" y="470024"/>
                    </a:moveTo>
                    <a:cubicBezTo>
                      <a:pt x="118533" y="235074"/>
                      <a:pt x="237067" y="124"/>
                      <a:pt x="279400" y="124"/>
                    </a:cubicBezTo>
                    <a:cubicBezTo>
                      <a:pt x="321733" y="124"/>
                      <a:pt x="211667" y="470024"/>
                      <a:pt x="254000" y="470024"/>
                    </a:cubicBezTo>
                    <a:cubicBezTo>
                      <a:pt x="296333" y="470024"/>
                      <a:pt x="491067" y="8591"/>
                      <a:pt x="533400" y="124"/>
                    </a:cubicBezTo>
                    <a:cubicBezTo>
                      <a:pt x="575733" y="-8343"/>
                      <a:pt x="463550" y="417107"/>
                      <a:pt x="508000" y="419224"/>
                    </a:cubicBezTo>
                    <a:cubicBezTo>
                      <a:pt x="552450" y="421341"/>
                      <a:pt x="753533" y="6474"/>
                      <a:pt x="800100" y="12824"/>
                    </a:cubicBezTo>
                    <a:cubicBezTo>
                      <a:pt x="846667" y="19174"/>
                      <a:pt x="738717" y="459441"/>
                      <a:pt x="787400" y="457324"/>
                    </a:cubicBezTo>
                    <a:cubicBezTo>
                      <a:pt x="836083" y="455207"/>
                      <a:pt x="1051983" y="124"/>
                      <a:pt x="1092200" y="124"/>
                    </a:cubicBezTo>
                    <a:cubicBezTo>
                      <a:pt x="1132417" y="124"/>
                      <a:pt x="988483" y="453091"/>
                      <a:pt x="1028700" y="457324"/>
                    </a:cubicBezTo>
                    <a:cubicBezTo>
                      <a:pt x="1068917" y="461557"/>
                      <a:pt x="1333500" y="25524"/>
                      <a:pt x="1333500" y="25524"/>
                    </a:cubicBezTo>
                    <a:lnTo>
                      <a:pt x="1333500" y="25524"/>
                    </a:lnTo>
                  </a:path>
                </a:pathLst>
              </a:custGeom>
              <a:ln w="203200" cap="rnd">
                <a:solidFill>
                  <a:schemeClr val="accent2">
                    <a:lumMod val="20000"/>
                    <a:lumOff val="80000"/>
                    <a:alpha val="7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h-TH">
                  <a:solidFill>
                    <a:srgbClr val="E8C6D2"/>
                  </a:solidFill>
                  <a:latin typeface="can_NongAor" pitchFamily="2" charset="0"/>
                  <a:cs typeface="can_NongAor" pitchFamily="2" charset="0"/>
                </a:endParaRPr>
              </a:p>
            </p:txBody>
          </p:sp>
        </p:grpSp>
        <p:grpSp>
          <p:nvGrpSpPr>
            <p:cNvPr id="72" name="กลุ่ม 79">
              <a:extLst>
                <a:ext uri="{FF2B5EF4-FFF2-40B4-BE49-F238E27FC236}">
                  <a16:creationId xmlns:a16="http://schemas.microsoft.com/office/drawing/2014/main" id="{A41B4527-DC85-44DF-8E93-28FA71270C4D}"/>
                </a:ext>
              </a:extLst>
            </p:cNvPr>
            <p:cNvGrpSpPr/>
            <p:nvPr/>
          </p:nvGrpSpPr>
          <p:grpSpPr>
            <a:xfrm>
              <a:off x="528971" y="533814"/>
              <a:ext cx="2613449" cy="254869"/>
              <a:chOff x="1857782" y="1456522"/>
              <a:chExt cx="2613449" cy="254869"/>
            </a:xfrm>
            <a:effectLst/>
          </p:grpSpPr>
          <p:sp>
            <p:nvSpPr>
              <p:cNvPr id="84" name="รูปแบบอิสระ 80">
                <a:extLst>
                  <a:ext uri="{FF2B5EF4-FFF2-40B4-BE49-F238E27FC236}">
                    <a16:creationId xmlns:a16="http://schemas.microsoft.com/office/drawing/2014/main" id="{3A929A4F-DC26-4C15-B3E7-2F4AE3C6ABB5}"/>
                  </a:ext>
                </a:extLst>
              </p:cNvPr>
              <p:cNvSpPr/>
              <p:nvPr/>
            </p:nvSpPr>
            <p:spPr>
              <a:xfrm>
                <a:off x="1857782" y="1456522"/>
                <a:ext cx="1333500" cy="242663"/>
              </a:xfrm>
              <a:custGeom>
                <a:avLst/>
                <a:gdLst>
                  <a:gd name="connsiteX0" fmla="*/ 0 w 1333500"/>
                  <a:gd name="connsiteY0" fmla="*/ 470024 h 470024"/>
                  <a:gd name="connsiteX1" fmla="*/ 279400 w 1333500"/>
                  <a:gd name="connsiteY1" fmla="*/ 124 h 470024"/>
                  <a:gd name="connsiteX2" fmla="*/ 254000 w 1333500"/>
                  <a:gd name="connsiteY2" fmla="*/ 470024 h 470024"/>
                  <a:gd name="connsiteX3" fmla="*/ 533400 w 1333500"/>
                  <a:gd name="connsiteY3" fmla="*/ 124 h 470024"/>
                  <a:gd name="connsiteX4" fmla="*/ 508000 w 1333500"/>
                  <a:gd name="connsiteY4" fmla="*/ 419224 h 470024"/>
                  <a:gd name="connsiteX5" fmla="*/ 800100 w 1333500"/>
                  <a:gd name="connsiteY5" fmla="*/ 12824 h 470024"/>
                  <a:gd name="connsiteX6" fmla="*/ 787400 w 1333500"/>
                  <a:gd name="connsiteY6" fmla="*/ 457324 h 470024"/>
                  <a:gd name="connsiteX7" fmla="*/ 1092200 w 1333500"/>
                  <a:gd name="connsiteY7" fmla="*/ 124 h 470024"/>
                  <a:gd name="connsiteX8" fmla="*/ 1028700 w 1333500"/>
                  <a:gd name="connsiteY8" fmla="*/ 457324 h 470024"/>
                  <a:gd name="connsiteX9" fmla="*/ 1333500 w 1333500"/>
                  <a:gd name="connsiteY9" fmla="*/ 25524 h 470024"/>
                  <a:gd name="connsiteX10" fmla="*/ 1333500 w 1333500"/>
                  <a:gd name="connsiteY10" fmla="*/ 25524 h 470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3500" h="470024">
                    <a:moveTo>
                      <a:pt x="0" y="470024"/>
                    </a:moveTo>
                    <a:cubicBezTo>
                      <a:pt x="118533" y="235074"/>
                      <a:pt x="237067" y="124"/>
                      <a:pt x="279400" y="124"/>
                    </a:cubicBezTo>
                    <a:cubicBezTo>
                      <a:pt x="321733" y="124"/>
                      <a:pt x="211667" y="470024"/>
                      <a:pt x="254000" y="470024"/>
                    </a:cubicBezTo>
                    <a:cubicBezTo>
                      <a:pt x="296333" y="470024"/>
                      <a:pt x="491067" y="8591"/>
                      <a:pt x="533400" y="124"/>
                    </a:cubicBezTo>
                    <a:cubicBezTo>
                      <a:pt x="575733" y="-8343"/>
                      <a:pt x="463550" y="417107"/>
                      <a:pt x="508000" y="419224"/>
                    </a:cubicBezTo>
                    <a:cubicBezTo>
                      <a:pt x="552450" y="421341"/>
                      <a:pt x="753533" y="6474"/>
                      <a:pt x="800100" y="12824"/>
                    </a:cubicBezTo>
                    <a:cubicBezTo>
                      <a:pt x="846667" y="19174"/>
                      <a:pt x="738717" y="459441"/>
                      <a:pt x="787400" y="457324"/>
                    </a:cubicBezTo>
                    <a:cubicBezTo>
                      <a:pt x="836083" y="455207"/>
                      <a:pt x="1051983" y="124"/>
                      <a:pt x="1092200" y="124"/>
                    </a:cubicBezTo>
                    <a:cubicBezTo>
                      <a:pt x="1132417" y="124"/>
                      <a:pt x="988483" y="453091"/>
                      <a:pt x="1028700" y="457324"/>
                    </a:cubicBezTo>
                    <a:cubicBezTo>
                      <a:pt x="1068917" y="461557"/>
                      <a:pt x="1333500" y="25524"/>
                      <a:pt x="1333500" y="25524"/>
                    </a:cubicBezTo>
                    <a:lnTo>
                      <a:pt x="1333500" y="25524"/>
                    </a:lnTo>
                  </a:path>
                </a:pathLst>
              </a:custGeom>
              <a:ln w="203200" cap="rnd">
                <a:solidFill>
                  <a:schemeClr val="accent2">
                    <a:lumMod val="20000"/>
                    <a:lumOff val="80000"/>
                    <a:alpha val="7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h-TH">
                  <a:solidFill>
                    <a:srgbClr val="E8C6D2"/>
                  </a:solidFill>
                  <a:latin typeface="can_NongAor" pitchFamily="2" charset="0"/>
                  <a:cs typeface="can_NongAor" pitchFamily="2" charset="0"/>
                </a:endParaRPr>
              </a:p>
            </p:txBody>
          </p:sp>
          <p:sp>
            <p:nvSpPr>
              <p:cNvPr id="85" name="รูปแบบอิสระ 81">
                <a:extLst>
                  <a:ext uri="{FF2B5EF4-FFF2-40B4-BE49-F238E27FC236}">
                    <a16:creationId xmlns:a16="http://schemas.microsoft.com/office/drawing/2014/main" id="{710355D4-AB1D-4EED-A050-76B4AD3D91B9}"/>
                  </a:ext>
                </a:extLst>
              </p:cNvPr>
              <p:cNvSpPr/>
              <p:nvPr/>
            </p:nvSpPr>
            <p:spPr>
              <a:xfrm>
                <a:off x="3137731" y="1468728"/>
                <a:ext cx="1333500" cy="242663"/>
              </a:xfrm>
              <a:custGeom>
                <a:avLst/>
                <a:gdLst>
                  <a:gd name="connsiteX0" fmla="*/ 0 w 1333500"/>
                  <a:gd name="connsiteY0" fmla="*/ 470024 h 470024"/>
                  <a:gd name="connsiteX1" fmla="*/ 279400 w 1333500"/>
                  <a:gd name="connsiteY1" fmla="*/ 124 h 470024"/>
                  <a:gd name="connsiteX2" fmla="*/ 254000 w 1333500"/>
                  <a:gd name="connsiteY2" fmla="*/ 470024 h 470024"/>
                  <a:gd name="connsiteX3" fmla="*/ 533400 w 1333500"/>
                  <a:gd name="connsiteY3" fmla="*/ 124 h 470024"/>
                  <a:gd name="connsiteX4" fmla="*/ 508000 w 1333500"/>
                  <a:gd name="connsiteY4" fmla="*/ 419224 h 470024"/>
                  <a:gd name="connsiteX5" fmla="*/ 800100 w 1333500"/>
                  <a:gd name="connsiteY5" fmla="*/ 12824 h 470024"/>
                  <a:gd name="connsiteX6" fmla="*/ 787400 w 1333500"/>
                  <a:gd name="connsiteY6" fmla="*/ 457324 h 470024"/>
                  <a:gd name="connsiteX7" fmla="*/ 1092200 w 1333500"/>
                  <a:gd name="connsiteY7" fmla="*/ 124 h 470024"/>
                  <a:gd name="connsiteX8" fmla="*/ 1028700 w 1333500"/>
                  <a:gd name="connsiteY8" fmla="*/ 457324 h 470024"/>
                  <a:gd name="connsiteX9" fmla="*/ 1333500 w 1333500"/>
                  <a:gd name="connsiteY9" fmla="*/ 25524 h 470024"/>
                  <a:gd name="connsiteX10" fmla="*/ 1333500 w 1333500"/>
                  <a:gd name="connsiteY10" fmla="*/ 25524 h 470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3500" h="470024">
                    <a:moveTo>
                      <a:pt x="0" y="470024"/>
                    </a:moveTo>
                    <a:cubicBezTo>
                      <a:pt x="118533" y="235074"/>
                      <a:pt x="237067" y="124"/>
                      <a:pt x="279400" y="124"/>
                    </a:cubicBezTo>
                    <a:cubicBezTo>
                      <a:pt x="321733" y="124"/>
                      <a:pt x="211667" y="470024"/>
                      <a:pt x="254000" y="470024"/>
                    </a:cubicBezTo>
                    <a:cubicBezTo>
                      <a:pt x="296333" y="470024"/>
                      <a:pt x="491067" y="8591"/>
                      <a:pt x="533400" y="124"/>
                    </a:cubicBezTo>
                    <a:cubicBezTo>
                      <a:pt x="575733" y="-8343"/>
                      <a:pt x="463550" y="417107"/>
                      <a:pt x="508000" y="419224"/>
                    </a:cubicBezTo>
                    <a:cubicBezTo>
                      <a:pt x="552450" y="421341"/>
                      <a:pt x="753533" y="6474"/>
                      <a:pt x="800100" y="12824"/>
                    </a:cubicBezTo>
                    <a:cubicBezTo>
                      <a:pt x="846667" y="19174"/>
                      <a:pt x="738717" y="459441"/>
                      <a:pt x="787400" y="457324"/>
                    </a:cubicBezTo>
                    <a:cubicBezTo>
                      <a:pt x="836083" y="455207"/>
                      <a:pt x="1051983" y="124"/>
                      <a:pt x="1092200" y="124"/>
                    </a:cubicBezTo>
                    <a:cubicBezTo>
                      <a:pt x="1132417" y="124"/>
                      <a:pt x="988483" y="453091"/>
                      <a:pt x="1028700" y="457324"/>
                    </a:cubicBezTo>
                    <a:cubicBezTo>
                      <a:pt x="1068917" y="461557"/>
                      <a:pt x="1333500" y="25524"/>
                      <a:pt x="1333500" y="25524"/>
                    </a:cubicBezTo>
                    <a:lnTo>
                      <a:pt x="1333500" y="25524"/>
                    </a:lnTo>
                  </a:path>
                </a:pathLst>
              </a:custGeom>
              <a:ln w="203200" cap="rnd">
                <a:solidFill>
                  <a:schemeClr val="accent2">
                    <a:lumMod val="20000"/>
                    <a:lumOff val="80000"/>
                    <a:alpha val="7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h-TH">
                  <a:solidFill>
                    <a:srgbClr val="E8C6D2"/>
                  </a:solidFill>
                  <a:latin typeface="can_NongAor" pitchFamily="2" charset="0"/>
                  <a:cs typeface="can_NongAor" pitchFamily="2" charset="0"/>
                </a:endParaRPr>
              </a:p>
            </p:txBody>
          </p:sp>
        </p:grpSp>
        <p:grpSp>
          <p:nvGrpSpPr>
            <p:cNvPr id="76" name="กลุ่ม 79">
              <a:extLst>
                <a:ext uri="{FF2B5EF4-FFF2-40B4-BE49-F238E27FC236}">
                  <a16:creationId xmlns:a16="http://schemas.microsoft.com/office/drawing/2014/main" id="{3F1532E8-37B7-41A9-9562-94FDD965825C}"/>
                </a:ext>
              </a:extLst>
            </p:cNvPr>
            <p:cNvGrpSpPr/>
            <p:nvPr/>
          </p:nvGrpSpPr>
          <p:grpSpPr>
            <a:xfrm>
              <a:off x="2662607" y="552230"/>
              <a:ext cx="2613449" cy="254869"/>
              <a:chOff x="1857782" y="1456522"/>
              <a:chExt cx="2613449" cy="254869"/>
            </a:xfrm>
            <a:effectLst/>
          </p:grpSpPr>
          <p:sp>
            <p:nvSpPr>
              <p:cNvPr id="79" name="รูปแบบอิสระ 80">
                <a:extLst>
                  <a:ext uri="{FF2B5EF4-FFF2-40B4-BE49-F238E27FC236}">
                    <a16:creationId xmlns:a16="http://schemas.microsoft.com/office/drawing/2014/main" id="{59A7840F-E0F9-46A6-88B3-A14E20EBC264}"/>
                  </a:ext>
                </a:extLst>
              </p:cNvPr>
              <p:cNvSpPr/>
              <p:nvPr/>
            </p:nvSpPr>
            <p:spPr>
              <a:xfrm>
                <a:off x="1857782" y="1456522"/>
                <a:ext cx="1333500" cy="242663"/>
              </a:xfrm>
              <a:custGeom>
                <a:avLst/>
                <a:gdLst>
                  <a:gd name="connsiteX0" fmla="*/ 0 w 1333500"/>
                  <a:gd name="connsiteY0" fmla="*/ 470024 h 470024"/>
                  <a:gd name="connsiteX1" fmla="*/ 279400 w 1333500"/>
                  <a:gd name="connsiteY1" fmla="*/ 124 h 470024"/>
                  <a:gd name="connsiteX2" fmla="*/ 254000 w 1333500"/>
                  <a:gd name="connsiteY2" fmla="*/ 470024 h 470024"/>
                  <a:gd name="connsiteX3" fmla="*/ 533400 w 1333500"/>
                  <a:gd name="connsiteY3" fmla="*/ 124 h 470024"/>
                  <a:gd name="connsiteX4" fmla="*/ 508000 w 1333500"/>
                  <a:gd name="connsiteY4" fmla="*/ 419224 h 470024"/>
                  <a:gd name="connsiteX5" fmla="*/ 800100 w 1333500"/>
                  <a:gd name="connsiteY5" fmla="*/ 12824 h 470024"/>
                  <a:gd name="connsiteX6" fmla="*/ 787400 w 1333500"/>
                  <a:gd name="connsiteY6" fmla="*/ 457324 h 470024"/>
                  <a:gd name="connsiteX7" fmla="*/ 1092200 w 1333500"/>
                  <a:gd name="connsiteY7" fmla="*/ 124 h 470024"/>
                  <a:gd name="connsiteX8" fmla="*/ 1028700 w 1333500"/>
                  <a:gd name="connsiteY8" fmla="*/ 457324 h 470024"/>
                  <a:gd name="connsiteX9" fmla="*/ 1333500 w 1333500"/>
                  <a:gd name="connsiteY9" fmla="*/ 25524 h 470024"/>
                  <a:gd name="connsiteX10" fmla="*/ 1333500 w 1333500"/>
                  <a:gd name="connsiteY10" fmla="*/ 25524 h 470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3500" h="470024">
                    <a:moveTo>
                      <a:pt x="0" y="470024"/>
                    </a:moveTo>
                    <a:cubicBezTo>
                      <a:pt x="118533" y="235074"/>
                      <a:pt x="237067" y="124"/>
                      <a:pt x="279400" y="124"/>
                    </a:cubicBezTo>
                    <a:cubicBezTo>
                      <a:pt x="321733" y="124"/>
                      <a:pt x="211667" y="470024"/>
                      <a:pt x="254000" y="470024"/>
                    </a:cubicBezTo>
                    <a:cubicBezTo>
                      <a:pt x="296333" y="470024"/>
                      <a:pt x="491067" y="8591"/>
                      <a:pt x="533400" y="124"/>
                    </a:cubicBezTo>
                    <a:cubicBezTo>
                      <a:pt x="575733" y="-8343"/>
                      <a:pt x="463550" y="417107"/>
                      <a:pt x="508000" y="419224"/>
                    </a:cubicBezTo>
                    <a:cubicBezTo>
                      <a:pt x="552450" y="421341"/>
                      <a:pt x="753533" y="6474"/>
                      <a:pt x="800100" y="12824"/>
                    </a:cubicBezTo>
                    <a:cubicBezTo>
                      <a:pt x="846667" y="19174"/>
                      <a:pt x="738717" y="459441"/>
                      <a:pt x="787400" y="457324"/>
                    </a:cubicBezTo>
                    <a:cubicBezTo>
                      <a:pt x="836083" y="455207"/>
                      <a:pt x="1051983" y="124"/>
                      <a:pt x="1092200" y="124"/>
                    </a:cubicBezTo>
                    <a:cubicBezTo>
                      <a:pt x="1132417" y="124"/>
                      <a:pt x="988483" y="453091"/>
                      <a:pt x="1028700" y="457324"/>
                    </a:cubicBezTo>
                    <a:cubicBezTo>
                      <a:pt x="1068917" y="461557"/>
                      <a:pt x="1333500" y="25524"/>
                      <a:pt x="1333500" y="25524"/>
                    </a:cubicBezTo>
                    <a:lnTo>
                      <a:pt x="1333500" y="25524"/>
                    </a:lnTo>
                  </a:path>
                </a:pathLst>
              </a:custGeom>
              <a:ln w="203200" cap="rnd">
                <a:solidFill>
                  <a:schemeClr val="accent2">
                    <a:lumMod val="20000"/>
                    <a:lumOff val="80000"/>
                    <a:alpha val="7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h-TH">
                  <a:solidFill>
                    <a:srgbClr val="E8C6D2"/>
                  </a:solidFill>
                  <a:latin typeface="can_NongAor" pitchFamily="2" charset="0"/>
                  <a:cs typeface="can_NongAor" pitchFamily="2" charset="0"/>
                </a:endParaRPr>
              </a:p>
            </p:txBody>
          </p:sp>
          <p:sp>
            <p:nvSpPr>
              <p:cNvPr id="83" name="รูปแบบอิสระ 81">
                <a:extLst>
                  <a:ext uri="{FF2B5EF4-FFF2-40B4-BE49-F238E27FC236}">
                    <a16:creationId xmlns:a16="http://schemas.microsoft.com/office/drawing/2014/main" id="{158AB013-79D0-4084-973D-F2070DA296C5}"/>
                  </a:ext>
                </a:extLst>
              </p:cNvPr>
              <p:cNvSpPr/>
              <p:nvPr/>
            </p:nvSpPr>
            <p:spPr>
              <a:xfrm>
                <a:off x="3137731" y="1468728"/>
                <a:ext cx="1333500" cy="242663"/>
              </a:xfrm>
              <a:custGeom>
                <a:avLst/>
                <a:gdLst>
                  <a:gd name="connsiteX0" fmla="*/ 0 w 1333500"/>
                  <a:gd name="connsiteY0" fmla="*/ 470024 h 470024"/>
                  <a:gd name="connsiteX1" fmla="*/ 279400 w 1333500"/>
                  <a:gd name="connsiteY1" fmla="*/ 124 h 470024"/>
                  <a:gd name="connsiteX2" fmla="*/ 254000 w 1333500"/>
                  <a:gd name="connsiteY2" fmla="*/ 470024 h 470024"/>
                  <a:gd name="connsiteX3" fmla="*/ 533400 w 1333500"/>
                  <a:gd name="connsiteY3" fmla="*/ 124 h 470024"/>
                  <a:gd name="connsiteX4" fmla="*/ 508000 w 1333500"/>
                  <a:gd name="connsiteY4" fmla="*/ 419224 h 470024"/>
                  <a:gd name="connsiteX5" fmla="*/ 800100 w 1333500"/>
                  <a:gd name="connsiteY5" fmla="*/ 12824 h 470024"/>
                  <a:gd name="connsiteX6" fmla="*/ 787400 w 1333500"/>
                  <a:gd name="connsiteY6" fmla="*/ 457324 h 470024"/>
                  <a:gd name="connsiteX7" fmla="*/ 1092200 w 1333500"/>
                  <a:gd name="connsiteY7" fmla="*/ 124 h 470024"/>
                  <a:gd name="connsiteX8" fmla="*/ 1028700 w 1333500"/>
                  <a:gd name="connsiteY8" fmla="*/ 457324 h 470024"/>
                  <a:gd name="connsiteX9" fmla="*/ 1333500 w 1333500"/>
                  <a:gd name="connsiteY9" fmla="*/ 25524 h 470024"/>
                  <a:gd name="connsiteX10" fmla="*/ 1333500 w 1333500"/>
                  <a:gd name="connsiteY10" fmla="*/ 25524 h 470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3500" h="470024">
                    <a:moveTo>
                      <a:pt x="0" y="470024"/>
                    </a:moveTo>
                    <a:cubicBezTo>
                      <a:pt x="118533" y="235074"/>
                      <a:pt x="237067" y="124"/>
                      <a:pt x="279400" y="124"/>
                    </a:cubicBezTo>
                    <a:cubicBezTo>
                      <a:pt x="321733" y="124"/>
                      <a:pt x="211667" y="470024"/>
                      <a:pt x="254000" y="470024"/>
                    </a:cubicBezTo>
                    <a:cubicBezTo>
                      <a:pt x="296333" y="470024"/>
                      <a:pt x="491067" y="8591"/>
                      <a:pt x="533400" y="124"/>
                    </a:cubicBezTo>
                    <a:cubicBezTo>
                      <a:pt x="575733" y="-8343"/>
                      <a:pt x="463550" y="417107"/>
                      <a:pt x="508000" y="419224"/>
                    </a:cubicBezTo>
                    <a:cubicBezTo>
                      <a:pt x="552450" y="421341"/>
                      <a:pt x="753533" y="6474"/>
                      <a:pt x="800100" y="12824"/>
                    </a:cubicBezTo>
                    <a:cubicBezTo>
                      <a:pt x="846667" y="19174"/>
                      <a:pt x="738717" y="459441"/>
                      <a:pt x="787400" y="457324"/>
                    </a:cubicBezTo>
                    <a:cubicBezTo>
                      <a:pt x="836083" y="455207"/>
                      <a:pt x="1051983" y="124"/>
                      <a:pt x="1092200" y="124"/>
                    </a:cubicBezTo>
                    <a:cubicBezTo>
                      <a:pt x="1132417" y="124"/>
                      <a:pt x="988483" y="453091"/>
                      <a:pt x="1028700" y="457324"/>
                    </a:cubicBezTo>
                    <a:cubicBezTo>
                      <a:pt x="1068917" y="461557"/>
                      <a:pt x="1333500" y="25524"/>
                      <a:pt x="1333500" y="25524"/>
                    </a:cubicBezTo>
                    <a:lnTo>
                      <a:pt x="1333500" y="25524"/>
                    </a:lnTo>
                  </a:path>
                </a:pathLst>
              </a:custGeom>
              <a:ln w="203200" cap="rnd">
                <a:solidFill>
                  <a:schemeClr val="accent2">
                    <a:lumMod val="20000"/>
                    <a:lumOff val="80000"/>
                    <a:alpha val="7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h-TH">
                  <a:solidFill>
                    <a:srgbClr val="E8C6D2"/>
                  </a:solidFill>
                  <a:latin typeface="can_NongAor" pitchFamily="2" charset="0"/>
                  <a:cs typeface="can_NongAor" pitchFamily="2" charset="0"/>
                </a:endParaRPr>
              </a:p>
            </p:txBody>
          </p:sp>
        </p:grp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A83D90A7-ECF8-4592-84AB-BCF198369001}"/>
              </a:ext>
            </a:extLst>
          </p:cNvPr>
          <p:cNvSpPr txBox="1"/>
          <p:nvPr/>
        </p:nvSpPr>
        <p:spPr>
          <a:xfrm>
            <a:off x="1406455" y="540070"/>
            <a:ext cx="5976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حدِّد فيما إذا كانت كلّ عبارة من العبارات التالية صحيحة أم خاطئة: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64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0CE7AEF-6CF7-46A4-A08B-6026BA34A066}"/>
              </a:ext>
            </a:extLst>
          </p:cNvPr>
          <p:cNvGrpSpPr/>
          <p:nvPr/>
        </p:nvGrpSpPr>
        <p:grpSpPr>
          <a:xfrm>
            <a:off x="739705" y="481662"/>
            <a:ext cx="7304550" cy="488937"/>
            <a:chOff x="528971" y="533814"/>
            <a:chExt cx="7304550" cy="325584"/>
          </a:xfrm>
        </p:grpSpPr>
        <p:grpSp>
          <p:nvGrpSpPr>
            <p:cNvPr id="34" name="กลุ่ม 79">
              <a:extLst>
                <a:ext uri="{FF2B5EF4-FFF2-40B4-BE49-F238E27FC236}">
                  <a16:creationId xmlns:a16="http://schemas.microsoft.com/office/drawing/2014/main" id="{AF1CC3D1-A256-46B6-B40A-43CFAA5DAC3F}"/>
                </a:ext>
              </a:extLst>
            </p:cNvPr>
            <p:cNvGrpSpPr/>
            <p:nvPr/>
          </p:nvGrpSpPr>
          <p:grpSpPr>
            <a:xfrm>
              <a:off x="5220072" y="604529"/>
              <a:ext cx="2613449" cy="254869"/>
              <a:chOff x="1857782" y="1456522"/>
              <a:chExt cx="2613449" cy="254869"/>
            </a:xfrm>
            <a:effectLst/>
          </p:grpSpPr>
          <p:sp>
            <p:nvSpPr>
              <p:cNvPr id="35" name="รูปแบบอิสระ 80">
                <a:extLst>
                  <a:ext uri="{FF2B5EF4-FFF2-40B4-BE49-F238E27FC236}">
                    <a16:creationId xmlns:a16="http://schemas.microsoft.com/office/drawing/2014/main" id="{70A98112-D4B2-46CF-ACA0-B9F78139847E}"/>
                  </a:ext>
                </a:extLst>
              </p:cNvPr>
              <p:cNvSpPr/>
              <p:nvPr/>
            </p:nvSpPr>
            <p:spPr>
              <a:xfrm>
                <a:off x="1857782" y="1456522"/>
                <a:ext cx="1333500" cy="242663"/>
              </a:xfrm>
              <a:custGeom>
                <a:avLst/>
                <a:gdLst>
                  <a:gd name="connsiteX0" fmla="*/ 0 w 1333500"/>
                  <a:gd name="connsiteY0" fmla="*/ 470024 h 470024"/>
                  <a:gd name="connsiteX1" fmla="*/ 279400 w 1333500"/>
                  <a:gd name="connsiteY1" fmla="*/ 124 h 470024"/>
                  <a:gd name="connsiteX2" fmla="*/ 254000 w 1333500"/>
                  <a:gd name="connsiteY2" fmla="*/ 470024 h 470024"/>
                  <a:gd name="connsiteX3" fmla="*/ 533400 w 1333500"/>
                  <a:gd name="connsiteY3" fmla="*/ 124 h 470024"/>
                  <a:gd name="connsiteX4" fmla="*/ 508000 w 1333500"/>
                  <a:gd name="connsiteY4" fmla="*/ 419224 h 470024"/>
                  <a:gd name="connsiteX5" fmla="*/ 800100 w 1333500"/>
                  <a:gd name="connsiteY5" fmla="*/ 12824 h 470024"/>
                  <a:gd name="connsiteX6" fmla="*/ 787400 w 1333500"/>
                  <a:gd name="connsiteY6" fmla="*/ 457324 h 470024"/>
                  <a:gd name="connsiteX7" fmla="*/ 1092200 w 1333500"/>
                  <a:gd name="connsiteY7" fmla="*/ 124 h 470024"/>
                  <a:gd name="connsiteX8" fmla="*/ 1028700 w 1333500"/>
                  <a:gd name="connsiteY8" fmla="*/ 457324 h 470024"/>
                  <a:gd name="connsiteX9" fmla="*/ 1333500 w 1333500"/>
                  <a:gd name="connsiteY9" fmla="*/ 25524 h 470024"/>
                  <a:gd name="connsiteX10" fmla="*/ 1333500 w 1333500"/>
                  <a:gd name="connsiteY10" fmla="*/ 25524 h 470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3500" h="470024">
                    <a:moveTo>
                      <a:pt x="0" y="470024"/>
                    </a:moveTo>
                    <a:cubicBezTo>
                      <a:pt x="118533" y="235074"/>
                      <a:pt x="237067" y="124"/>
                      <a:pt x="279400" y="124"/>
                    </a:cubicBezTo>
                    <a:cubicBezTo>
                      <a:pt x="321733" y="124"/>
                      <a:pt x="211667" y="470024"/>
                      <a:pt x="254000" y="470024"/>
                    </a:cubicBezTo>
                    <a:cubicBezTo>
                      <a:pt x="296333" y="470024"/>
                      <a:pt x="491067" y="8591"/>
                      <a:pt x="533400" y="124"/>
                    </a:cubicBezTo>
                    <a:cubicBezTo>
                      <a:pt x="575733" y="-8343"/>
                      <a:pt x="463550" y="417107"/>
                      <a:pt x="508000" y="419224"/>
                    </a:cubicBezTo>
                    <a:cubicBezTo>
                      <a:pt x="552450" y="421341"/>
                      <a:pt x="753533" y="6474"/>
                      <a:pt x="800100" y="12824"/>
                    </a:cubicBezTo>
                    <a:cubicBezTo>
                      <a:pt x="846667" y="19174"/>
                      <a:pt x="738717" y="459441"/>
                      <a:pt x="787400" y="457324"/>
                    </a:cubicBezTo>
                    <a:cubicBezTo>
                      <a:pt x="836083" y="455207"/>
                      <a:pt x="1051983" y="124"/>
                      <a:pt x="1092200" y="124"/>
                    </a:cubicBezTo>
                    <a:cubicBezTo>
                      <a:pt x="1132417" y="124"/>
                      <a:pt x="988483" y="453091"/>
                      <a:pt x="1028700" y="457324"/>
                    </a:cubicBezTo>
                    <a:cubicBezTo>
                      <a:pt x="1068917" y="461557"/>
                      <a:pt x="1333500" y="25524"/>
                      <a:pt x="1333500" y="25524"/>
                    </a:cubicBezTo>
                    <a:lnTo>
                      <a:pt x="1333500" y="25524"/>
                    </a:lnTo>
                  </a:path>
                </a:pathLst>
              </a:custGeom>
              <a:ln w="203200" cap="rnd">
                <a:solidFill>
                  <a:schemeClr val="accent2">
                    <a:lumMod val="20000"/>
                    <a:lumOff val="80000"/>
                    <a:alpha val="7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h-TH">
                  <a:solidFill>
                    <a:srgbClr val="E8C6D2"/>
                  </a:solidFill>
                  <a:latin typeface="can_NongAor" pitchFamily="2" charset="0"/>
                  <a:cs typeface="can_NongAor" pitchFamily="2" charset="0"/>
                </a:endParaRPr>
              </a:p>
            </p:txBody>
          </p:sp>
          <p:sp>
            <p:nvSpPr>
              <p:cNvPr id="36" name="รูปแบบอิสระ 81">
                <a:extLst>
                  <a:ext uri="{FF2B5EF4-FFF2-40B4-BE49-F238E27FC236}">
                    <a16:creationId xmlns:a16="http://schemas.microsoft.com/office/drawing/2014/main" id="{A13B0755-E092-4E45-A65F-9064A16643B7}"/>
                  </a:ext>
                </a:extLst>
              </p:cNvPr>
              <p:cNvSpPr/>
              <p:nvPr/>
            </p:nvSpPr>
            <p:spPr>
              <a:xfrm>
                <a:off x="3137731" y="1468728"/>
                <a:ext cx="1333500" cy="242663"/>
              </a:xfrm>
              <a:custGeom>
                <a:avLst/>
                <a:gdLst>
                  <a:gd name="connsiteX0" fmla="*/ 0 w 1333500"/>
                  <a:gd name="connsiteY0" fmla="*/ 470024 h 470024"/>
                  <a:gd name="connsiteX1" fmla="*/ 279400 w 1333500"/>
                  <a:gd name="connsiteY1" fmla="*/ 124 h 470024"/>
                  <a:gd name="connsiteX2" fmla="*/ 254000 w 1333500"/>
                  <a:gd name="connsiteY2" fmla="*/ 470024 h 470024"/>
                  <a:gd name="connsiteX3" fmla="*/ 533400 w 1333500"/>
                  <a:gd name="connsiteY3" fmla="*/ 124 h 470024"/>
                  <a:gd name="connsiteX4" fmla="*/ 508000 w 1333500"/>
                  <a:gd name="connsiteY4" fmla="*/ 419224 h 470024"/>
                  <a:gd name="connsiteX5" fmla="*/ 800100 w 1333500"/>
                  <a:gd name="connsiteY5" fmla="*/ 12824 h 470024"/>
                  <a:gd name="connsiteX6" fmla="*/ 787400 w 1333500"/>
                  <a:gd name="connsiteY6" fmla="*/ 457324 h 470024"/>
                  <a:gd name="connsiteX7" fmla="*/ 1092200 w 1333500"/>
                  <a:gd name="connsiteY7" fmla="*/ 124 h 470024"/>
                  <a:gd name="connsiteX8" fmla="*/ 1028700 w 1333500"/>
                  <a:gd name="connsiteY8" fmla="*/ 457324 h 470024"/>
                  <a:gd name="connsiteX9" fmla="*/ 1333500 w 1333500"/>
                  <a:gd name="connsiteY9" fmla="*/ 25524 h 470024"/>
                  <a:gd name="connsiteX10" fmla="*/ 1333500 w 1333500"/>
                  <a:gd name="connsiteY10" fmla="*/ 25524 h 470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3500" h="470024">
                    <a:moveTo>
                      <a:pt x="0" y="470024"/>
                    </a:moveTo>
                    <a:cubicBezTo>
                      <a:pt x="118533" y="235074"/>
                      <a:pt x="237067" y="124"/>
                      <a:pt x="279400" y="124"/>
                    </a:cubicBezTo>
                    <a:cubicBezTo>
                      <a:pt x="321733" y="124"/>
                      <a:pt x="211667" y="470024"/>
                      <a:pt x="254000" y="470024"/>
                    </a:cubicBezTo>
                    <a:cubicBezTo>
                      <a:pt x="296333" y="470024"/>
                      <a:pt x="491067" y="8591"/>
                      <a:pt x="533400" y="124"/>
                    </a:cubicBezTo>
                    <a:cubicBezTo>
                      <a:pt x="575733" y="-8343"/>
                      <a:pt x="463550" y="417107"/>
                      <a:pt x="508000" y="419224"/>
                    </a:cubicBezTo>
                    <a:cubicBezTo>
                      <a:pt x="552450" y="421341"/>
                      <a:pt x="753533" y="6474"/>
                      <a:pt x="800100" y="12824"/>
                    </a:cubicBezTo>
                    <a:cubicBezTo>
                      <a:pt x="846667" y="19174"/>
                      <a:pt x="738717" y="459441"/>
                      <a:pt x="787400" y="457324"/>
                    </a:cubicBezTo>
                    <a:cubicBezTo>
                      <a:pt x="836083" y="455207"/>
                      <a:pt x="1051983" y="124"/>
                      <a:pt x="1092200" y="124"/>
                    </a:cubicBezTo>
                    <a:cubicBezTo>
                      <a:pt x="1132417" y="124"/>
                      <a:pt x="988483" y="453091"/>
                      <a:pt x="1028700" y="457324"/>
                    </a:cubicBezTo>
                    <a:cubicBezTo>
                      <a:pt x="1068917" y="461557"/>
                      <a:pt x="1333500" y="25524"/>
                      <a:pt x="1333500" y="25524"/>
                    </a:cubicBezTo>
                    <a:lnTo>
                      <a:pt x="1333500" y="25524"/>
                    </a:lnTo>
                  </a:path>
                </a:pathLst>
              </a:custGeom>
              <a:ln w="203200" cap="rnd">
                <a:solidFill>
                  <a:schemeClr val="accent2">
                    <a:lumMod val="20000"/>
                    <a:lumOff val="80000"/>
                    <a:alpha val="7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h-TH">
                  <a:solidFill>
                    <a:srgbClr val="E8C6D2"/>
                  </a:solidFill>
                  <a:latin typeface="can_NongAor" pitchFamily="2" charset="0"/>
                  <a:cs typeface="can_NongAor" pitchFamily="2" charset="0"/>
                </a:endParaRPr>
              </a:p>
            </p:txBody>
          </p:sp>
        </p:grpSp>
        <p:grpSp>
          <p:nvGrpSpPr>
            <p:cNvPr id="37" name="กลุ่ม 79">
              <a:extLst>
                <a:ext uri="{FF2B5EF4-FFF2-40B4-BE49-F238E27FC236}">
                  <a16:creationId xmlns:a16="http://schemas.microsoft.com/office/drawing/2014/main" id="{01889ABF-1816-4B4A-B678-78608A916DD4}"/>
                </a:ext>
              </a:extLst>
            </p:cNvPr>
            <p:cNvGrpSpPr/>
            <p:nvPr/>
          </p:nvGrpSpPr>
          <p:grpSpPr>
            <a:xfrm>
              <a:off x="528971" y="533814"/>
              <a:ext cx="2613449" cy="254869"/>
              <a:chOff x="1857782" y="1456522"/>
              <a:chExt cx="2613449" cy="254869"/>
            </a:xfrm>
            <a:effectLst/>
          </p:grpSpPr>
          <p:sp>
            <p:nvSpPr>
              <p:cNvPr id="38" name="รูปแบบอิสระ 80">
                <a:extLst>
                  <a:ext uri="{FF2B5EF4-FFF2-40B4-BE49-F238E27FC236}">
                    <a16:creationId xmlns:a16="http://schemas.microsoft.com/office/drawing/2014/main" id="{3071F595-F4AD-4776-B989-DFC4CC8A95A7}"/>
                  </a:ext>
                </a:extLst>
              </p:cNvPr>
              <p:cNvSpPr/>
              <p:nvPr/>
            </p:nvSpPr>
            <p:spPr>
              <a:xfrm>
                <a:off x="1857782" y="1456522"/>
                <a:ext cx="1333500" cy="242663"/>
              </a:xfrm>
              <a:custGeom>
                <a:avLst/>
                <a:gdLst>
                  <a:gd name="connsiteX0" fmla="*/ 0 w 1333500"/>
                  <a:gd name="connsiteY0" fmla="*/ 470024 h 470024"/>
                  <a:gd name="connsiteX1" fmla="*/ 279400 w 1333500"/>
                  <a:gd name="connsiteY1" fmla="*/ 124 h 470024"/>
                  <a:gd name="connsiteX2" fmla="*/ 254000 w 1333500"/>
                  <a:gd name="connsiteY2" fmla="*/ 470024 h 470024"/>
                  <a:gd name="connsiteX3" fmla="*/ 533400 w 1333500"/>
                  <a:gd name="connsiteY3" fmla="*/ 124 h 470024"/>
                  <a:gd name="connsiteX4" fmla="*/ 508000 w 1333500"/>
                  <a:gd name="connsiteY4" fmla="*/ 419224 h 470024"/>
                  <a:gd name="connsiteX5" fmla="*/ 800100 w 1333500"/>
                  <a:gd name="connsiteY5" fmla="*/ 12824 h 470024"/>
                  <a:gd name="connsiteX6" fmla="*/ 787400 w 1333500"/>
                  <a:gd name="connsiteY6" fmla="*/ 457324 h 470024"/>
                  <a:gd name="connsiteX7" fmla="*/ 1092200 w 1333500"/>
                  <a:gd name="connsiteY7" fmla="*/ 124 h 470024"/>
                  <a:gd name="connsiteX8" fmla="*/ 1028700 w 1333500"/>
                  <a:gd name="connsiteY8" fmla="*/ 457324 h 470024"/>
                  <a:gd name="connsiteX9" fmla="*/ 1333500 w 1333500"/>
                  <a:gd name="connsiteY9" fmla="*/ 25524 h 470024"/>
                  <a:gd name="connsiteX10" fmla="*/ 1333500 w 1333500"/>
                  <a:gd name="connsiteY10" fmla="*/ 25524 h 470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3500" h="470024">
                    <a:moveTo>
                      <a:pt x="0" y="470024"/>
                    </a:moveTo>
                    <a:cubicBezTo>
                      <a:pt x="118533" y="235074"/>
                      <a:pt x="237067" y="124"/>
                      <a:pt x="279400" y="124"/>
                    </a:cubicBezTo>
                    <a:cubicBezTo>
                      <a:pt x="321733" y="124"/>
                      <a:pt x="211667" y="470024"/>
                      <a:pt x="254000" y="470024"/>
                    </a:cubicBezTo>
                    <a:cubicBezTo>
                      <a:pt x="296333" y="470024"/>
                      <a:pt x="491067" y="8591"/>
                      <a:pt x="533400" y="124"/>
                    </a:cubicBezTo>
                    <a:cubicBezTo>
                      <a:pt x="575733" y="-8343"/>
                      <a:pt x="463550" y="417107"/>
                      <a:pt x="508000" y="419224"/>
                    </a:cubicBezTo>
                    <a:cubicBezTo>
                      <a:pt x="552450" y="421341"/>
                      <a:pt x="753533" y="6474"/>
                      <a:pt x="800100" y="12824"/>
                    </a:cubicBezTo>
                    <a:cubicBezTo>
                      <a:pt x="846667" y="19174"/>
                      <a:pt x="738717" y="459441"/>
                      <a:pt x="787400" y="457324"/>
                    </a:cubicBezTo>
                    <a:cubicBezTo>
                      <a:pt x="836083" y="455207"/>
                      <a:pt x="1051983" y="124"/>
                      <a:pt x="1092200" y="124"/>
                    </a:cubicBezTo>
                    <a:cubicBezTo>
                      <a:pt x="1132417" y="124"/>
                      <a:pt x="988483" y="453091"/>
                      <a:pt x="1028700" y="457324"/>
                    </a:cubicBezTo>
                    <a:cubicBezTo>
                      <a:pt x="1068917" y="461557"/>
                      <a:pt x="1333500" y="25524"/>
                      <a:pt x="1333500" y="25524"/>
                    </a:cubicBezTo>
                    <a:lnTo>
                      <a:pt x="1333500" y="25524"/>
                    </a:lnTo>
                  </a:path>
                </a:pathLst>
              </a:custGeom>
              <a:ln w="203200" cap="rnd">
                <a:solidFill>
                  <a:schemeClr val="accent2">
                    <a:lumMod val="20000"/>
                    <a:lumOff val="80000"/>
                    <a:alpha val="7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h-TH">
                  <a:solidFill>
                    <a:srgbClr val="E8C6D2"/>
                  </a:solidFill>
                  <a:latin typeface="can_NongAor" pitchFamily="2" charset="0"/>
                  <a:cs typeface="can_NongAor" pitchFamily="2" charset="0"/>
                </a:endParaRPr>
              </a:p>
            </p:txBody>
          </p:sp>
          <p:sp>
            <p:nvSpPr>
              <p:cNvPr id="39" name="รูปแบบอิสระ 81">
                <a:extLst>
                  <a:ext uri="{FF2B5EF4-FFF2-40B4-BE49-F238E27FC236}">
                    <a16:creationId xmlns:a16="http://schemas.microsoft.com/office/drawing/2014/main" id="{BE9739EC-BEFC-4B98-A96A-84895E5E9255}"/>
                  </a:ext>
                </a:extLst>
              </p:cNvPr>
              <p:cNvSpPr/>
              <p:nvPr/>
            </p:nvSpPr>
            <p:spPr>
              <a:xfrm>
                <a:off x="3137731" y="1468728"/>
                <a:ext cx="1333500" cy="242663"/>
              </a:xfrm>
              <a:custGeom>
                <a:avLst/>
                <a:gdLst>
                  <a:gd name="connsiteX0" fmla="*/ 0 w 1333500"/>
                  <a:gd name="connsiteY0" fmla="*/ 470024 h 470024"/>
                  <a:gd name="connsiteX1" fmla="*/ 279400 w 1333500"/>
                  <a:gd name="connsiteY1" fmla="*/ 124 h 470024"/>
                  <a:gd name="connsiteX2" fmla="*/ 254000 w 1333500"/>
                  <a:gd name="connsiteY2" fmla="*/ 470024 h 470024"/>
                  <a:gd name="connsiteX3" fmla="*/ 533400 w 1333500"/>
                  <a:gd name="connsiteY3" fmla="*/ 124 h 470024"/>
                  <a:gd name="connsiteX4" fmla="*/ 508000 w 1333500"/>
                  <a:gd name="connsiteY4" fmla="*/ 419224 h 470024"/>
                  <a:gd name="connsiteX5" fmla="*/ 800100 w 1333500"/>
                  <a:gd name="connsiteY5" fmla="*/ 12824 h 470024"/>
                  <a:gd name="connsiteX6" fmla="*/ 787400 w 1333500"/>
                  <a:gd name="connsiteY6" fmla="*/ 457324 h 470024"/>
                  <a:gd name="connsiteX7" fmla="*/ 1092200 w 1333500"/>
                  <a:gd name="connsiteY7" fmla="*/ 124 h 470024"/>
                  <a:gd name="connsiteX8" fmla="*/ 1028700 w 1333500"/>
                  <a:gd name="connsiteY8" fmla="*/ 457324 h 470024"/>
                  <a:gd name="connsiteX9" fmla="*/ 1333500 w 1333500"/>
                  <a:gd name="connsiteY9" fmla="*/ 25524 h 470024"/>
                  <a:gd name="connsiteX10" fmla="*/ 1333500 w 1333500"/>
                  <a:gd name="connsiteY10" fmla="*/ 25524 h 470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3500" h="470024">
                    <a:moveTo>
                      <a:pt x="0" y="470024"/>
                    </a:moveTo>
                    <a:cubicBezTo>
                      <a:pt x="118533" y="235074"/>
                      <a:pt x="237067" y="124"/>
                      <a:pt x="279400" y="124"/>
                    </a:cubicBezTo>
                    <a:cubicBezTo>
                      <a:pt x="321733" y="124"/>
                      <a:pt x="211667" y="470024"/>
                      <a:pt x="254000" y="470024"/>
                    </a:cubicBezTo>
                    <a:cubicBezTo>
                      <a:pt x="296333" y="470024"/>
                      <a:pt x="491067" y="8591"/>
                      <a:pt x="533400" y="124"/>
                    </a:cubicBezTo>
                    <a:cubicBezTo>
                      <a:pt x="575733" y="-8343"/>
                      <a:pt x="463550" y="417107"/>
                      <a:pt x="508000" y="419224"/>
                    </a:cubicBezTo>
                    <a:cubicBezTo>
                      <a:pt x="552450" y="421341"/>
                      <a:pt x="753533" y="6474"/>
                      <a:pt x="800100" y="12824"/>
                    </a:cubicBezTo>
                    <a:cubicBezTo>
                      <a:pt x="846667" y="19174"/>
                      <a:pt x="738717" y="459441"/>
                      <a:pt x="787400" y="457324"/>
                    </a:cubicBezTo>
                    <a:cubicBezTo>
                      <a:pt x="836083" y="455207"/>
                      <a:pt x="1051983" y="124"/>
                      <a:pt x="1092200" y="124"/>
                    </a:cubicBezTo>
                    <a:cubicBezTo>
                      <a:pt x="1132417" y="124"/>
                      <a:pt x="988483" y="453091"/>
                      <a:pt x="1028700" y="457324"/>
                    </a:cubicBezTo>
                    <a:cubicBezTo>
                      <a:pt x="1068917" y="461557"/>
                      <a:pt x="1333500" y="25524"/>
                      <a:pt x="1333500" y="25524"/>
                    </a:cubicBezTo>
                    <a:lnTo>
                      <a:pt x="1333500" y="25524"/>
                    </a:lnTo>
                  </a:path>
                </a:pathLst>
              </a:custGeom>
              <a:ln w="203200" cap="rnd">
                <a:solidFill>
                  <a:schemeClr val="accent2">
                    <a:lumMod val="20000"/>
                    <a:lumOff val="80000"/>
                    <a:alpha val="7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h-TH">
                  <a:solidFill>
                    <a:srgbClr val="E8C6D2"/>
                  </a:solidFill>
                  <a:latin typeface="can_NongAor" pitchFamily="2" charset="0"/>
                  <a:cs typeface="can_NongAor" pitchFamily="2" charset="0"/>
                </a:endParaRPr>
              </a:p>
            </p:txBody>
          </p:sp>
        </p:grpSp>
        <p:grpSp>
          <p:nvGrpSpPr>
            <p:cNvPr id="40" name="กลุ่ม 79">
              <a:extLst>
                <a:ext uri="{FF2B5EF4-FFF2-40B4-BE49-F238E27FC236}">
                  <a16:creationId xmlns:a16="http://schemas.microsoft.com/office/drawing/2014/main" id="{A95D25BF-E626-4396-B990-C295754DBB4A}"/>
                </a:ext>
              </a:extLst>
            </p:cNvPr>
            <p:cNvGrpSpPr/>
            <p:nvPr/>
          </p:nvGrpSpPr>
          <p:grpSpPr>
            <a:xfrm>
              <a:off x="2662607" y="552230"/>
              <a:ext cx="2613449" cy="254869"/>
              <a:chOff x="1857782" y="1456522"/>
              <a:chExt cx="2613449" cy="254869"/>
            </a:xfrm>
            <a:effectLst/>
          </p:grpSpPr>
          <p:sp>
            <p:nvSpPr>
              <p:cNvPr id="41" name="รูปแบบอิสระ 80">
                <a:extLst>
                  <a:ext uri="{FF2B5EF4-FFF2-40B4-BE49-F238E27FC236}">
                    <a16:creationId xmlns:a16="http://schemas.microsoft.com/office/drawing/2014/main" id="{E8AB7668-C573-4CB4-9084-59FC23B9796A}"/>
                  </a:ext>
                </a:extLst>
              </p:cNvPr>
              <p:cNvSpPr/>
              <p:nvPr/>
            </p:nvSpPr>
            <p:spPr>
              <a:xfrm>
                <a:off x="1857782" y="1456522"/>
                <a:ext cx="1333500" cy="242663"/>
              </a:xfrm>
              <a:custGeom>
                <a:avLst/>
                <a:gdLst>
                  <a:gd name="connsiteX0" fmla="*/ 0 w 1333500"/>
                  <a:gd name="connsiteY0" fmla="*/ 470024 h 470024"/>
                  <a:gd name="connsiteX1" fmla="*/ 279400 w 1333500"/>
                  <a:gd name="connsiteY1" fmla="*/ 124 h 470024"/>
                  <a:gd name="connsiteX2" fmla="*/ 254000 w 1333500"/>
                  <a:gd name="connsiteY2" fmla="*/ 470024 h 470024"/>
                  <a:gd name="connsiteX3" fmla="*/ 533400 w 1333500"/>
                  <a:gd name="connsiteY3" fmla="*/ 124 h 470024"/>
                  <a:gd name="connsiteX4" fmla="*/ 508000 w 1333500"/>
                  <a:gd name="connsiteY4" fmla="*/ 419224 h 470024"/>
                  <a:gd name="connsiteX5" fmla="*/ 800100 w 1333500"/>
                  <a:gd name="connsiteY5" fmla="*/ 12824 h 470024"/>
                  <a:gd name="connsiteX6" fmla="*/ 787400 w 1333500"/>
                  <a:gd name="connsiteY6" fmla="*/ 457324 h 470024"/>
                  <a:gd name="connsiteX7" fmla="*/ 1092200 w 1333500"/>
                  <a:gd name="connsiteY7" fmla="*/ 124 h 470024"/>
                  <a:gd name="connsiteX8" fmla="*/ 1028700 w 1333500"/>
                  <a:gd name="connsiteY8" fmla="*/ 457324 h 470024"/>
                  <a:gd name="connsiteX9" fmla="*/ 1333500 w 1333500"/>
                  <a:gd name="connsiteY9" fmla="*/ 25524 h 470024"/>
                  <a:gd name="connsiteX10" fmla="*/ 1333500 w 1333500"/>
                  <a:gd name="connsiteY10" fmla="*/ 25524 h 470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3500" h="470024">
                    <a:moveTo>
                      <a:pt x="0" y="470024"/>
                    </a:moveTo>
                    <a:cubicBezTo>
                      <a:pt x="118533" y="235074"/>
                      <a:pt x="237067" y="124"/>
                      <a:pt x="279400" y="124"/>
                    </a:cubicBezTo>
                    <a:cubicBezTo>
                      <a:pt x="321733" y="124"/>
                      <a:pt x="211667" y="470024"/>
                      <a:pt x="254000" y="470024"/>
                    </a:cubicBezTo>
                    <a:cubicBezTo>
                      <a:pt x="296333" y="470024"/>
                      <a:pt x="491067" y="8591"/>
                      <a:pt x="533400" y="124"/>
                    </a:cubicBezTo>
                    <a:cubicBezTo>
                      <a:pt x="575733" y="-8343"/>
                      <a:pt x="463550" y="417107"/>
                      <a:pt x="508000" y="419224"/>
                    </a:cubicBezTo>
                    <a:cubicBezTo>
                      <a:pt x="552450" y="421341"/>
                      <a:pt x="753533" y="6474"/>
                      <a:pt x="800100" y="12824"/>
                    </a:cubicBezTo>
                    <a:cubicBezTo>
                      <a:pt x="846667" y="19174"/>
                      <a:pt x="738717" y="459441"/>
                      <a:pt x="787400" y="457324"/>
                    </a:cubicBezTo>
                    <a:cubicBezTo>
                      <a:pt x="836083" y="455207"/>
                      <a:pt x="1051983" y="124"/>
                      <a:pt x="1092200" y="124"/>
                    </a:cubicBezTo>
                    <a:cubicBezTo>
                      <a:pt x="1132417" y="124"/>
                      <a:pt x="988483" y="453091"/>
                      <a:pt x="1028700" y="457324"/>
                    </a:cubicBezTo>
                    <a:cubicBezTo>
                      <a:pt x="1068917" y="461557"/>
                      <a:pt x="1333500" y="25524"/>
                      <a:pt x="1333500" y="25524"/>
                    </a:cubicBezTo>
                    <a:lnTo>
                      <a:pt x="1333500" y="25524"/>
                    </a:lnTo>
                  </a:path>
                </a:pathLst>
              </a:custGeom>
              <a:ln w="203200" cap="rnd">
                <a:solidFill>
                  <a:schemeClr val="accent2">
                    <a:lumMod val="20000"/>
                    <a:lumOff val="80000"/>
                    <a:alpha val="7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h-TH">
                  <a:solidFill>
                    <a:srgbClr val="E8C6D2"/>
                  </a:solidFill>
                  <a:latin typeface="can_NongAor" pitchFamily="2" charset="0"/>
                  <a:cs typeface="can_NongAor" pitchFamily="2" charset="0"/>
                </a:endParaRPr>
              </a:p>
            </p:txBody>
          </p:sp>
          <p:sp>
            <p:nvSpPr>
              <p:cNvPr id="42" name="รูปแบบอิสระ 81">
                <a:extLst>
                  <a:ext uri="{FF2B5EF4-FFF2-40B4-BE49-F238E27FC236}">
                    <a16:creationId xmlns:a16="http://schemas.microsoft.com/office/drawing/2014/main" id="{2A113D31-C956-4CA2-A812-EEF5B7E7D0DE}"/>
                  </a:ext>
                </a:extLst>
              </p:cNvPr>
              <p:cNvSpPr/>
              <p:nvPr/>
            </p:nvSpPr>
            <p:spPr>
              <a:xfrm>
                <a:off x="3137731" y="1468728"/>
                <a:ext cx="1333500" cy="242663"/>
              </a:xfrm>
              <a:custGeom>
                <a:avLst/>
                <a:gdLst>
                  <a:gd name="connsiteX0" fmla="*/ 0 w 1333500"/>
                  <a:gd name="connsiteY0" fmla="*/ 470024 h 470024"/>
                  <a:gd name="connsiteX1" fmla="*/ 279400 w 1333500"/>
                  <a:gd name="connsiteY1" fmla="*/ 124 h 470024"/>
                  <a:gd name="connsiteX2" fmla="*/ 254000 w 1333500"/>
                  <a:gd name="connsiteY2" fmla="*/ 470024 h 470024"/>
                  <a:gd name="connsiteX3" fmla="*/ 533400 w 1333500"/>
                  <a:gd name="connsiteY3" fmla="*/ 124 h 470024"/>
                  <a:gd name="connsiteX4" fmla="*/ 508000 w 1333500"/>
                  <a:gd name="connsiteY4" fmla="*/ 419224 h 470024"/>
                  <a:gd name="connsiteX5" fmla="*/ 800100 w 1333500"/>
                  <a:gd name="connsiteY5" fmla="*/ 12824 h 470024"/>
                  <a:gd name="connsiteX6" fmla="*/ 787400 w 1333500"/>
                  <a:gd name="connsiteY6" fmla="*/ 457324 h 470024"/>
                  <a:gd name="connsiteX7" fmla="*/ 1092200 w 1333500"/>
                  <a:gd name="connsiteY7" fmla="*/ 124 h 470024"/>
                  <a:gd name="connsiteX8" fmla="*/ 1028700 w 1333500"/>
                  <a:gd name="connsiteY8" fmla="*/ 457324 h 470024"/>
                  <a:gd name="connsiteX9" fmla="*/ 1333500 w 1333500"/>
                  <a:gd name="connsiteY9" fmla="*/ 25524 h 470024"/>
                  <a:gd name="connsiteX10" fmla="*/ 1333500 w 1333500"/>
                  <a:gd name="connsiteY10" fmla="*/ 25524 h 470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3500" h="470024">
                    <a:moveTo>
                      <a:pt x="0" y="470024"/>
                    </a:moveTo>
                    <a:cubicBezTo>
                      <a:pt x="118533" y="235074"/>
                      <a:pt x="237067" y="124"/>
                      <a:pt x="279400" y="124"/>
                    </a:cubicBezTo>
                    <a:cubicBezTo>
                      <a:pt x="321733" y="124"/>
                      <a:pt x="211667" y="470024"/>
                      <a:pt x="254000" y="470024"/>
                    </a:cubicBezTo>
                    <a:cubicBezTo>
                      <a:pt x="296333" y="470024"/>
                      <a:pt x="491067" y="8591"/>
                      <a:pt x="533400" y="124"/>
                    </a:cubicBezTo>
                    <a:cubicBezTo>
                      <a:pt x="575733" y="-8343"/>
                      <a:pt x="463550" y="417107"/>
                      <a:pt x="508000" y="419224"/>
                    </a:cubicBezTo>
                    <a:cubicBezTo>
                      <a:pt x="552450" y="421341"/>
                      <a:pt x="753533" y="6474"/>
                      <a:pt x="800100" y="12824"/>
                    </a:cubicBezTo>
                    <a:cubicBezTo>
                      <a:pt x="846667" y="19174"/>
                      <a:pt x="738717" y="459441"/>
                      <a:pt x="787400" y="457324"/>
                    </a:cubicBezTo>
                    <a:cubicBezTo>
                      <a:pt x="836083" y="455207"/>
                      <a:pt x="1051983" y="124"/>
                      <a:pt x="1092200" y="124"/>
                    </a:cubicBezTo>
                    <a:cubicBezTo>
                      <a:pt x="1132417" y="124"/>
                      <a:pt x="988483" y="453091"/>
                      <a:pt x="1028700" y="457324"/>
                    </a:cubicBezTo>
                    <a:cubicBezTo>
                      <a:pt x="1068917" y="461557"/>
                      <a:pt x="1333500" y="25524"/>
                      <a:pt x="1333500" y="25524"/>
                    </a:cubicBezTo>
                    <a:lnTo>
                      <a:pt x="1333500" y="25524"/>
                    </a:lnTo>
                  </a:path>
                </a:pathLst>
              </a:custGeom>
              <a:ln w="203200" cap="rnd">
                <a:solidFill>
                  <a:schemeClr val="accent2">
                    <a:lumMod val="20000"/>
                    <a:lumOff val="80000"/>
                    <a:alpha val="7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h-TH">
                  <a:solidFill>
                    <a:srgbClr val="E8C6D2"/>
                  </a:solidFill>
                  <a:latin typeface="can_NongAor" pitchFamily="2" charset="0"/>
                  <a:cs typeface="can_NongAor" pitchFamily="2" charset="0"/>
                </a:endParaRPr>
              </a:p>
            </p:txBody>
          </p:sp>
        </p:grpSp>
      </p:grpSp>
      <p:grpSp>
        <p:nvGrpSpPr>
          <p:cNvPr id="77" name="กลุ่ม 76"/>
          <p:cNvGrpSpPr/>
          <p:nvPr/>
        </p:nvGrpSpPr>
        <p:grpSpPr>
          <a:xfrm>
            <a:off x="1406455" y="1041918"/>
            <a:ext cx="493611" cy="622750"/>
            <a:chOff x="5181879" y="1475364"/>
            <a:chExt cx="1326034" cy="1566547"/>
          </a:xfrm>
          <a:effectLst>
            <a:outerShdw blurRad="50800" dist="38100" dir="2700000" algn="tl" rotWithShape="0">
              <a:schemeClr val="accent4">
                <a:lumMod val="75000"/>
                <a:alpha val="40000"/>
              </a:schemeClr>
            </a:outerShdw>
          </a:effectLst>
        </p:grpSpPr>
        <p:sp>
          <p:nvSpPr>
            <p:cNvPr id="78" name="ดาว 5 แฉก 1"/>
            <p:cNvSpPr/>
            <p:nvPr/>
          </p:nvSpPr>
          <p:spPr>
            <a:xfrm>
              <a:off x="5181879" y="1475364"/>
              <a:ext cx="1326034" cy="1566547"/>
            </a:xfrm>
            <a:custGeom>
              <a:avLst/>
              <a:gdLst>
                <a:gd name="connsiteX0" fmla="*/ 3 w 2430629"/>
                <a:gd name="connsiteY0" fmla="*/ 976675 h 2556974"/>
                <a:gd name="connsiteX1" fmla="*/ 848911 w 2430629"/>
                <a:gd name="connsiteY1" fmla="*/ 855630 h 2556974"/>
                <a:gd name="connsiteX2" fmla="*/ 1215315 w 2430629"/>
                <a:gd name="connsiteY2" fmla="*/ 0 h 2556974"/>
                <a:gd name="connsiteX3" fmla="*/ 1581718 w 2430629"/>
                <a:gd name="connsiteY3" fmla="*/ 855630 h 2556974"/>
                <a:gd name="connsiteX4" fmla="*/ 2430626 w 2430629"/>
                <a:gd name="connsiteY4" fmla="*/ 976675 h 2556974"/>
                <a:gd name="connsiteX5" fmla="*/ 1808168 w 2430629"/>
                <a:gd name="connsiteY5" fmla="*/ 1626528 h 2556974"/>
                <a:gd name="connsiteX6" fmla="*/ 1966419 w 2430629"/>
                <a:gd name="connsiteY6" fmla="*/ 2556968 h 2556974"/>
                <a:gd name="connsiteX7" fmla="*/ 1215315 w 2430629"/>
                <a:gd name="connsiteY7" fmla="*/ 2102969 h 2556974"/>
                <a:gd name="connsiteX8" fmla="*/ 464210 w 2430629"/>
                <a:gd name="connsiteY8" fmla="*/ 2556968 h 2556974"/>
                <a:gd name="connsiteX9" fmla="*/ 622461 w 2430629"/>
                <a:gd name="connsiteY9" fmla="*/ 1626528 h 2556974"/>
                <a:gd name="connsiteX10" fmla="*/ 3 w 2430629"/>
                <a:gd name="connsiteY10" fmla="*/ 976675 h 2556974"/>
                <a:gd name="connsiteX0" fmla="*/ 43268 w 2473891"/>
                <a:gd name="connsiteY0" fmla="*/ 976675 h 2556968"/>
                <a:gd name="connsiteX1" fmla="*/ 892176 w 2473891"/>
                <a:gd name="connsiteY1" fmla="*/ 855630 h 2556968"/>
                <a:gd name="connsiteX2" fmla="*/ 1258580 w 2473891"/>
                <a:gd name="connsiteY2" fmla="*/ 0 h 2556968"/>
                <a:gd name="connsiteX3" fmla="*/ 1624983 w 2473891"/>
                <a:gd name="connsiteY3" fmla="*/ 855630 h 2556968"/>
                <a:gd name="connsiteX4" fmla="*/ 2473891 w 2473891"/>
                <a:gd name="connsiteY4" fmla="*/ 976675 h 2556968"/>
                <a:gd name="connsiteX5" fmla="*/ 1851433 w 2473891"/>
                <a:gd name="connsiteY5" fmla="*/ 1626528 h 2556968"/>
                <a:gd name="connsiteX6" fmla="*/ 2009684 w 2473891"/>
                <a:gd name="connsiteY6" fmla="*/ 2556968 h 2556968"/>
                <a:gd name="connsiteX7" fmla="*/ 1258580 w 2473891"/>
                <a:gd name="connsiteY7" fmla="*/ 2102969 h 2556968"/>
                <a:gd name="connsiteX8" fmla="*/ 507475 w 2473891"/>
                <a:gd name="connsiteY8" fmla="*/ 2556968 h 2556968"/>
                <a:gd name="connsiteX9" fmla="*/ 665726 w 2473891"/>
                <a:gd name="connsiteY9" fmla="*/ 1626528 h 2556968"/>
                <a:gd name="connsiteX10" fmla="*/ 43268 w 2473891"/>
                <a:gd name="connsiteY10" fmla="*/ 976675 h 2556968"/>
                <a:gd name="connsiteX0" fmla="*/ 43268 w 2541879"/>
                <a:gd name="connsiteY0" fmla="*/ 976675 h 2556968"/>
                <a:gd name="connsiteX1" fmla="*/ 892176 w 2541879"/>
                <a:gd name="connsiteY1" fmla="*/ 855630 h 2556968"/>
                <a:gd name="connsiteX2" fmla="*/ 1258580 w 2541879"/>
                <a:gd name="connsiteY2" fmla="*/ 0 h 2556968"/>
                <a:gd name="connsiteX3" fmla="*/ 1624983 w 2541879"/>
                <a:gd name="connsiteY3" fmla="*/ 855630 h 2556968"/>
                <a:gd name="connsiteX4" fmla="*/ 2473891 w 2541879"/>
                <a:gd name="connsiteY4" fmla="*/ 976675 h 2556968"/>
                <a:gd name="connsiteX5" fmla="*/ 1851433 w 2541879"/>
                <a:gd name="connsiteY5" fmla="*/ 1626528 h 2556968"/>
                <a:gd name="connsiteX6" fmla="*/ 2009684 w 2541879"/>
                <a:gd name="connsiteY6" fmla="*/ 2556968 h 2556968"/>
                <a:gd name="connsiteX7" fmla="*/ 1258580 w 2541879"/>
                <a:gd name="connsiteY7" fmla="*/ 2102969 h 2556968"/>
                <a:gd name="connsiteX8" fmla="*/ 507475 w 2541879"/>
                <a:gd name="connsiteY8" fmla="*/ 2556968 h 2556968"/>
                <a:gd name="connsiteX9" fmla="*/ 665726 w 2541879"/>
                <a:gd name="connsiteY9" fmla="*/ 1626528 h 2556968"/>
                <a:gd name="connsiteX10" fmla="*/ 43268 w 2541879"/>
                <a:gd name="connsiteY10" fmla="*/ 976675 h 2556968"/>
                <a:gd name="connsiteX0" fmla="*/ 43268 w 2541879"/>
                <a:gd name="connsiteY0" fmla="*/ 992355 h 2572648"/>
                <a:gd name="connsiteX1" fmla="*/ 892176 w 2541879"/>
                <a:gd name="connsiteY1" fmla="*/ 871310 h 2572648"/>
                <a:gd name="connsiteX2" fmla="*/ 1258580 w 2541879"/>
                <a:gd name="connsiteY2" fmla="*/ 15680 h 2572648"/>
                <a:gd name="connsiteX3" fmla="*/ 1624983 w 2541879"/>
                <a:gd name="connsiteY3" fmla="*/ 871310 h 2572648"/>
                <a:gd name="connsiteX4" fmla="*/ 2473891 w 2541879"/>
                <a:gd name="connsiteY4" fmla="*/ 992355 h 2572648"/>
                <a:gd name="connsiteX5" fmla="*/ 1851433 w 2541879"/>
                <a:gd name="connsiteY5" fmla="*/ 1642208 h 2572648"/>
                <a:gd name="connsiteX6" fmla="*/ 2009684 w 2541879"/>
                <a:gd name="connsiteY6" fmla="*/ 2572648 h 2572648"/>
                <a:gd name="connsiteX7" fmla="*/ 1258580 w 2541879"/>
                <a:gd name="connsiteY7" fmla="*/ 2118649 h 2572648"/>
                <a:gd name="connsiteX8" fmla="*/ 507475 w 2541879"/>
                <a:gd name="connsiteY8" fmla="*/ 2572648 h 2572648"/>
                <a:gd name="connsiteX9" fmla="*/ 665726 w 2541879"/>
                <a:gd name="connsiteY9" fmla="*/ 1642208 h 2572648"/>
                <a:gd name="connsiteX10" fmla="*/ 43268 w 2541879"/>
                <a:gd name="connsiteY10" fmla="*/ 992355 h 2572648"/>
                <a:gd name="connsiteX0" fmla="*/ 43268 w 2541879"/>
                <a:gd name="connsiteY0" fmla="*/ 992355 h 2591794"/>
                <a:gd name="connsiteX1" fmla="*/ 892176 w 2541879"/>
                <a:gd name="connsiteY1" fmla="*/ 871310 h 2591794"/>
                <a:gd name="connsiteX2" fmla="*/ 1258580 w 2541879"/>
                <a:gd name="connsiteY2" fmla="*/ 15680 h 2591794"/>
                <a:gd name="connsiteX3" fmla="*/ 1624983 w 2541879"/>
                <a:gd name="connsiteY3" fmla="*/ 871310 h 2591794"/>
                <a:gd name="connsiteX4" fmla="*/ 2473891 w 2541879"/>
                <a:gd name="connsiteY4" fmla="*/ 992355 h 2591794"/>
                <a:gd name="connsiteX5" fmla="*/ 1851433 w 2541879"/>
                <a:gd name="connsiteY5" fmla="*/ 1642208 h 2591794"/>
                <a:gd name="connsiteX6" fmla="*/ 2009684 w 2541879"/>
                <a:gd name="connsiteY6" fmla="*/ 2572648 h 2591794"/>
                <a:gd name="connsiteX7" fmla="*/ 1258580 w 2541879"/>
                <a:gd name="connsiteY7" fmla="*/ 2118649 h 2591794"/>
                <a:gd name="connsiteX8" fmla="*/ 507475 w 2541879"/>
                <a:gd name="connsiteY8" fmla="*/ 2572648 h 2591794"/>
                <a:gd name="connsiteX9" fmla="*/ 665726 w 2541879"/>
                <a:gd name="connsiteY9" fmla="*/ 1642208 h 2591794"/>
                <a:gd name="connsiteX10" fmla="*/ 43268 w 2541879"/>
                <a:gd name="connsiteY10" fmla="*/ 992355 h 2591794"/>
                <a:gd name="connsiteX0" fmla="*/ 43268 w 2541879"/>
                <a:gd name="connsiteY0" fmla="*/ 992355 h 2611130"/>
                <a:gd name="connsiteX1" fmla="*/ 892176 w 2541879"/>
                <a:gd name="connsiteY1" fmla="*/ 871310 h 2611130"/>
                <a:gd name="connsiteX2" fmla="*/ 1258580 w 2541879"/>
                <a:gd name="connsiteY2" fmla="*/ 15680 h 2611130"/>
                <a:gd name="connsiteX3" fmla="*/ 1624983 w 2541879"/>
                <a:gd name="connsiteY3" fmla="*/ 871310 h 2611130"/>
                <a:gd name="connsiteX4" fmla="*/ 2473891 w 2541879"/>
                <a:gd name="connsiteY4" fmla="*/ 992355 h 2611130"/>
                <a:gd name="connsiteX5" fmla="*/ 1851433 w 2541879"/>
                <a:gd name="connsiteY5" fmla="*/ 1642208 h 2611130"/>
                <a:gd name="connsiteX6" fmla="*/ 2009684 w 2541879"/>
                <a:gd name="connsiteY6" fmla="*/ 2572648 h 2611130"/>
                <a:gd name="connsiteX7" fmla="*/ 1258580 w 2541879"/>
                <a:gd name="connsiteY7" fmla="*/ 2118649 h 2611130"/>
                <a:gd name="connsiteX8" fmla="*/ 507475 w 2541879"/>
                <a:gd name="connsiteY8" fmla="*/ 2572648 h 2611130"/>
                <a:gd name="connsiteX9" fmla="*/ 665726 w 2541879"/>
                <a:gd name="connsiteY9" fmla="*/ 1642208 h 2611130"/>
                <a:gd name="connsiteX10" fmla="*/ 43268 w 2541879"/>
                <a:gd name="connsiteY10" fmla="*/ 992355 h 2611130"/>
                <a:gd name="connsiteX0" fmla="*/ 43268 w 2541879"/>
                <a:gd name="connsiteY0" fmla="*/ 992355 h 2611130"/>
                <a:gd name="connsiteX1" fmla="*/ 892176 w 2541879"/>
                <a:gd name="connsiteY1" fmla="*/ 871310 h 2611130"/>
                <a:gd name="connsiteX2" fmla="*/ 1258580 w 2541879"/>
                <a:gd name="connsiteY2" fmla="*/ 15680 h 2611130"/>
                <a:gd name="connsiteX3" fmla="*/ 1624983 w 2541879"/>
                <a:gd name="connsiteY3" fmla="*/ 871310 h 2611130"/>
                <a:gd name="connsiteX4" fmla="*/ 2473891 w 2541879"/>
                <a:gd name="connsiteY4" fmla="*/ 992355 h 2611130"/>
                <a:gd name="connsiteX5" fmla="*/ 1851433 w 2541879"/>
                <a:gd name="connsiteY5" fmla="*/ 1642208 h 2611130"/>
                <a:gd name="connsiteX6" fmla="*/ 2009684 w 2541879"/>
                <a:gd name="connsiteY6" fmla="*/ 2572648 h 2611130"/>
                <a:gd name="connsiteX7" fmla="*/ 1258580 w 2541879"/>
                <a:gd name="connsiteY7" fmla="*/ 2118649 h 2611130"/>
                <a:gd name="connsiteX8" fmla="*/ 507475 w 2541879"/>
                <a:gd name="connsiteY8" fmla="*/ 2572648 h 2611130"/>
                <a:gd name="connsiteX9" fmla="*/ 665726 w 2541879"/>
                <a:gd name="connsiteY9" fmla="*/ 1642208 h 2611130"/>
                <a:gd name="connsiteX10" fmla="*/ 43268 w 2541879"/>
                <a:gd name="connsiteY10" fmla="*/ 992355 h 2611130"/>
                <a:gd name="connsiteX0" fmla="*/ 43268 w 2541879"/>
                <a:gd name="connsiteY0" fmla="*/ 992355 h 2596817"/>
                <a:gd name="connsiteX1" fmla="*/ 892176 w 2541879"/>
                <a:gd name="connsiteY1" fmla="*/ 871310 h 2596817"/>
                <a:gd name="connsiteX2" fmla="*/ 1258580 w 2541879"/>
                <a:gd name="connsiteY2" fmla="*/ 15680 h 2596817"/>
                <a:gd name="connsiteX3" fmla="*/ 1624983 w 2541879"/>
                <a:gd name="connsiteY3" fmla="*/ 871310 h 2596817"/>
                <a:gd name="connsiteX4" fmla="*/ 2473891 w 2541879"/>
                <a:gd name="connsiteY4" fmla="*/ 992355 h 2596817"/>
                <a:gd name="connsiteX5" fmla="*/ 1851433 w 2541879"/>
                <a:gd name="connsiteY5" fmla="*/ 1642208 h 2596817"/>
                <a:gd name="connsiteX6" fmla="*/ 2009684 w 2541879"/>
                <a:gd name="connsiteY6" fmla="*/ 2572648 h 2596817"/>
                <a:gd name="connsiteX7" fmla="*/ 1258580 w 2541879"/>
                <a:gd name="connsiteY7" fmla="*/ 2118649 h 2596817"/>
                <a:gd name="connsiteX8" fmla="*/ 507475 w 2541879"/>
                <a:gd name="connsiteY8" fmla="*/ 2572648 h 2596817"/>
                <a:gd name="connsiteX9" fmla="*/ 665726 w 2541879"/>
                <a:gd name="connsiteY9" fmla="*/ 1642208 h 2596817"/>
                <a:gd name="connsiteX10" fmla="*/ 43268 w 2541879"/>
                <a:gd name="connsiteY10" fmla="*/ 992355 h 2596817"/>
                <a:gd name="connsiteX0" fmla="*/ 43268 w 2541879"/>
                <a:gd name="connsiteY0" fmla="*/ 992355 h 2596817"/>
                <a:gd name="connsiteX1" fmla="*/ 892176 w 2541879"/>
                <a:gd name="connsiteY1" fmla="*/ 871310 h 2596817"/>
                <a:gd name="connsiteX2" fmla="*/ 1258580 w 2541879"/>
                <a:gd name="connsiteY2" fmla="*/ 15680 h 2596817"/>
                <a:gd name="connsiteX3" fmla="*/ 1624983 w 2541879"/>
                <a:gd name="connsiteY3" fmla="*/ 871310 h 2596817"/>
                <a:gd name="connsiteX4" fmla="*/ 2473891 w 2541879"/>
                <a:gd name="connsiteY4" fmla="*/ 992355 h 2596817"/>
                <a:gd name="connsiteX5" fmla="*/ 1851433 w 2541879"/>
                <a:gd name="connsiteY5" fmla="*/ 1642208 h 2596817"/>
                <a:gd name="connsiteX6" fmla="*/ 2009684 w 2541879"/>
                <a:gd name="connsiteY6" fmla="*/ 2572648 h 2596817"/>
                <a:gd name="connsiteX7" fmla="*/ 1258580 w 2541879"/>
                <a:gd name="connsiteY7" fmla="*/ 2118649 h 2596817"/>
                <a:gd name="connsiteX8" fmla="*/ 507475 w 2541879"/>
                <a:gd name="connsiteY8" fmla="*/ 2572648 h 2596817"/>
                <a:gd name="connsiteX9" fmla="*/ 665726 w 2541879"/>
                <a:gd name="connsiteY9" fmla="*/ 1642208 h 2596817"/>
                <a:gd name="connsiteX10" fmla="*/ 43268 w 2541879"/>
                <a:gd name="connsiteY10" fmla="*/ 992355 h 2596817"/>
                <a:gd name="connsiteX0" fmla="*/ 51241 w 2549852"/>
                <a:gd name="connsiteY0" fmla="*/ 992355 h 2596817"/>
                <a:gd name="connsiteX1" fmla="*/ 900149 w 2549852"/>
                <a:gd name="connsiteY1" fmla="*/ 871310 h 2596817"/>
                <a:gd name="connsiteX2" fmla="*/ 1266553 w 2549852"/>
                <a:gd name="connsiteY2" fmla="*/ 15680 h 2596817"/>
                <a:gd name="connsiteX3" fmla="*/ 1632956 w 2549852"/>
                <a:gd name="connsiteY3" fmla="*/ 871310 h 2596817"/>
                <a:gd name="connsiteX4" fmla="*/ 2481864 w 2549852"/>
                <a:gd name="connsiteY4" fmla="*/ 992355 h 2596817"/>
                <a:gd name="connsiteX5" fmla="*/ 1859406 w 2549852"/>
                <a:gd name="connsiteY5" fmla="*/ 1642208 h 2596817"/>
                <a:gd name="connsiteX6" fmla="*/ 2017657 w 2549852"/>
                <a:gd name="connsiteY6" fmla="*/ 2572648 h 2596817"/>
                <a:gd name="connsiteX7" fmla="*/ 1266553 w 2549852"/>
                <a:gd name="connsiteY7" fmla="*/ 2118649 h 2596817"/>
                <a:gd name="connsiteX8" fmla="*/ 515448 w 2549852"/>
                <a:gd name="connsiteY8" fmla="*/ 2572648 h 2596817"/>
                <a:gd name="connsiteX9" fmla="*/ 673699 w 2549852"/>
                <a:gd name="connsiteY9" fmla="*/ 1642208 h 2596817"/>
                <a:gd name="connsiteX10" fmla="*/ 51241 w 2549852"/>
                <a:gd name="connsiteY10" fmla="*/ 992355 h 2596817"/>
                <a:gd name="connsiteX0" fmla="*/ 51241 w 2549852"/>
                <a:gd name="connsiteY0" fmla="*/ 992355 h 2596817"/>
                <a:gd name="connsiteX1" fmla="*/ 900149 w 2549852"/>
                <a:gd name="connsiteY1" fmla="*/ 871310 h 2596817"/>
                <a:gd name="connsiteX2" fmla="*/ 1266553 w 2549852"/>
                <a:gd name="connsiteY2" fmla="*/ 15680 h 2596817"/>
                <a:gd name="connsiteX3" fmla="*/ 1632956 w 2549852"/>
                <a:gd name="connsiteY3" fmla="*/ 871310 h 2596817"/>
                <a:gd name="connsiteX4" fmla="*/ 2481864 w 2549852"/>
                <a:gd name="connsiteY4" fmla="*/ 992355 h 2596817"/>
                <a:gd name="connsiteX5" fmla="*/ 1859406 w 2549852"/>
                <a:gd name="connsiteY5" fmla="*/ 1642208 h 2596817"/>
                <a:gd name="connsiteX6" fmla="*/ 2017657 w 2549852"/>
                <a:gd name="connsiteY6" fmla="*/ 2572648 h 2596817"/>
                <a:gd name="connsiteX7" fmla="*/ 1266553 w 2549852"/>
                <a:gd name="connsiteY7" fmla="*/ 2118649 h 2596817"/>
                <a:gd name="connsiteX8" fmla="*/ 515448 w 2549852"/>
                <a:gd name="connsiteY8" fmla="*/ 2572648 h 2596817"/>
                <a:gd name="connsiteX9" fmla="*/ 673699 w 2549852"/>
                <a:gd name="connsiteY9" fmla="*/ 1642208 h 2596817"/>
                <a:gd name="connsiteX10" fmla="*/ 51241 w 2549852"/>
                <a:gd name="connsiteY10" fmla="*/ 992355 h 2596817"/>
                <a:gd name="connsiteX0" fmla="*/ 51241 w 2549852"/>
                <a:gd name="connsiteY0" fmla="*/ 992355 h 2613998"/>
                <a:gd name="connsiteX1" fmla="*/ 900149 w 2549852"/>
                <a:gd name="connsiteY1" fmla="*/ 871310 h 2613998"/>
                <a:gd name="connsiteX2" fmla="*/ 1266553 w 2549852"/>
                <a:gd name="connsiteY2" fmla="*/ 15680 h 2613998"/>
                <a:gd name="connsiteX3" fmla="*/ 1632956 w 2549852"/>
                <a:gd name="connsiteY3" fmla="*/ 871310 h 2613998"/>
                <a:gd name="connsiteX4" fmla="*/ 2481864 w 2549852"/>
                <a:gd name="connsiteY4" fmla="*/ 992355 h 2613998"/>
                <a:gd name="connsiteX5" fmla="*/ 1859406 w 2549852"/>
                <a:gd name="connsiteY5" fmla="*/ 1642208 h 2613998"/>
                <a:gd name="connsiteX6" fmla="*/ 2017657 w 2549852"/>
                <a:gd name="connsiteY6" fmla="*/ 2572648 h 2613998"/>
                <a:gd name="connsiteX7" fmla="*/ 1266553 w 2549852"/>
                <a:gd name="connsiteY7" fmla="*/ 2118649 h 2613998"/>
                <a:gd name="connsiteX8" fmla="*/ 515448 w 2549852"/>
                <a:gd name="connsiteY8" fmla="*/ 2572648 h 2613998"/>
                <a:gd name="connsiteX9" fmla="*/ 673699 w 2549852"/>
                <a:gd name="connsiteY9" fmla="*/ 1642208 h 2613998"/>
                <a:gd name="connsiteX10" fmla="*/ 51241 w 2549852"/>
                <a:gd name="connsiteY10" fmla="*/ 992355 h 2613998"/>
                <a:gd name="connsiteX0" fmla="*/ 51241 w 2549852"/>
                <a:gd name="connsiteY0" fmla="*/ 992355 h 2613998"/>
                <a:gd name="connsiteX1" fmla="*/ 900149 w 2549852"/>
                <a:gd name="connsiteY1" fmla="*/ 871310 h 2613998"/>
                <a:gd name="connsiteX2" fmla="*/ 1266553 w 2549852"/>
                <a:gd name="connsiteY2" fmla="*/ 15680 h 2613998"/>
                <a:gd name="connsiteX3" fmla="*/ 1632956 w 2549852"/>
                <a:gd name="connsiteY3" fmla="*/ 871310 h 2613998"/>
                <a:gd name="connsiteX4" fmla="*/ 2481864 w 2549852"/>
                <a:gd name="connsiteY4" fmla="*/ 992355 h 2613998"/>
                <a:gd name="connsiteX5" fmla="*/ 1859406 w 2549852"/>
                <a:gd name="connsiteY5" fmla="*/ 1642208 h 2613998"/>
                <a:gd name="connsiteX6" fmla="*/ 2017657 w 2549852"/>
                <a:gd name="connsiteY6" fmla="*/ 2572648 h 2613998"/>
                <a:gd name="connsiteX7" fmla="*/ 1266553 w 2549852"/>
                <a:gd name="connsiteY7" fmla="*/ 2118649 h 2613998"/>
                <a:gd name="connsiteX8" fmla="*/ 515448 w 2549852"/>
                <a:gd name="connsiteY8" fmla="*/ 2572648 h 2613998"/>
                <a:gd name="connsiteX9" fmla="*/ 673699 w 2549852"/>
                <a:gd name="connsiteY9" fmla="*/ 1642208 h 2613998"/>
                <a:gd name="connsiteX10" fmla="*/ 51241 w 2549852"/>
                <a:gd name="connsiteY10" fmla="*/ 992355 h 2613998"/>
                <a:gd name="connsiteX0" fmla="*/ 51241 w 2549973"/>
                <a:gd name="connsiteY0" fmla="*/ 992355 h 2613998"/>
                <a:gd name="connsiteX1" fmla="*/ 900149 w 2549973"/>
                <a:gd name="connsiteY1" fmla="*/ 871310 h 2613998"/>
                <a:gd name="connsiteX2" fmla="*/ 1266553 w 2549973"/>
                <a:gd name="connsiteY2" fmla="*/ 15680 h 2613998"/>
                <a:gd name="connsiteX3" fmla="*/ 1632956 w 2549973"/>
                <a:gd name="connsiteY3" fmla="*/ 871310 h 2613998"/>
                <a:gd name="connsiteX4" fmla="*/ 2481864 w 2549973"/>
                <a:gd name="connsiteY4" fmla="*/ 992355 h 2613998"/>
                <a:gd name="connsiteX5" fmla="*/ 1859406 w 2549973"/>
                <a:gd name="connsiteY5" fmla="*/ 1642208 h 2613998"/>
                <a:gd name="connsiteX6" fmla="*/ 2017657 w 2549973"/>
                <a:gd name="connsiteY6" fmla="*/ 2572648 h 2613998"/>
                <a:gd name="connsiteX7" fmla="*/ 1266553 w 2549973"/>
                <a:gd name="connsiteY7" fmla="*/ 2118649 h 2613998"/>
                <a:gd name="connsiteX8" fmla="*/ 515448 w 2549973"/>
                <a:gd name="connsiteY8" fmla="*/ 2572648 h 2613998"/>
                <a:gd name="connsiteX9" fmla="*/ 673699 w 2549973"/>
                <a:gd name="connsiteY9" fmla="*/ 1642208 h 2613998"/>
                <a:gd name="connsiteX10" fmla="*/ 51241 w 2549973"/>
                <a:gd name="connsiteY10" fmla="*/ 992355 h 2613998"/>
                <a:gd name="connsiteX0" fmla="*/ 51241 w 2549975"/>
                <a:gd name="connsiteY0" fmla="*/ 992355 h 2613998"/>
                <a:gd name="connsiteX1" fmla="*/ 900149 w 2549975"/>
                <a:gd name="connsiteY1" fmla="*/ 871310 h 2613998"/>
                <a:gd name="connsiteX2" fmla="*/ 1266553 w 2549975"/>
                <a:gd name="connsiteY2" fmla="*/ 15680 h 2613998"/>
                <a:gd name="connsiteX3" fmla="*/ 1632956 w 2549975"/>
                <a:gd name="connsiteY3" fmla="*/ 871310 h 2613998"/>
                <a:gd name="connsiteX4" fmla="*/ 2481864 w 2549975"/>
                <a:gd name="connsiteY4" fmla="*/ 992355 h 2613998"/>
                <a:gd name="connsiteX5" fmla="*/ 1859406 w 2549975"/>
                <a:gd name="connsiteY5" fmla="*/ 1642208 h 2613998"/>
                <a:gd name="connsiteX6" fmla="*/ 2017657 w 2549975"/>
                <a:gd name="connsiteY6" fmla="*/ 2572648 h 2613998"/>
                <a:gd name="connsiteX7" fmla="*/ 1266553 w 2549975"/>
                <a:gd name="connsiteY7" fmla="*/ 2118649 h 2613998"/>
                <a:gd name="connsiteX8" fmla="*/ 515448 w 2549975"/>
                <a:gd name="connsiteY8" fmla="*/ 2572648 h 2613998"/>
                <a:gd name="connsiteX9" fmla="*/ 673699 w 2549975"/>
                <a:gd name="connsiteY9" fmla="*/ 1642208 h 2613998"/>
                <a:gd name="connsiteX10" fmla="*/ 51241 w 2549975"/>
                <a:gd name="connsiteY10" fmla="*/ 992355 h 2613998"/>
                <a:gd name="connsiteX0" fmla="*/ 51241 w 2549973"/>
                <a:gd name="connsiteY0" fmla="*/ 979974 h 2601617"/>
                <a:gd name="connsiteX1" fmla="*/ 900149 w 2549973"/>
                <a:gd name="connsiteY1" fmla="*/ 858929 h 2601617"/>
                <a:gd name="connsiteX2" fmla="*/ 1266553 w 2549973"/>
                <a:gd name="connsiteY2" fmla="*/ 3299 h 2601617"/>
                <a:gd name="connsiteX3" fmla="*/ 1632956 w 2549973"/>
                <a:gd name="connsiteY3" fmla="*/ 858929 h 2601617"/>
                <a:gd name="connsiteX4" fmla="*/ 2481864 w 2549973"/>
                <a:gd name="connsiteY4" fmla="*/ 979974 h 2601617"/>
                <a:gd name="connsiteX5" fmla="*/ 1859406 w 2549973"/>
                <a:gd name="connsiteY5" fmla="*/ 1629827 h 2601617"/>
                <a:gd name="connsiteX6" fmla="*/ 2017657 w 2549973"/>
                <a:gd name="connsiteY6" fmla="*/ 2560267 h 2601617"/>
                <a:gd name="connsiteX7" fmla="*/ 1266553 w 2549973"/>
                <a:gd name="connsiteY7" fmla="*/ 2106268 h 2601617"/>
                <a:gd name="connsiteX8" fmla="*/ 515448 w 2549973"/>
                <a:gd name="connsiteY8" fmla="*/ 2560267 h 2601617"/>
                <a:gd name="connsiteX9" fmla="*/ 673699 w 2549973"/>
                <a:gd name="connsiteY9" fmla="*/ 1629827 h 2601617"/>
                <a:gd name="connsiteX10" fmla="*/ 51241 w 2549973"/>
                <a:gd name="connsiteY10" fmla="*/ 979974 h 2601617"/>
                <a:gd name="connsiteX0" fmla="*/ 51241 w 2549975"/>
                <a:gd name="connsiteY0" fmla="*/ 979974 h 2602818"/>
                <a:gd name="connsiteX1" fmla="*/ 900149 w 2549975"/>
                <a:gd name="connsiteY1" fmla="*/ 858929 h 2602818"/>
                <a:gd name="connsiteX2" fmla="*/ 1266553 w 2549975"/>
                <a:gd name="connsiteY2" fmla="*/ 3299 h 2602818"/>
                <a:gd name="connsiteX3" fmla="*/ 1632956 w 2549975"/>
                <a:gd name="connsiteY3" fmla="*/ 858929 h 2602818"/>
                <a:gd name="connsiteX4" fmla="*/ 2481864 w 2549975"/>
                <a:gd name="connsiteY4" fmla="*/ 979974 h 2602818"/>
                <a:gd name="connsiteX5" fmla="*/ 1859406 w 2549975"/>
                <a:gd name="connsiteY5" fmla="*/ 1629827 h 2602818"/>
                <a:gd name="connsiteX6" fmla="*/ 2017657 w 2549975"/>
                <a:gd name="connsiteY6" fmla="*/ 2560267 h 2602818"/>
                <a:gd name="connsiteX7" fmla="*/ 1266553 w 2549975"/>
                <a:gd name="connsiteY7" fmla="*/ 2106268 h 2602818"/>
                <a:gd name="connsiteX8" fmla="*/ 515448 w 2549975"/>
                <a:gd name="connsiteY8" fmla="*/ 2560267 h 2602818"/>
                <a:gd name="connsiteX9" fmla="*/ 673699 w 2549975"/>
                <a:gd name="connsiteY9" fmla="*/ 1629827 h 2602818"/>
                <a:gd name="connsiteX10" fmla="*/ 51241 w 2549975"/>
                <a:gd name="connsiteY10" fmla="*/ 979974 h 2602818"/>
                <a:gd name="connsiteX0" fmla="*/ 51241 w 2549973"/>
                <a:gd name="connsiteY0" fmla="*/ 979974 h 2602818"/>
                <a:gd name="connsiteX1" fmla="*/ 900149 w 2549973"/>
                <a:gd name="connsiteY1" fmla="*/ 858929 h 2602818"/>
                <a:gd name="connsiteX2" fmla="*/ 1266553 w 2549973"/>
                <a:gd name="connsiteY2" fmla="*/ 3299 h 2602818"/>
                <a:gd name="connsiteX3" fmla="*/ 1632956 w 2549973"/>
                <a:gd name="connsiteY3" fmla="*/ 858929 h 2602818"/>
                <a:gd name="connsiteX4" fmla="*/ 2481864 w 2549973"/>
                <a:gd name="connsiteY4" fmla="*/ 979974 h 2602818"/>
                <a:gd name="connsiteX5" fmla="*/ 1859406 w 2549973"/>
                <a:gd name="connsiteY5" fmla="*/ 1629827 h 2602818"/>
                <a:gd name="connsiteX6" fmla="*/ 2017657 w 2549973"/>
                <a:gd name="connsiteY6" fmla="*/ 2560267 h 2602818"/>
                <a:gd name="connsiteX7" fmla="*/ 1266553 w 2549973"/>
                <a:gd name="connsiteY7" fmla="*/ 2106268 h 2602818"/>
                <a:gd name="connsiteX8" fmla="*/ 515448 w 2549973"/>
                <a:gd name="connsiteY8" fmla="*/ 2560267 h 2602818"/>
                <a:gd name="connsiteX9" fmla="*/ 673699 w 2549973"/>
                <a:gd name="connsiteY9" fmla="*/ 1629827 h 2602818"/>
                <a:gd name="connsiteX10" fmla="*/ 51241 w 2549973"/>
                <a:gd name="connsiteY10" fmla="*/ 979974 h 260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49973" h="2602818">
                  <a:moveTo>
                    <a:pt x="51241" y="979974"/>
                  </a:moveTo>
                  <a:lnTo>
                    <a:pt x="900149" y="858929"/>
                  </a:lnTo>
                  <a:cubicBezTo>
                    <a:pt x="1022284" y="573719"/>
                    <a:pt x="1058543" y="-50764"/>
                    <a:pt x="1266553" y="3299"/>
                  </a:cubicBezTo>
                  <a:cubicBezTo>
                    <a:pt x="1519078" y="142658"/>
                    <a:pt x="1510822" y="573719"/>
                    <a:pt x="1632956" y="858929"/>
                  </a:cubicBezTo>
                  <a:lnTo>
                    <a:pt x="2481864" y="979974"/>
                  </a:lnTo>
                  <a:cubicBezTo>
                    <a:pt x="2769312" y="1207681"/>
                    <a:pt x="2066892" y="1413209"/>
                    <a:pt x="1859406" y="1629827"/>
                  </a:cubicBezTo>
                  <a:cubicBezTo>
                    <a:pt x="1917907" y="1968729"/>
                    <a:pt x="2135283" y="2254835"/>
                    <a:pt x="2017657" y="2560267"/>
                  </a:cubicBezTo>
                  <a:cubicBezTo>
                    <a:pt x="1942997" y="2749011"/>
                    <a:pt x="1516921" y="2257601"/>
                    <a:pt x="1266553" y="2106268"/>
                  </a:cubicBezTo>
                  <a:cubicBezTo>
                    <a:pt x="1016185" y="2257601"/>
                    <a:pt x="761918" y="2580099"/>
                    <a:pt x="515448" y="2560267"/>
                  </a:cubicBezTo>
                  <a:cubicBezTo>
                    <a:pt x="205507" y="2484499"/>
                    <a:pt x="620949" y="1939974"/>
                    <a:pt x="673699" y="1629827"/>
                  </a:cubicBezTo>
                  <a:cubicBezTo>
                    <a:pt x="466213" y="1413209"/>
                    <a:pt x="-186057" y="1187400"/>
                    <a:pt x="51241" y="979974"/>
                  </a:cubicBezTo>
                  <a:close/>
                </a:path>
              </a:pathLst>
            </a:custGeom>
            <a:solidFill>
              <a:srgbClr val="FFDE75"/>
            </a:solidFill>
            <a:ln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9" name="วงรี 78"/>
            <p:cNvSpPr/>
            <p:nvPr/>
          </p:nvSpPr>
          <p:spPr>
            <a:xfrm>
              <a:off x="5675574" y="2185448"/>
              <a:ext cx="90000" cy="9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0" name="วงรี 79"/>
            <p:cNvSpPr/>
            <p:nvPr/>
          </p:nvSpPr>
          <p:spPr>
            <a:xfrm>
              <a:off x="5913484" y="2185448"/>
              <a:ext cx="90000" cy="9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1" name="ส่วนโค้ง 80"/>
            <p:cNvSpPr/>
            <p:nvPr/>
          </p:nvSpPr>
          <p:spPr>
            <a:xfrm rot="8263937">
              <a:off x="5754896" y="2202258"/>
              <a:ext cx="180000" cy="180000"/>
            </a:xfrm>
            <a:prstGeom prst="arc">
              <a:avLst/>
            </a:prstGeom>
            <a:ln w="127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2" name="วงรี 81"/>
            <p:cNvSpPr/>
            <p:nvPr/>
          </p:nvSpPr>
          <p:spPr>
            <a:xfrm>
              <a:off x="5591210" y="2292259"/>
              <a:ext cx="126552" cy="90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3" name="วงรี 82"/>
            <p:cNvSpPr/>
            <p:nvPr/>
          </p:nvSpPr>
          <p:spPr>
            <a:xfrm>
              <a:off x="5972031" y="2300523"/>
              <a:ext cx="126552" cy="90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24" name="กลุ่ม 76">
            <a:extLst>
              <a:ext uri="{FF2B5EF4-FFF2-40B4-BE49-F238E27FC236}">
                <a16:creationId xmlns:a16="http://schemas.microsoft.com/office/drawing/2014/main" id="{67BAE7E0-6B04-4AB2-B92C-83907173A9A6}"/>
              </a:ext>
            </a:extLst>
          </p:cNvPr>
          <p:cNvGrpSpPr/>
          <p:nvPr/>
        </p:nvGrpSpPr>
        <p:grpSpPr>
          <a:xfrm>
            <a:off x="3157684" y="1067571"/>
            <a:ext cx="493611" cy="622750"/>
            <a:chOff x="5181879" y="1475364"/>
            <a:chExt cx="1326034" cy="1566547"/>
          </a:xfrm>
          <a:effectLst>
            <a:outerShdw blurRad="50800" dist="38100" dir="2700000" algn="tl" rotWithShape="0">
              <a:schemeClr val="accent4">
                <a:lumMod val="75000"/>
                <a:alpha val="40000"/>
              </a:schemeClr>
            </a:outerShdw>
          </a:effectLst>
        </p:grpSpPr>
        <p:sp>
          <p:nvSpPr>
            <p:cNvPr id="25" name="ดาว 5 แฉก 1">
              <a:extLst>
                <a:ext uri="{FF2B5EF4-FFF2-40B4-BE49-F238E27FC236}">
                  <a16:creationId xmlns:a16="http://schemas.microsoft.com/office/drawing/2014/main" id="{7F5BD0CE-F4FA-4809-BFF9-32699046A9BF}"/>
                </a:ext>
              </a:extLst>
            </p:cNvPr>
            <p:cNvSpPr/>
            <p:nvPr/>
          </p:nvSpPr>
          <p:spPr>
            <a:xfrm>
              <a:off x="5181879" y="1475364"/>
              <a:ext cx="1326034" cy="1566547"/>
            </a:xfrm>
            <a:custGeom>
              <a:avLst/>
              <a:gdLst>
                <a:gd name="connsiteX0" fmla="*/ 3 w 2430629"/>
                <a:gd name="connsiteY0" fmla="*/ 976675 h 2556974"/>
                <a:gd name="connsiteX1" fmla="*/ 848911 w 2430629"/>
                <a:gd name="connsiteY1" fmla="*/ 855630 h 2556974"/>
                <a:gd name="connsiteX2" fmla="*/ 1215315 w 2430629"/>
                <a:gd name="connsiteY2" fmla="*/ 0 h 2556974"/>
                <a:gd name="connsiteX3" fmla="*/ 1581718 w 2430629"/>
                <a:gd name="connsiteY3" fmla="*/ 855630 h 2556974"/>
                <a:gd name="connsiteX4" fmla="*/ 2430626 w 2430629"/>
                <a:gd name="connsiteY4" fmla="*/ 976675 h 2556974"/>
                <a:gd name="connsiteX5" fmla="*/ 1808168 w 2430629"/>
                <a:gd name="connsiteY5" fmla="*/ 1626528 h 2556974"/>
                <a:gd name="connsiteX6" fmla="*/ 1966419 w 2430629"/>
                <a:gd name="connsiteY6" fmla="*/ 2556968 h 2556974"/>
                <a:gd name="connsiteX7" fmla="*/ 1215315 w 2430629"/>
                <a:gd name="connsiteY7" fmla="*/ 2102969 h 2556974"/>
                <a:gd name="connsiteX8" fmla="*/ 464210 w 2430629"/>
                <a:gd name="connsiteY8" fmla="*/ 2556968 h 2556974"/>
                <a:gd name="connsiteX9" fmla="*/ 622461 w 2430629"/>
                <a:gd name="connsiteY9" fmla="*/ 1626528 h 2556974"/>
                <a:gd name="connsiteX10" fmla="*/ 3 w 2430629"/>
                <a:gd name="connsiteY10" fmla="*/ 976675 h 2556974"/>
                <a:gd name="connsiteX0" fmla="*/ 43268 w 2473891"/>
                <a:gd name="connsiteY0" fmla="*/ 976675 h 2556968"/>
                <a:gd name="connsiteX1" fmla="*/ 892176 w 2473891"/>
                <a:gd name="connsiteY1" fmla="*/ 855630 h 2556968"/>
                <a:gd name="connsiteX2" fmla="*/ 1258580 w 2473891"/>
                <a:gd name="connsiteY2" fmla="*/ 0 h 2556968"/>
                <a:gd name="connsiteX3" fmla="*/ 1624983 w 2473891"/>
                <a:gd name="connsiteY3" fmla="*/ 855630 h 2556968"/>
                <a:gd name="connsiteX4" fmla="*/ 2473891 w 2473891"/>
                <a:gd name="connsiteY4" fmla="*/ 976675 h 2556968"/>
                <a:gd name="connsiteX5" fmla="*/ 1851433 w 2473891"/>
                <a:gd name="connsiteY5" fmla="*/ 1626528 h 2556968"/>
                <a:gd name="connsiteX6" fmla="*/ 2009684 w 2473891"/>
                <a:gd name="connsiteY6" fmla="*/ 2556968 h 2556968"/>
                <a:gd name="connsiteX7" fmla="*/ 1258580 w 2473891"/>
                <a:gd name="connsiteY7" fmla="*/ 2102969 h 2556968"/>
                <a:gd name="connsiteX8" fmla="*/ 507475 w 2473891"/>
                <a:gd name="connsiteY8" fmla="*/ 2556968 h 2556968"/>
                <a:gd name="connsiteX9" fmla="*/ 665726 w 2473891"/>
                <a:gd name="connsiteY9" fmla="*/ 1626528 h 2556968"/>
                <a:gd name="connsiteX10" fmla="*/ 43268 w 2473891"/>
                <a:gd name="connsiteY10" fmla="*/ 976675 h 2556968"/>
                <a:gd name="connsiteX0" fmla="*/ 43268 w 2541879"/>
                <a:gd name="connsiteY0" fmla="*/ 976675 h 2556968"/>
                <a:gd name="connsiteX1" fmla="*/ 892176 w 2541879"/>
                <a:gd name="connsiteY1" fmla="*/ 855630 h 2556968"/>
                <a:gd name="connsiteX2" fmla="*/ 1258580 w 2541879"/>
                <a:gd name="connsiteY2" fmla="*/ 0 h 2556968"/>
                <a:gd name="connsiteX3" fmla="*/ 1624983 w 2541879"/>
                <a:gd name="connsiteY3" fmla="*/ 855630 h 2556968"/>
                <a:gd name="connsiteX4" fmla="*/ 2473891 w 2541879"/>
                <a:gd name="connsiteY4" fmla="*/ 976675 h 2556968"/>
                <a:gd name="connsiteX5" fmla="*/ 1851433 w 2541879"/>
                <a:gd name="connsiteY5" fmla="*/ 1626528 h 2556968"/>
                <a:gd name="connsiteX6" fmla="*/ 2009684 w 2541879"/>
                <a:gd name="connsiteY6" fmla="*/ 2556968 h 2556968"/>
                <a:gd name="connsiteX7" fmla="*/ 1258580 w 2541879"/>
                <a:gd name="connsiteY7" fmla="*/ 2102969 h 2556968"/>
                <a:gd name="connsiteX8" fmla="*/ 507475 w 2541879"/>
                <a:gd name="connsiteY8" fmla="*/ 2556968 h 2556968"/>
                <a:gd name="connsiteX9" fmla="*/ 665726 w 2541879"/>
                <a:gd name="connsiteY9" fmla="*/ 1626528 h 2556968"/>
                <a:gd name="connsiteX10" fmla="*/ 43268 w 2541879"/>
                <a:gd name="connsiteY10" fmla="*/ 976675 h 2556968"/>
                <a:gd name="connsiteX0" fmla="*/ 43268 w 2541879"/>
                <a:gd name="connsiteY0" fmla="*/ 992355 h 2572648"/>
                <a:gd name="connsiteX1" fmla="*/ 892176 w 2541879"/>
                <a:gd name="connsiteY1" fmla="*/ 871310 h 2572648"/>
                <a:gd name="connsiteX2" fmla="*/ 1258580 w 2541879"/>
                <a:gd name="connsiteY2" fmla="*/ 15680 h 2572648"/>
                <a:gd name="connsiteX3" fmla="*/ 1624983 w 2541879"/>
                <a:gd name="connsiteY3" fmla="*/ 871310 h 2572648"/>
                <a:gd name="connsiteX4" fmla="*/ 2473891 w 2541879"/>
                <a:gd name="connsiteY4" fmla="*/ 992355 h 2572648"/>
                <a:gd name="connsiteX5" fmla="*/ 1851433 w 2541879"/>
                <a:gd name="connsiteY5" fmla="*/ 1642208 h 2572648"/>
                <a:gd name="connsiteX6" fmla="*/ 2009684 w 2541879"/>
                <a:gd name="connsiteY6" fmla="*/ 2572648 h 2572648"/>
                <a:gd name="connsiteX7" fmla="*/ 1258580 w 2541879"/>
                <a:gd name="connsiteY7" fmla="*/ 2118649 h 2572648"/>
                <a:gd name="connsiteX8" fmla="*/ 507475 w 2541879"/>
                <a:gd name="connsiteY8" fmla="*/ 2572648 h 2572648"/>
                <a:gd name="connsiteX9" fmla="*/ 665726 w 2541879"/>
                <a:gd name="connsiteY9" fmla="*/ 1642208 h 2572648"/>
                <a:gd name="connsiteX10" fmla="*/ 43268 w 2541879"/>
                <a:gd name="connsiteY10" fmla="*/ 992355 h 2572648"/>
                <a:gd name="connsiteX0" fmla="*/ 43268 w 2541879"/>
                <a:gd name="connsiteY0" fmla="*/ 992355 h 2591794"/>
                <a:gd name="connsiteX1" fmla="*/ 892176 w 2541879"/>
                <a:gd name="connsiteY1" fmla="*/ 871310 h 2591794"/>
                <a:gd name="connsiteX2" fmla="*/ 1258580 w 2541879"/>
                <a:gd name="connsiteY2" fmla="*/ 15680 h 2591794"/>
                <a:gd name="connsiteX3" fmla="*/ 1624983 w 2541879"/>
                <a:gd name="connsiteY3" fmla="*/ 871310 h 2591794"/>
                <a:gd name="connsiteX4" fmla="*/ 2473891 w 2541879"/>
                <a:gd name="connsiteY4" fmla="*/ 992355 h 2591794"/>
                <a:gd name="connsiteX5" fmla="*/ 1851433 w 2541879"/>
                <a:gd name="connsiteY5" fmla="*/ 1642208 h 2591794"/>
                <a:gd name="connsiteX6" fmla="*/ 2009684 w 2541879"/>
                <a:gd name="connsiteY6" fmla="*/ 2572648 h 2591794"/>
                <a:gd name="connsiteX7" fmla="*/ 1258580 w 2541879"/>
                <a:gd name="connsiteY7" fmla="*/ 2118649 h 2591794"/>
                <a:gd name="connsiteX8" fmla="*/ 507475 w 2541879"/>
                <a:gd name="connsiteY8" fmla="*/ 2572648 h 2591794"/>
                <a:gd name="connsiteX9" fmla="*/ 665726 w 2541879"/>
                <a:gd name="connsiteY9" fmla="*/ 1642208 h 2591794"/>
                <a:gd name="connsiteX10" fmla="*/ 43268 w 2541879"/>
                <a:gd name="connsiteY10" fmla="*/ 992355 h 2591794"/>
                <a:gd name="connsiteX0" fmla="*/ 43268 w 2541879"/>
                <a:gd name="connsiteY0" fmla="*/ 992355 h 2611130"/>
                <a:gd name="connsiteX1" fmla="*/ 892176 w 2541879"/>
                <a:gd name="connsiteY1" fmla="*/ 871310 h 2611130"/>
                <a:gd name="connsiteX2" fmla="*/ 1258580 w 2541879"/>
                <a:gd name="connsiteY2" fmla="*/ 15680 h 2611130"/>
                <a:gd name="connsiteX3" fmla="*/ 1624983 w 2541879"/>
                <a:gd name="connsiteY3" fmla="*/ 871310 h 2611130"/>
                <a:gd name="connsiteX4" fmla="*/ 2473891 w 2541879"/>
                <a:gd name="connsiteY4" fmla="*/ 992355 h 2611130"/>
                <a:gd name="connsiteX5" fmla="*/ 1851433 w 2541879"/>
                <a:gd name="connsiteY5" fmla="*/ 1642208 h 2611130"/>
                <a:gd name="connsiteX6" fmla="*/ 2009684 w 2541879"/>
                <a:gd name="connsiteY6" fmla="*/ 2572648 h 2611130"/>
                <a:gd name="connsiteX7" fmla="*/ 1258580 w 2541879"/>
                <a:gd name="connsiteY7" fmla="*/ 2118649 h 2611130"/>
                <a:gd name="connsiteX8" fmla="*/ 507475 w 2541879"/>
                <a:gd name="connsiteY8" fmla="*/ 2572648 h 2611130"/>
                <a:gd name="connsiteX9" fmla="*/ 665726 w 2541879"/>
                <a:gd name="connsiteY9" fmla="*/ 1642208 h 2611130"/>
                <a:gd name="connsiteX10" fmla="*/ 43268 w 2541879"/>
                <a:gd name="connsiteY10" fmla="*/ 992355 h 2611130"/>
                <a:gd name="connsiteX0" fmla="*/ 43268 w 2541879"/>
                <a:gd name="connsiteY0" fmla="*/ 992355 h 2611130"/>
                <a:gd name="connsiteX1" fmla="*/ 892176 w 2541879"/>
                <a:gd name="connsiteY1" fmla="*/ 871310 h 2611130"/>
                <a:gd name="connsiteX2" fmla="*/ 1258580 w 2541879"/>
                <a:gd name="connsiteY2" fmla="*/ 15680 h 2611130"/>
                <a:gd name="connsiteX3" fmla="*/ 1624983 w 2541879"/>
                <a:gd name="connsiteY3" fmla="*/ 871310 h 2611130"/>
                <a:gd name="connsiteX4" fmla="*/ 2473891 w 2541879"/>
                <a:gd name="connsiteY4" fmla="*/ 992355 h 2611130"/>
                <a:gd name="connsiteX5" fmla="*/ 1851433 w 2541879"/>
                <a:gd name="connsiteY5" fmla="*/ 1642208 h 2611130"/>
                <a:gd name="connsiteX6" fmla="*/ 2009684 w 2541879"/>
                <a:gd name="connsiteY6" fmla="*/ 2572648 h 2611130"/>
                <a:gd name="connsiteX7" fmla="*/ 1258580 w 2541879"/>
                <a:gd name="connsiteY7" fmla="*/ 2118649 h 2611130"/>
                <a:gd name="connsiteX8" fmla="*/ 507475 w 2541879"/>
                <a:gd name="connsiteY8" fmla="*/ 2572648 h 2611130"/>
                <a:gd name="connsiteX9" fmla="*/ 665726 w 2541879"/>
                <a:gd name="connsiteY9" fmla="*/ 1642208 h 2611130"/>
                <a:gd name="connsiteX10" fmla="*/ 43268 w 2541879"/>
                <a:gd name="connsiteY10" fmla="*/ 992355 h 2611130"/>
                <a:gd name="connsiteX0" fmla="*/ 43268 w 2541879"/>
                <a:gd name="connsiteY0" fmla="*/ 992355 h 2596817"/>
                <a:gd name="connsiteX1" fmla="*/ 892176 w 2541879"/>
                <a:gd name="connsiteY1" fmla="*/ 871310 h 2596817"/>
                <a:gd name="connsiteX2" fmla="*/ 1258580 w 2541879"/>
                <a:gd name="connsiteY2" fmla="*/ 15680 h 2596817"/>
                <a:gd name="connsiteX3" fmla="*/ 1624983 w 2541879"/>
                <a:gd name="connsiteY3" fmla="*/ 871310 h 2596817"/>
                <a:gd name="connsiteX4" fmla="*/ 2473891 w 2541879"/>
                <a:gd name="connsiteY4" fmla="*/ 992355 h 2596817"/>
                <a:gd name="connsiteX5" fmla="*/ 1851433 w 2541879"/>
                <a:gd name="connsiteY5" fmla="*/ 1642208 h 2596817"/>
                <a:gd name="connsiteX6" fmla="*/ 2009684 w 2541879"/>
                <a:gd name="connsiteY6" fmla="*/ 2572648 h 2596817"/>
                <a:gd name="connsiteX7" fmla="*/ 1258580 w 2541879"/>
                <a:gd name="connsiteY7" fmla="*/ 2118649 h 2596817"/>
                <a:gd name="connsiteX8" fmla="*/ 507475 w 2541879"/>
                <a:gd name="connsiteY8" fmla="*/ 2572648 h 2596817"/>
                <a:gd name="connsiteX9" fmla="*/ 665726 w 2541879"/>
                <a:gd name="connsiteY9" fmla="*/ 1642208 h 2596817"/>
                <a:gd name="connsiteX10" fmla="*/ 43268 w 2541879"/>
                <a:gd name="connsiteY10" fmla="*/ 992355 h 2596817"/>
                <a:gd name="connsiteX0" fmla="*/ 43268 w 2541879"/>
                <a:gd name="connsiteY0" fmla="*/ 992355 h 2596817"/>
                <a:gd name="connsiteX1" fmla="*/ 892176 w 2541879"/>
                <a:gd name="connsiteY1" fmla="*/ 871310 h 2596817"/>
                <a:gd name="connsiteX2" fmla="*/ 1258580 w 2541879"/>
                <a:gd name="connsiteY2" fmla="*/ 15680 h 2596817"/>
                <a:gd name="connsiteX3" fmla="*/ 1624983 w 2541879"/>
                <a:gd name="connsiteY3" fmla="*/ 871310 h 2596817"/>
                <a:gd name="connsiteX4" fmla="*/ 2473891 w 2541879"/>
                <a:gd name="connsiteY4" fmla="*/ 992355 h 2596817"/>
                <a:gd name="connsiteX5" fmla="*/ 1851433 w 2541879"/>
                <a:gd name="connsiteY5" fmla="*/ 1642208 h 2596817"/>
                <a:gd name="connsiteX6" fmla="*/ 2009684 w 2541879"/>
                <a:gd name="connsiteY6" fmla="*/ 2572648 h 2596817"/>
                <a:gd name="connsiteX7" fmla="*/ 1258580 w 2541879"/>
                <a:gd name="connsiteY7" fmla="*/ 2118649 h 2596817"/>
                <a:gd name="connsiteX8" fmla="*/ 507475 w 2541879"/>
                <a:gd name="connsiteY8" fmla="*/ 2572648 h 2596817"/>
                <a:gd name="connsiteX9" fmla="*/ 665726 w 2541879"/>
                <a:gd name="connsiteY9" fmla="*/ 1642208 h 2596817"/>
                <a:gd name="connsiteX10" fmla="*/ 43268 w 2541879"/>
                <a:gd name="connsiteY10" fmla="*/ 992355 h 2596817"/>
                <a:gd name="connsiteX0" fmla="*/ 51241 w 2549852"/>
                <a:gd name="connsiteY0" fmla="*/ 992355 h 2596817"/>
                <a:gd name="connsiteX1" fmla="*/ 900149 w 2549852"/>
                <a:gd name="connsiteY1" fmla="*/ 871310 h 2596817"/>
                <a:gd name="connsiteX2" fmla="*/ 1266553 w 2549852"/>
                <a:gd name="connsiteY2" fmla="*/ 15680 h 2596817"/>
                <a:gd name="connsiteX3" fmla="*/ 1632956 w 2549852"/>
                <a:gd name="connsiteY3" fmla="*/ 871310 h 2596817"/>
                <a:gd name="connsiteX4" fmla="*/ 2481864 w 2549852"/>
                <a:gd name="connsiteY4" fmla="*/ 992355 h 2596817"/>
                <a:gd name="connsiteX5" fmla="*/ 1859406 w 2549852"/>
                <a:gd name="connsiteY5" fmla="*/ 1642208 h 2596817"/>
                <a:gd name="connsiteX6" fmla="*/ 2017657 w 2549852"/>
                <a:gd name="connsiteY6" fmla="*/ 2572648 h 2596817"/>
                <a:gd name="connsiteX7" fmla="*/ 1266553 w 2549852"/>
                <a:gd name="connsiteY7" fmla="*/ 2118649 h 2596817"/>
                <a:gd name="connsiteX8" fmla="*/ 515448 w 2549852"/>
                <a:gd name="connsiteY8" fmla="*/ 2572648 h 2596817"/>
                <a:gd name="connsiteX9" fmla="*/ 673699 w 2549852"/>
                <a:gd name="connsiteY9" fmla="*/ 1642208 h 2596817"/>
                <a:gd name="connsiteX10" fmla="*/ 51241 w 2549852"/>
                <a:gd name="connsiteY10" fmla="*/ 992355 h 2596817"/>
                <a:gd name="connsiteX0" fmla="*/ 51241 w 2549852"/>
                <a:gd name="connsiteY0" fmla="*/ 992355 h 2596817"/>
                <a:gd name="connsiteX1" fmla="*/ 900149 w 2549852"/>
                <a:gd name="connsiteY1" fmla="*/ 871310 h 2596817"/>
                <a:gd name="connsiteX2" fmla="*/ 1266553 w 2549852"/>
                <a:gd name="connsiteY2" fmla="*/ 15680 h 2596817"/>
                <a:gd name="connsiteX3" fmla="*/ 1632956 w 2549852"/>
                <a:gd name="connsiteY3" fmla="*/ 871310 h 2596817"/>
                <a:gd name="connsiteX4" fmla="*/ 2481864 w 2549852"/>
                <a:gd name="connsiteY4" fmla="*/ 992355 h 2596817"/>
                <a:gd name="connsiteX5" fmla="*/ 1859406 w 2549852"/>
                <a:gd name="connsiteY5" fmla="*/ 1642208 h 2596817"/>
                <a:gd name="connsiteX6" fmla="*/ 2017657 w 2549852"/>
                <a:gd name="connsiteY6" fmla="*/ 2572648 h 2596817"/>
                <a:gd name="connsiteX7" fmla="*/ 1266553 w 2549852"/>
                <a:gd name="connsiteY7" fmla="*/ 2118649 h 2596817"/>
                <a:gd name="connsiteX8" fmla="*/ 515448 w 2549852"/>
                <a:gd name="connsiteY8" fmla="*/ 2572648 h 2596817"/>
                <a:gd name="connsiteX9" fmla="*/ 673699 w 2549852"/>
                <a:gd name="connsiteY9" fmla="*/ 1642208 h 2596817"/>
                <a:gd name="connsiteX10" fmla="*/ 51241 w 2549852"/>
                <a:gd name="connsiteY10" fmla="*/ 992355 h 2596817"/>
                <a:gd name="connsiteX0" fmla="*/ 51241 w 2549852"/>
                <a:gd name="connsiteY0" fmla="*/ 992355 h 2613998"/>
                <a:gd name="connsiteX1" fmla="*/ 900149 w 2549852"/>
                <a:gd name="connsiteY1" fmla="*/ 871310 h 2613998"/>
                <a:gd name="connsiteX2" fmla="*/ 1266553 w 2549852"/>
                <a:gd name="connsiteY2" fmla="*/ 15680 h 2613998"/>
                <a:gd name="connsiteX3" fmla="*/ 1632956 w 2549852"/>
                <a:gd name="connsiteY3" fmla="*/ 871310 h 2613998"/>
                <a:gd name="connsiteX4" fmla="*/ 2481864 w 2549852"/>
                <a:gd name="connsiteY4" fmla="*/ 992355 h 2613998"/>
                <a:gd name="connsiteX5" fmla="*/ 1859406 w 2549852"/>
                <a:gd name="connsiteY5" fmla="*/ 1642208 h 2613998"/>
                <a:gd name="connsiteX6" fmla="*/ 2017657 w 2549852"/>
                <a:gd name="connsiteY6" fmla="*/ 2572648 h 2613998"/>
                <a:gd name="connsiteX7" fmla="*/ 1266553 w 2549852"/>
                <a:gd name="connsiteY7" fmla="*/ 2118649 h 2613998"/>
                <a:gd name="connsiteX8" fmla="*/ 515448 w 2549852"/>
                <a:gd name="connsiteY8" fmla="*/ 2572648 h 2613998"/>
                <a:gd name="connsiteX9" fmla="*/ 673699 w 2549852"/>
                <a:gd name="connsiteY9" fmla="*/ 1642208 h 2613998"/>
                <a:gd name="connsiteX10" fmla="*/ 51241 w 2549852"/>
                <a:gd name="connsiteY10" fmla="*/ 992355 h 2613998"/>
                <a:gd name="connsiteX0" fmla="*/ 51241 w 2549852"/>
                <a:gd name="connsiteY0" fmla="*/ 992355 h 2613998"/>
                <a:gd name="connsiteX1" fmla="*/ 900149 w 2549852"/>
                <a:gd name="connsiteY1" fmla="*/ 871310 h 2613998"/>
                <a:gd name="connsiteX2" fmla="*/ 1266553 w 2549852"/>
                <a:gd name="connsiteY2" fmla="*/ 15680 h 2613998"/>
                <a:gd name="connsiteX3" fmla="*/ 1632956 w 2549852"/>
                <a:gd name="connsiteY3" fmla="*/ 871310 h 2613998"/>
                <a:gd name="connsiteX4" fmla="*/ 2481864 w 2549852"/>
                <a:gd name="connsiteY4" fmla="*/ 992355 h 2613998"/>
                <a:gd name="connsiteX5" fmla="*/ 1859406 w 2549852"/>
                <a:gd name="connsiteY5" fmla="*/ 1642208 h 2613998"/>
                <a:gd name="connsiteX6" fmla="*/ 2017657 w 2549852"/>
                <a:gd name="connsiteY6" fmla="*/ 2572648 h 2613998"/>
                <a:gd name="connsiteX7" fmla="*/ 1266553 w 2549852"/>
                <a:gd name="connsiteY7" fmla="*/ 2118649 h 2613998"/>
                <a:gd name="connsiteX8" fmla="*/ 515448 w 2549852"/>
                <a:gd name="connsiteY8" fmla="*/ 2572648 h 2613998"/>
                <a:gd name="connsiteX9" fmla="*/ 673699 w 2549852"/>
                <a:gd name="connsiteY9" fmla="*/ 1642208 h 2613998"/>
                <a:gd name="connsiteX10" fmla="*/ 51241 w 2549852"/>
                <a:gd name="connsiteY10" fmla="*/ 992355 h 2613998"/>
                <a:gd name="connsiteX0" fmla="*/ 51241 w 2549973"/>
                <a:gd name="connsiteY0" fmla="*/ 992355 h 2613998"/>
                <a:gd name="connsiteX1" fmla="*/ 900149 w 2549973"/>
                <a:gd name="connsiteY1" fmla="*/ 871310 h 2613998"/>
                <a:gd name="connsiteX2" fmla="*/ 1266553 w 2549973"/>
                <a:gd name="connsiteY2" fmla="*/ 15680 h 2613998"/>
                <a:gd name="connsiteX3" fmla="*/ 1632956 w 2549973"/>
                <a:gd name="connsiteY3" fmla="*/ 871310 h 2613998"/>
                <a:gd name="connsiteX4" fmla="*/ 2481864 w 2549973"/>
                <a:gd name="connsiteY4" fmla="*/ 992355 h 2613998"/>
                <a:gd name="connsiteX5" fmla="*/ 1859406 w 2549973"/>
                <a:gd name="connsiteY5" fmla="*/ 1642208 h 2613998"/>
                <a:gd name="connsiteX6" fmla="*/ 2017657 w 2549973"/>
                <a:gd name="connsiteY6" fmla="*/ 2572648 h 2613998"/>
                <a:gd name="connsiteX7" fmla="*/ 1266553 w 2549973"/>
                <a:gd name="connsiteY7" fmla="*/ 2118649 h 2613998"/>
                <a:gd name="connsiteX8" fmla="*/ 515448 w 2549973"/>
                <a:gd name="connsiteY8" fmla="*/ 2572648 h 2613998"/>
                <a:gd name="connsiteX9" fmla="*/ 673699 w 2549973"/>
                <a:gd name="connsiteY9" fmla="*/ 1642208 h 2613998"/>
                <a:gd name="connsiteX10" fmla="*/ 51241 w 2549973"/>
                <a:gd name="connsiteY10" fmla="*/ 992355 h 2613998"/>
                <a:gd name="connsiteX0" fmla="*/ 51241 w 2549975"/>
                <a:gd name="connsiteY0" fmla="*/ 992355 h 2613998"/>
                <a:gd name="connsiteX1" fmla="*/ 900149 w 2549975"/>
                <a:gd name="connsiteY1" fmla="*/ 871310 h 2613998"/>
                <a:gd name="connsiteX2" fmla="*/ 1266553 w 2549975"/>
                <a:gd name="connsiteY2" fmla="*/ 15680 h 2613998"/>
                <a:gd name="connsiteX3" fmla="*/ 1632956 w 2549975"/>
                <a:gd name="connsiteY3" fmla="*/ 871310 h 2613998"/>
                <a:gd name="connsiteX4" fmla="*/ 2481864 w 2549975"/>
                <a:gd name="connsiteY4" fmla="*/ 992355 h 2613998"/>
                <a:gd name="connsiteX5" fmla="*/ 1859406 w 2549975"/>
                <a:gd name="connsiteY5" fmla="*/ 1642208 h 2613998"/>
                <a:gd name="connsiteX6" fmla="*/ 2017657 w 2549975"/>
                <a:gd name="connsiteY6" fmla="*/ 2572648 h 2613998"/>
                <a:gd name="connsiteX7" fmla="*/ 1266553 w 2549975"/>
                <a:gd name="connsiteY7" fmla="*/ 2118649 h 2613998"/>
                <a:gd name="connsiteX8" fmla="*/ 515448 w 2549975"/>
                <a:gd name="connsiteY8" fmla="*/ 2572648 h 2613998"/>
                <a:gd name="connsiteX9" fmla="*/ 673699 w 2549975"/>
                <a:gd name="connsiteY9" fmla="*/ 1642208 h 2613998"/>
                <a:gd name="connsiteX10" fmla="*/ 51241 w 2549975"/>
                <a:gd name="connsiteY10" fmla="*/ 992355 h 2613998"/>
                <a:gd name="connsiteX0" fmla="*/ 51241 w 2549973"/>
                <a:gd name="connsiteY0" fmla="*/ 979974 h 2601617"/>
                <a:gd name="connsiteX1" fmla="*/ 900149 w 2549973"/>
                <a:gd name="connsiteY1" fmla="*/ 858929 h 2601617"/>
                <a:gd name="connsiteX2" fmla="*/ 1266553 w 2549973"/>
                <a:gd name="connsiteY2" fmla="*/ 3299 h 2601617"/>
                <a:gd name="connsiteX3" fmla="*/ 1632956 w 2549973"/>
                <a:gd name="connsiteY3" fmla="*/ 858929 h 2601617"/>
                <a:gd name="connsiteX4" fmla="*/ 2481864 w 2549973"/>
                <a:gd name="connsiteY4" fmla="*/ 979974 h 2601617"/>
                <a:gd name="connsiteX5" fmla="*/ 1859406 w 2549973"/>
                <a:gd name="connsiteY5" fmla="*/ 1629827 h 2601617"/>
                <a:gd name="connsiteX6" fmla="*/ 2017657 w 2549973"/>
                <a:gd name="connsiteY6" fmla="*/ 2560267 h 2601617"/>
                <a:gd name="connsiteX7" fmla="*/ 1266553 w 2549973"/>
                <a:gd name="connsiteY7" fmla="*/ 2106268 h 2601617"/>
                <a:gd name="connsiteX8" fmla="*/ 515448 w 2549973"/>
                <a:gd name="connsiteY8" fmla="*/ 2560267 h 2601617"/>
                <a:gd name="connsiteX9" fmla="*/ 673699 w 2549973"/>
                <a:gd name="connsiteY9" fmla="*/ 1629827 h 2601617"/>
                <a:gd name="connsiteX10" fmla="*/ 51241 w 2549973"/>
                <a:gd name="connsiteY10" fmla="*/ 979974 h 2601617"/>
                <a:gd name="connsiteX0" fmla="*/ 51241 w 2549975"/>
                <a:gd name="connsiteY0" fmla="*/ 979974 h 2602818"/>
                <a:gd name="connsiteX1" fmla="*/ 900149 w 2549975"/>
                <a:gd name="connsiteY1" fmla="*/ 858929 h 2602818"/>
                <a:gd name="connsiteX2" fmla="*/ 1266553 w 2549975"/>
                <a:gd name="connsiteY2" fmla="*/ 3299 h 2602818"/>
                <a:gd name="connsiteX3" fmla="*/ 1632956 w 2549975"/>
                <a:gd name="connsiteY3" fmla="*/ 858929 h 2602818"/>
                <a:gd name="connsiteX4" fmla="*/ 2481864 w 2549975"/>
                <a:gd name="connsiteY4" fmla="*/ 979974 h 2602818"/>
                <a:gd name="connsiteX5" fmla="*/ 1859406 w 2549975"/>
                <a:gd name="connsiteY5" fmla="*/ 1629827 h 2602818"/>
                <a:gd name="connsiteX6" fmla="*/ 2017657 w 2549975"/>
                <a:gd name="connsiteY6" fmla="*/ 2560267 h 2602818"/>
                <a:gd name="connsiteX7" fmla="*/ 1266553 w 2549975"/>
                <a:gd name="connsiteY7" fmla="*/ 2106268 h 2602818"/>
                <a:gd name="connsiteX8" fmla="*/ 515448 w 2549975"/>
                <a:gd name="connsiteY8" fmla="*/ 2560267 h 2602818"/>
                <a:gd name="connsiteX9" fmla="*/ 673699 w 2549975"/>
                <a:gd name="connsiteY9" fmla="*/ 1629827 h 2602818"/>
                <a:gd name="connsiteX10" fmla="*/ 51241 w 2549975"/>
                <a:gd name="connsiteY10" fmla="*/ 979974 h 2602818"/>
                <a:gd name="connsiteX0" fmla="*/ 51241 w 2549973"/>
                <a:gd name="connsiteY0" fmla="*/ 979974 h 2602818"/>
                <a:gd name="connsiteX1" fmla="*/ 900149 w 2549973"/>
                <a:gd name="connsiteY1" fmla="*/ 858929 h 2602818"/>
                <a:gd name="connsiteX2" fmla="*/ 1266553 w 2549973"/>
                <a:gd name="connsiteY2" fmla="*/ 3299 h 2602818"/>
                <a:gd name="connsiteX3" fmla="*/ 1632956 w 2549973"/>
                <a:gd name="connsiteY3" fmla="*/ 858929 h 2602818"/>
                <a:gd name="connsiteX4" fmla="*/ 2481864 w 2549973"/>
                <a:gd name="connsiteY4" fmla="*/ 979974 h 2602818"/>
                <a:gd name="connsiteX5" fmla="*/ 1859406 w 2549973"/>
                <a:gd name="connsiteY5" fmla="*/ 1629827 h 2602818"/>
                <a:gd name="connsiteX6" fmla="*/ 2017657 w 2549973"/>
                <a:gd name="connsiteY6" fmla="*/ 2560267 h 2602818"/>
                <a:gd name="connsiteX7" fmla="*/ 1266553 w 2549973"/>
                <a:gd name="connsiteY7" fmla="*/ 2106268 h 2602818"/>
                <a:gd name="connsiteX8" fmla="*/ 515448 w 2549973"/>
                <a:gd name="connsiteY8" fmla="*/ 2560267 h 2602818"/>
                <a:gd name="connsiteX9" fmla="*/ 673699 w 2549973"/>
                <a:gd name="connsiteY9" fmla="*/ 1629827 h 2602818"/>
                <a:gd name="connsiteX10" fmla="*/ 51241 w 2549973"/>
                <a:gd name="connsiteY10" fmla="*/ 979974 h 260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49973" h="2602818">
                  <a:moveTo>
                    <a:pt x="51241" y="979974"/>
                  </a:moveTo>
                  <a:lnTo>
                    <a:pt x="900149" y="858929"/>
                  </a:lnTo>
                  <a:cubicBezTo>
                    <a:pt x="1022284" y="573719"/>
                    <a:pt x="1058543" y="-50764"/>
                    <a:pt x="1266553" y="3299"/>
                  </a:cubicBezTo>
                  <a:cubicBezTo>
                    <a:pt x="1519078" y="142658"/>
                    <a:pt x="1510822" y="573719"/>
                    <a:pt x="1632956" y="858929"/>
                  </a:cubicBezTo>
                  <a:lnTo>
                    <a:pt x="2481864" y="979974"/>
                  </a:lnTo>
                  <a:cubicBezTo>
                    <a:pt x="2769312" y="1207681"/>
                    <a:pt x="2066892" y="1413209"/>
                    <a:pt x="1859406" y="1629827"/>
                  </a:cubicBezTo>
                  <a:cubicBezTo>
                    <a:pt x="1917907" y="1968729"/>
                    <a:pt x="2135283" y="2254835"/>
                    <a:pt x="2017657" y="2560267"/>
                  </a:cubicBezTo>
                  <a:cubicBezTo>
                    <a:pt x="1942997" y="2749011"/>
                    <a:pt x="1516921" y="2257601"/>
                    <a:pt x="1266553" y="2106268"/>
                  </a:cubicBezTo>
                  <a:cubicBezTo>
                    <a:pt x="1016185" y="2257601"/>
                    <a:pt x="761918" y="2580099"/>
                    <a:pt x="515448" y="2560267"/>
                  </a:cubicBezTo>
                  <a:cubicBezTo>
                    <a:pt x="205507" y="2484499"/>
                    <a:pt x="620949" y="1939974"/>
                    <a:pt x="673699" y="1629827"/>
                  </a:cubicBezTo>
                  <a:cubicBezTo>
                    <a:pt x="466213" y="1413209"/>
                    <a:pt x="-186057" y="1187400"/>
                    <a:pt x="51241" y="979974"/>
                  </a:cubicBezTo>
                  <a:close/>
                </a:path>
              </a:pathLst>
            </a:custGeom>
            <a:solidFill>
              <a:srgbClr val="FFDE75"/>
            </a:solidFill>
            <a:ln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6" name="วงรี 78">
              <a:extLst>
                <a:ext uri="{FF2B5EF4-FFF2-40B4-BE49-F238E27FC236}">
                  <a16:creationId xmlns:a16="http://schemas.microsoft.com/office/drawing/2014/main" id="{BD6CEB91-40AC-4D62-A78D-0D5FD0EDB70C}"/>
                </a:ext>
              </a:extLst>
            </p:cNvPr>
            <p:cNvSpPr/>
            <p:nvPr/>
          </p:nvSpPr>
          <p:spPr>
            <a:xfrm>
              <a:off x="5675574" y="2185448"/>
              <a:ext cx="90000" cy="9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7" name="วงรี 79">
              <a:extLst>
                <a:ext uri="{FF2B5EF4-FFF2-40B4-BE49-F238E27FC236}">
                  <a16:creationId xmlns:a16="http://schemas.microsoft.com/office/drawing/2014/main" id="{F535F61B-EFB3-4821-92D6-518ADAD5AE55}"/>
                </a:ext>
              </a:extLst>
            </p:cNvPr>
            <p:cNvSpPr/>
            <p:nvPr/>
          </p:nvSpPr>
          <p:spPr>
            <a:xfrm>
              <a:off x="5913484" y="2185448"/>
              <a:ext cx="90000" cy="9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8" name="ส่วนโค้ง 80">
              <a:extLst>
                <a:ext uri="{FF2B5EF4-FFF2-40B4-BE49-F238E27FC236}">
                  <a16:creationId xmlns:a16="http://schemas.microsoft.com/office/drawing/2014/main" id="{4323DB2A-BA4E-4DED-A5C9-E8B91EFD660B}"/>
                </a:ext>
              </a:extLst>
            </p:cNvPr>
            <p:cNvSpPr/>
            <p:nvPr/>
          </p:nvSpPr>
          <p:spPr>
            <a:xfrm rot="8263937">
              <a:off x="5754896" y="2202258"/>
              <a:ext cx="180000" cy="180000"/>
            </a:xfrm>
            <a:prstGeom prst="arc">
              <a:avLst/>
            </a:prstGeom>
            <a:ln w="127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9" name="วงรี 81">
              <a:extLst>
                <a:ext uri="{FF2B5EF4-FFF2-40B4-BE49-F238E27FC236}">
                  <a16:creationId xmlns:a16="http://schemas.microsoft.com/office/drawing/2014/main" id="{CAE20779-D14F-4DEE-958C-6E9BD9FA4D4C}"/>
                </a:ext>
              </a:extLst>
            </p:cNvPr>
            <p:cNvSpPr/>
            <p:nvPr/>
          </p:nvSpPr>
          <p:spPr>
            <a:xfrm>
              <a:off x="5591210" y="2292259"/>
              <a:ext cx="126552" cy="90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0" name="วงรี 82">
              <a:extLst>
                <a:ext uri="{FF2B5EF4-FFF2-40B4-BE49-F238E27FC236}">
                  <a16:creationId xmlns:a16="http://schemas.microsoft.com/office/drawing/2014/main" id="{C867CB5F-9F3C-42C2-9D98-AE595DD618B1}"/>
                </a:ext>
              </a:extLst>
            </p:cNvPr>
            <p:cNvSpPr/>
            <p:nvPr/>
          </p:nvSpPr>
          <p:spPr>
            <a:xfrm>
              <a:off x="5972031" y="2300523"/>
              <a:ext cx="126552" cy="90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C6D5A7C7-CA83-40CA-A16F-A809E3CF6863}"/>
              </a:ext>
            </a:extLst>
          </p:cNvPr>
          <p:cNvSpPr txBox="1"/>
          <p:nvPr/>
        </p:nvSpPr>
        <p:spPr>
          <a:xfrm>
            <a:off x="1418175" y="1843887"/>
            <a:ext cx="2518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600" b="1" dirty="0">
                <a:latin typeface="Calibri" panose="020F0502020204030204" pitchFamily="34" charset="0"/>
                <a:cs typeface="Calibri" panose="020F0502020204030204" pitchFamily="34" charset="0"/>
              </a:rPr>
              <a:t>تفريد التعليم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2" name="รูปภาพ 63">
            <a:extLst>
              <a:ext uri="{FF2B5EF4-FFF2-40B4-BE49-F238E27FC236}">
                <a16:creationId xmlns:a16="http://schemas.microsoft.com/office/drawing/2014/main" id="{35C5D254-79EE-4A0D-BF3A-3C962C14D5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050" y="296913"/>
            <a:ext cx="1248307" cy="946297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86DE98DD-76A4-4707-B971-2C910B03CC21}"/>
              </a:ext>
            </a:extLst>
          </p:cNvPr>
          <p:cNvSpPr txBox="1"/>
          <p:nvPr/>
        </p:nvSpPr>
        <p:spPr>
          <a:xfrm>
            <a:off x="971600" y="500079"/>
            <a:ext cx="6840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ضع الأقواس في المكان المناسب لها لتكون العمليات الحسابية الآتية صحيحة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4" name="กลุ่ม 44">
            <a:extLst>
              <a:ext uri="{FF2B5EF4-FFF2-40B4-BE49-F238E27FC236}">
                <a16:creationId xmlns:a16="http://schemas.microsoft.com/office/drawing/2014/main" id="{011F0FC5-C5F6-4191-A8E5-F0A19EE59E81}"/>
              </a:ext>
            </a:extLst>
          </p:cNvPr>
          <p:cNvGrpSpPr/>
          <p:nvPr/>
        </p:nvGrpSpPr>
        <p:grpSpPr>
          <a:xfrm>
            <a:off x="8061895" y="1382222"/>
            <a:ext cx="472517" cy="461665"/>
            <a:chOff x="1283620" y="1364797"/>
            <a:chExt cx="472517" cy="461665"/>
          </a:xfrm>
        </p:grpSpPr>
        <p:sp>
          <p:nvSpPr>
            <p:cNvPr id="46" name="วงรี 70">
              <a:extLst>
                <a:ext uri="{FF2B5EF4-FFF2-40B4-BE49-F238E27FC236}">
                  <a16:creationId xmlns:a16="http://schemas.microsoft.com/office/drawing/2014/main" id="{50B76989-7BD2-4160-910B-0B4DA23237DC}"/>
                </a:ext>
              </a:extLst>
            </p:cNvPr>
            <p:cNvSpPr/>
            <p:nvPr/>
          </p:nvSpPr>
          <p:spPr>
            <a:xfrm>
              <a:off x="1283620" y="1365060"/>
              <a:ext cx="472517" cy="450000"/>
            </a:xfrm>
            <a:prstGeom prst="ellipse">
              <a:avLst/>
            </a:prstGeom>
            <a:solidFill>
              <a:srgbClr val="A8C7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40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339B041-4972-446A-957F-517B555BBA82}"/>
                </a:ext>
              </a:extLst>
            </p:cNvPr>
            <p:cNvSpPr txBox="1"/>
            <p:nvPr/>
          </p:nvSpPr>
          <p:spPr>
            <a:xfrm>
              <a:off x="1301722" y="1364797"/>
              <a:ext cx="3465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OM" sz="2400" dirty="0">
                  <a:solidFill>
                    <a:schemeClr val="bg1"/>
                  </a:solidFill>
                  <a:latin typeface="FC Onigiri Outline Color" pitchFamily="2" charset="-34"/>
                  <a:cs typeface="FC Onigiri Outline Color" pitchFamily="2" charset="-34"/>
                </a:rPr>
                <a:t>1</a:t>
              </a:r>
              <a:endParaRPr lang="th-TH" sz="2400" dirty="0">
                <a:solidFill>
                  <a:schemeClr val="bg1"/>
                </a:solidFill>
                <a:latin typeface="FC Onigiri Outline Color" pitchFamily="2" charset="-34"/>
                <a:cs typeface="FC Onigiri Outline Color" pitchFamily="2" charset="-34"/>
              </a:endParaRPr>
            </a:p>
          </p:txBody>
        </p:sp>
      </p:grpSp>
      <p:grpSp>
        <p:nvGrpSpPr>
          <p:cNvPr id="48" name="กลุ่ม 45">
            <a:extLst>
              <a:ext uri="{FF2B5EF4-FFF2-40B4-BE49-F238E27FC236}">
                <a16:creationId xmlns:a16="http://schemas.microsoft.com/office/drawing/2014/main" id="{A7441038-6D10-4FF0-8684-CC0C8F06498A}"/>
              </a:ext>
            </a:extLst>
          </p:cNvPr>
          <p:cNvGrpSpPr/>
          <p:nvPr/>
        </p:nvGrpSpPr>
        <p:grpSpPr>
          <a:xfrm>
            <a:off x="8107743" y="2200923"/>
            <a:ext cx="472517" cy="487041"/>
            <a:chOff x="1455709" y="2847337"/>
            <a:chExt cx="472517" cy="487041"/>
          </a:xfrm>
        </p:grpSpPr>
        <p:sp>
          <p:nvSpPr>
            <p:cNvPr id="49" name="วงรี 73">
              <a:extLst>
                <a:ext uri="{FF2B5EF4-FFF2-40B4-BE49-F238E27FC236}">
                  <a16:creationId xmlns:a16="http://schemas.microsoft.com/office/drawing/2014/main" id="{ADE62796-1AD9-4B83-B9EF-E525D20119E9}"/>
                </a:ext>
              </a:extLst>
            </p:cNvPr>
            <p:cNvSpPr/>
            <p:nvPr/>
          </p:nvSpPr>
          <p:spPr>
            <a:xfrm>
              <a:off x="1455709" y="2847337"/>
              <a:ext cx="472517" cy="450000"/>
            </a:xfrm>
            <a:prstGeom prst="ellipse">
              <a:avLst/>
            </a:prstGeom>
            <a:solidFill>
              <a:srgbClr val="E8C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40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6846EF9-FD7D-41B0-81C1-052C5FC466BA}"/>
                </a:ext>
              </a:extLst>
            </p:cNvPr>
            <p:cNvSpPr txBox="1"/>
            <p:nvPr/>
          </p:nvSpPr>
          <p:spPr>
            <a:xfrm>
              <a:off x="1473811" y="2872713"/>
              <a:ext cx="3962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400" dirty="0">
                  <a:solidFill>
                    <a:schemeClr val="bg1"/>
                  </a:solidFill>
                  <a:latin typeface="FC Onigiri Outline Color" pitchFamily="2" charset="-34"/>
                  <a:cs typeface="FC Onigiri Outline Color" pitchFamily="2" charset="-34"/>
                </a:rPr>
                <a:t>2</a:t>
              </a:r>
              <a:endParaRPr lang="th-TH" sz="2400" dirty="0">
                <a:solidFill>
                  <a:schemeClr val="bg1"/>
                </a:solidFill>
                <a:latin typeface="FC Onigiri Outline Color" pitchFamily="2" charset="-34"/>
                <a:cs typeface="FC Onigiri Outline Color" pitchFamily="2" charset="-34"/>
              </a:endParaRPr>
            </a:p>
          </p:txBody>
        </p:sp>
      </p:grpSp>
      <p:sp>
        <p:nvSpPr>
          <p:cNvPr id="51" name="วงรี 1">
            <a:extLst>
              <a:ext uri="{FF2B5EF4-FFF2-40B4-BE49-F238E27FC236}">
                <a16:creationId xmlns:a16="http://schemas.microsoft.com/office/drawing/2014/main" id="{5F8FABE8-5521-49B6-A24E-54C078508413}"/>
              </a:ext>
            </a:extLst>
          </p:cNvPr>
          <p:cNvSpPr/>
          <p:nvPr/>
        </p:nvSpPr>
        <p:spPr>
          <a:xfrm>
            <a:off x="4088995" y="3731209"/>
            <a:ext cx="90000" cy="900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2" name="วงรี 96">
            <a:extLst>
              <a:ext uri="{FF2B5EF4-FFF2-40B4-BE49-F238E27FC236}">
                <a16:creationId xmlns:a16="http://schemas.microsoft.com/office/drawing/2014/main" id="{746B3D0C-F2BC-4665-84A2-1E7C25B46A8E}"/>
              </a:ext>
            </a:extLst>
          </p:cNvPr>
          <p:cNvSpPr/>
          <p:nvPr/>
        </p:nvSpPr>
        <p:spPr>
          <a:xfrm>
            <a:off x="4769686" y="4547405"/>
            <a:ext cx="90000" cy="90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3" name="บวก 97">
            <a:extLst>
              <a:ext uri="{FF2B5EF4-FFF2-40B4-BE49-F238E27FC236}">
                <a16:creationId xmlns:a16="http://schemas.microsoft.com/office/drawing/2014/main" id="{A101DC93-213F-4786-89A4-C316B6D413B8}"/>
              </a:ext>
            </a:extLst>
          </p:cNvPr>
          <p:cNvSpPr/>
          <p:nvPr/>
        </p:nvSpPr>
        <p:spPr>
          <a:xfrm>
            <a:off x="4614023" y="4260752"/>
            <a:ext cx="107896" cy="97331"/>
          </a:xfrm>
          <a:prstGeom prst="mathPlus">
            <a:avLst>
              <a:gd name="adj1" fmla="val 0"/>
            </a:avLst>
          </a:prstGeom>
          <a:solidFill>
            <a:schemeClr val="accent2">
              <a:lumMod val="20000"/>
              <a:lumOff val="80000"/>
            </a:schemeClr>
          </a:solidFill>
          <a:ln cap="rnd">
            <a:solidFill>
              <a:srgbClr val="86B1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54" name="กลุ่ม 44">
            <a:extLst>
              <a:ext uri="{FF2B5EF4-FFF2-40B4-BE49-F238E27FC236}">
                <a16:creationId xmlns:a16="http://schemas.microsoft.com/office/drawing/2014/main" id="{2AE599A8-F1E2-40E6-9F0C-586D9EBDFAFA}"/>
              </a:ext>
            </a:extLst>
          </p:cNvPr>
          <p:cNvGrpSpPr/>
          <p:nvPr/>
        </p:nvGrpSpPr>
        <p:grpSpPr>
          <a:xfrm>
            <a:off x="8105318" y="3008382"/>
            <a:ext cx="472517" cy="461665"/>
            <a:chOff x="1283620" y="1363825"/>
            <a:chExt cx="472517" cy="461665"/>
          </a:xfrm>
        </p:grpSpPr>
        <p:sp>
          <p:nvSpPr>
            <p:cNvPr id="55" name="วงรี 70">
              <a:extLst>
                <a:ext uri="{FF2B5EF4-FFF2-40B4-BE49-F238E27FC236}">
                  <a16:creationId xmlns:a16="http://schemas.microsoft.com/office/drawing/2014/main" id="{799720B0-3168-4FB7-9AA6-7597802CA202}"/>
                </a:ext>
              </a:extLst>
            </p:cNvPr>
            <p:cNvSpPr/>
            <p:nvPr/>
          </p:nvSpPr>
          <p:spPr>
            <a:xfrm>
              <a:off x="1283620" y="1365060"/>
              <a:ext cx="472517" cy="450000"/>
            </a:xfrm>
            <a:prstGeom prst="ellipse">
              <a:avLst/>
            </a:prstGeom>
            <a:solidFill>
              <a:srgbClr val="A8C7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40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A412E0A-BA45-4225-BB99-78B60212F06E}"/>
                </a:ext>
              </a:extLst>
            </p:cNvPr>
            <p:cNvSpPr txBox="1"/>
            <p:nvPr/>
          </p:nvSpPr>
          <p:spPr>
            <a:xfrm>
              <a:off x="1325316" y="1363825"/>
              <a:ext cx="3465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OM" sz="2400" dirty="0">
                  <a:solidFill>
                    <a:schemeClr val="bg1"/>
                  </a:solidFill>
                  <a:latin typeface="FC Onigiri Outline Color" pitchFamily="2" charset="-34"/>
                  <a:cs typeface="FC Onigiri Outline Color" pitchFamily="2" charset="-34"/>
                </a:rPr>
                <a:t>3</a:t>
              </a:r>
              <a:endParaRPr lang="th-TH" sz="2400" dirty="0">
                <a:solidFill>
                  <a:schemeClr val="bg1"/>
                </a:solidFill>
                <a:latin typeface="FC Onigiri Outline Color" pitchFamily="2" charset="-34"/>
                <a:cs typeface="FC Onigiri Outline Color" pitchFamily="2" charset="-34"/>
              </a:endParaRPr>
            </a:p>
          </p:txBody>
        </p:sp>
      </p:grpSp>
      <p:grpSp>
        <p:nvGrpSpPr>
          <p:cNvPr id="57" name="กลุ่ม 45">
            <a:extLst>
              <a:ext uri="{FF2B5EF4-FFF2-40B4-BE49-F238E27FC236}">
                <a16:creationId xmlns:a16="http://schemas.microsoft.com/office/drawing/2014/main" id="{058C7AC9-B1AF-484B-B1E1-28DDBB0FD287}"/>
              </a:ext>
            </a:extLst>
          </p:cNvPr>
          <p:cNvGrpSpPr/>
          <p:nvPr/>
        </p:nvGrpSpPr>
        <p:grpSpPr>
          <a:xfrm>
            <a:off x="8105319" y="3687705"/>
            <a:ext cx="472517" cy="476348"/>
            <a:chOff x="1455709" y="2820989"/>
            <a:chExt cx="472517" cy="476348"/>
          </a:xfrm>
        </p:grpSpPr>
        <p:sp>
          <p:nvSpPr>
            <p:cNvPr id="58" name="วงรี 73">
              <a:extLst>
                <a:ext uri="{FF2B5EF4-FFF2-40B4-BE49-F238E27FC236}">
                  <a16:creationId xmlns:a16="http://schemas.microsoft.com/office/drawing/2014/main" id="{007D3D6F-82F9-400F-9D67-DDFC223E2DC8}"/>
                </a:ext>
              </a:extLst>
            </p:cNvPr>
            <p:cNvSpPr/>
            <p:nvPr/>
          </p:nvSpPr>
          <p:spPr>
            <a:xfrm>
              <a:off x="1455709" y="2847337"/>
              <a:ext cx="472517" cy="450000"/>
            </a:xfrm>
            <a:prstGeom prst="ellipse">
              <a:avLst/>
            </a:prstGeom>
            <a:solidFill>
              <a:srgbClr val="E8C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40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6C3E9BB-804F-4834-846B-F51C31A6B73D}"/>
                </a:ext>
              </a:extLst>
            </p:cNvPr>
            <p:cNvSpPr txBox="1"/>
            <p:nvPr/>
          </p:nvSpPr>
          <p:spPr>
            <a:xfrm>
              <a:off x="1475259" y="2820989"/>
              <a:ext cx="3465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OM" sz="2400" dirty="0">
                  <a:solidFill>
                    <a:schemeClr val="bg1"/>
                  </a:solidFill>
                  <a:latin typeface="FC Onigiri Outline Color" pitchFamily="2" charset="-34"/>
                  <a:cs typeface="FC Onigiri Outline Color" pitchFamily="2" charset="-34"/>
                </a:rPr>
                <a:t>4</a:t>
              </a:r>
              <a:endParaRPr lang="th-TH" sz="2400" dirty="0">
                <a:solidFill>
                  <a:schemeClr val="bg1"/>
                </a:solidFill>
                <a:latin typeface="FC Onigiri Outline Color" pitchFamily="2" charset="-34"/>
                <a:cs typeface="FC Onigiri Outline Color" pitchFamily="2" charset="-34"/>
              </a:endParaRP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7473E307-243F-410C-96D4-A3896A40F8DA}"/>
              </a:ext>
            </a:extLst>
          </p:cNvPr>
          <p:cNvSpPr txBox="1"/>
          <p:nvPr/>
        </p:nvSpPr>
        <p:spPr>
          <a:xfrm>
            <a:off x="6057097" y="1404471"/>
            <a:ext cx="202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3×4+6=30</a:t>
            </a:r>
            <a:endParaRPr lang="en-US" sz="2400" b="1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142D649-383E-4026-8B4A-DF1683A0A6DF}"/>
              </a:ext>
            </a:extLst>
          </p:cNvPr>
          <p:cNvSpPr txBox="1"/>
          <p:nvPr/>
        </p:nvSpPr>
        <p:spPr>
          <a:xfrm>
            <a:off x="6466684" y="2217520"/>
            <a:ext cx="202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25-15×9=90</a:t>
            </a:r>
            <a:endParaRPr lang="en-US" sz="2400" b="1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34FB2A4-B468-4D10-B0F5-DDD6465F27AE}"/>
              </a:ext>
            </a:extLst>
          </p:cNvPr>
          <p:cNvSpPr txBox="1"/>
          <p:nvPr/>
        </p:nvSpPr>
        <p:spPr>
          <a:xfrm>
            <a:off x="6476057" y="2975355"/>
            <a:ext cx="2156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40 -10×3=90</a:t>
            </a:r>
            <a:endParaRPr lang="en-US" sz="2400" b="1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42BA3D3-7181-4D2B-BC16-A694FE383AF0}"/>
              </a:ext>
            </a:extLst>
          </p:cNvPr>
          <p:cNvSpPr txBox="1"/>
          <p:nvPr/>
        </p:nvSpPr>
        <p:spPr>
          <a:xfrm>
            <a:off x="6306251" y="3746327"/>
            <a:ext cx="2343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36÷2×8+2=24</a:t>
            </a:r>
            <a:endParaRPr lang="en-US" sz="2400" b="1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BBAD04F-B5D9-4922-8574-1F4C18EE780F}"/>
              </a:ext>
            </a:extLst>
          </p:cNvPr>
          <p:cNvSpPr txBox="1"/>
          <p:nvPr/>
        </p:nvSpPr>
        <p:spPr>
          <a:xfrm>
            <a:off x="899592" y="3471995"/>
            <a:ext cx="3105152" cy="584775"/>
          </a:xfrm>
          <a:prstGeom prst="rect">
            <a:avLst/>
          </a:prstGeom>
          <a:solidFill>
            <a:srgbClr val="D7E4BD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يمكنك كذلك حل سؤال كتاب الطالب صفحة 38 رقم (6-ز)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2" name="รูปภาพ 88">
            <a:extLst>
              <a:ext uri="{FF2B5EF4-FFF2-40B4-BE49-F238E27FC236}">
                <a16:creationId xmlns:a16="http://schemas.microsoft.com/office/drawing/2014/main" id="{7F4224B9-F880-48B0-A81D-4FEECF08A7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389" y="3441550"/>
            <a:ext cx="446360" cy="57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734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Box 78"/>
          <p:cNvSpPr txBox="1"/>
          <p:nvPr/>
        </p:nvSpPr>
        <p:spPr>
          <a:xfrm rot="18039324">
            <a:off x="8070765" y="204714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+</a:t>
            </a:r>
            <a:endParaRPr lang="th-TH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49FC6D-3B97-4A1B-A211-67E6AC249187}"/>
              </a:ext>
            </a:extLst>
          </p:cNvPr>
          <p:cNvSpPr txBox="1"/>
          <p:nvPr/>
        </p:nvSpPr>
        <p:spPr>
          <a:xfrm>
            <a:off x="2705722" y="1068262"/>
            <a:ext cx="4608512" cy="553998"/>
          </a:xfrm>
          <a:prstGeom prst="rect">
            <a:avLst/>
          </a:prstGeom>
          <a:solidFill>
            <a:srgbClr val="D7E4BD">
              <a:alpha val="4902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000">
                <a:latin typeface="Calibri" panose="020F0502020204030204" pitchFamily="34" charset="0"/>
                <a:cs typeface="Calibri" panose="020F0502020204030204" pitchFamily="34" charset="0"/>
              </a:rPr>
              <a:t>https://wordwall.net/ar/resource/7510291/%D8%AA%D8%B1%D8%AA%D9%8A%D8%A8-%D8%A7%D9%84%D8%B9%D9%85%D9%84%D9%8A%D8%A7%D8%AA-%D8%A7%D9%84%D8%AD%D8%B3%D8%A7%D8%A8%D9%8A%D8%A9</a:t>
            </a:r>
            <a:endParaRPr lang="en-US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48376BD-4CB6-4632-B25F-F652047AD301}"/>
              </a:ext>
            </a:extLst>
          </p:cNvPr>
          <p:cNvSpPr txBox="1"/>
          <p:nvPr/>
        </p:nvSpPr>
        <p:spPr>
          <a:xfrm>
            <a:off x="2705722" y="1746170"/>
            <a:ext cx="4608512" cy="707886"/>
          </a:xfrm>
          <a:prstGeom prst="rect">
            <a:avLst/>
          </a:prstGeom>
          <a:solidFill>
            <a:srgbClr val="84B8C6">
              <a:alpha val="30196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800">
                <a:latin typeface="Calibri" panose="020F0502020204030204" pitchFamily="34" charset="0"/>
                <a:cs typeface="Calibri" panose="020F0502020204030204" pitchFamily="34" charset="0"/>
              </a:rPr>
              <a:t>https://wordwall.net/ar/resource/8244227/%D9%86%D8%B4%D8%A7%D8%B7-1-%D8%AA%D8%B1%D8%AA%D9%8A%D8%A8-%D8%A7%D9%84%D8%B9%D9%85%D9%84%D9%8A%D8%A7%D8%AA-%D8%A7%D9%84%D8%AD%D8%B3%D8%A7%D8%A8%D9%8A%D8%A9-%D8%B5%D9%81-%D8%A7%D9%84%D8%B3%D8%A7%D8%A8%D8%B9</a:t>
            </a: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7647147-24BE-47AA-B85C-C17A2A9A725E}"/>
              </a:ext>
            </a:extLst>
          </p:cNvPr>
          <p:cNvSpPr txBox="1"/>
          <p:nvPr/>
        </p:nvSpPr>
        <p:spPr>
          <a:xfrm>
            <a:off x="2705722" y="2806909"/>
            <a:ext cx="4608512" cy="769441"/>
          </a:xfrm>
          <a:prstGeom prst="rect">
            <a:avLst/>
          </a:prstGeom>
          <a:solidFill>
            <a:srgbClr val="D597AD">
              <a:alpha val="32941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100">
                <a:latin typeface="Calibri" panose="020F0502020204030204" pitchFamily="34" charset="0"/>
                <a:cs typeface="Calibri" panose="020F0502020204030204" pitchFamily="34" charset="0"/>
              </a:rPr>
              <a:t>https://wordwall.net/ar/resource/5905612/2%D8%AA%D8%B1%D8%AA%D9%8A%D8%A8-%D8%A7%D9%84%D8%B9%D9%85%D9%84%D9%8A%D8%A7%D8%AA-%D8%A7%D9%84%D8%AD%D8%B3%D8%A7%D8%A8%D9%8A%D8%A9</a:t>
            </a:r>
            <a:endParaRPr lang="en-U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CD9F3C-30B1-47B6-8309-45AE95D69408}"/>
              </a:ext>
            </a:extLst>
          </p:cNvPr>
          <p:cNvSpPr txBox="1"/>
          <p:nvPr/>
        </p:nvSpPr>
        <p:spPr>
          <a:xfrm>
            <a:off x="2699792" y="3690684"/>
            <a:ext cx="4542434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https://www.liveworksheets.com/1-zq1181341nl</a:t>
            </a:r>
          </a:p>
        </p:txBody>
      </p:sp>
      <p:pic>
        <p:nvPicPr>
          <p:cNvPr id="44" name="Picture 43" descr="A picture containing text&#10;&#10;Description automatically generated">
            <a:extLst>
              <a:ext uri="{FF2B5EF4-FFF2-40B4-BE49-F238E27FC236}">
                <a16:creationId xmlns:a16="http://schemas.microsoft.com/office/drawing/2014/main" id="{52BBE25D-C09B-4F36-91E1-1D5EC52AE4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653" t="33217" r="11591" b="31522"/>
          <a:stretch/>
        </p:blipFill>
        <p:spPr>
          <a:xfrm>
            <a:off x="6986005" y="788408"/>
            <a:ext cx="1297383" cy="1436769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58C8E40F-DE67-4BB1-93A9-C5BAFE688780}"/>
              </a:ext>
            </a:extLst>
          </p:cNvPr>
          <p:cNvSpPr txBox="1"/>
          <p:nvPr/>
        </p:nvSpPr>
        <p:spPr>
          <a:xfrm>
            <a:off x="2699792" y="4120894"/>
            <a:ext cx="4542434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https://www.youtube.com/watch?v=9s-JrO12ehg</a:t>
            </a:r>
          </a:p>
        </p:txBody>
      </p:sp>
      <p:pic>
        <p:nvPicPr>
          <p:cNvPr id="51" name="Picture 50" descr="A picture containing text&#10;&#10;Description automatically generated">
            <a:extLst>
              <a:ext uri="{FF2B5EF4-FFF2-40B4-BE49-F238E27FC236}">
                <a16:creationId xmlns:a16="http://schemas.microsoft.com/office/drawing/2014/main" id="{8A44823F-3DA5-49B2-834D-0ADA25208F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653" t="33217" r="11591" b="31522"/>
          <a:stretch/>
        </p:blipFill>
        <p:spPr>
          <a:xfrm>
            <a:off x="1799453" y="2893743"/>
            <a:ext cx="1297383" cy="1436769"/>
          </a:xfrm>
          <a:prstGeom prst="rect">
            <a:avLst/>
          </a:prstGeom>
        </p:spPr>
      </p:pic>
      <p:grpSp>
        <p:nvGrpSpPr>
          <p:cNvPr id="53" name="กลุ่ม 65">
            <a:extLst>
              <a:ext uri="{FF2B5EF4-FFF2-40B4-BE49-F238E27FC236}">
                <a16:creationId xmlns:a16="http://schemas.microsoft.com/office/drawing/2014/main" id="{5B958E0E-0112-4829-85F8-0CB185B4A86D}"/>
              </a:ext>
            </a:extLst>
          </p:cNvPr>
          <p:cNvGrpSpPr/>
          <p:nvPr/>
        </p:nvGrpSpPr>
        <p:grpSpPr>
          <a:xfrm rot="2130148">
            <a:off x="220287" y="-510856"/>
            <a:ext cx="1836335" cy="2427284"/>
            <a:chOff x="-1397084" y="-1234496"/>
            <a:chExt cx="2175586" cy="3003978"/>
          </a:xfrm>
        </p:grpSpPr>
        <p:sp>
          <p:nvSpPr>
            <p:cNvPr id="54" name="เมฆ 66">
              <a:extLst>
                <a:ext uri="{FF2B5EF4-FFF2-40B4-BE49-F238E27FC236}">
                  <a16:creationId xmlns:a16="http://schemas.microsoft.com/office/drawing/2014/main" id="{5BB4F2C4-79A1-42DA-B122-84E90668B8D4}"/>
                </a:ext>
              </a:extLst>
            </p:cNvPr>
            <p:cNvSpPr/>
            <p:nvPr/>
          </p:nvSpPr>
          <p:spPr>
            <a:xfrm rot="7772184" flipH="1">
              <a:off x="-1811280" y="-820300"/>
              <a:ext cx="3003978" cy="2175586"/>
            </a:xfrm>
            <a:prstGeom prst="clou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25400" dir="5400000" algn="ctr" rotWithShape="0">
                <a:schemeClr val="accent4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55" name="รูปภาพ 67">
              <a:extLst>
                <a:ext uri="{FF2B5EF4-FFF2-40B4-BE49-F238E27FC236}">
                  <a16:creationId xmlns:a16="http://schemas.microsoft.com/office/drawing/2014/main" id="{5201DCEE-2827-4D4A-B04B-6ED739FD7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5" y="423066"/>
              <a:ext cx="344876" cy="370235"/>
            </a:xfrm>
            <a:prstGeom prst="rect">
              <a:avLst/>
            </a:prstGeom>
          </p:spPr>
        </p:pic>
        <p:pic>
          <p:nvPicPr>
            <p:cNvPr id="56" name="รูปภาพ 68">
              <a:extLst>
                <a:ext uri="{FF2B5EF4-FFF2-40B4-BE49-F238E27FC236}">
                  <a16:creationId xmlns:a16="http://schemas.microsoft.com/office/drawing/2014/main" id="{44F9533F-F98D-4EE9-A170-5E6F0BE380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28" t="5708" r="6315" b="82002"/>
            <a:stretch/>
          </p:blipFill>
          <p:spPr>
            <a:xfrm>
              <a:off x="524601" y="106867"/>
              <a:ext cx="152400" cy="169377"/>
            </a:xfrm>
            <a:prstGeom prst="rect">
              <a:avLst/>
            </a:prstGeom>
          </p:spPr>
        </p:pic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5CFC409A-A755-4CB5-B3FF-02D1CD4C5AE4}"/>
              </a:ext>
            </a:extLst>
          </p:cNvPr>
          <p:cNvSpPr txBox="1"/>
          <p:nvPr/>
        </p:nvSpPr>
        <p:spPr>
          <a:xfrm>
            <a:off x="100509" y="411510"/>
            <a:ext cx="22392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التعـــــــلــم الـــــــــــــذاتــــي 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734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2ECBC2-8E1C-4BC5-8634-CE23E8911980}"/>
              </a:ext>
            </a:extLst>
          </p:cNvPr>
          <p:cNvSpPr txBox="1"/>
          <p:nvPr/>
        </p:nvSpPr>
        <p:spPr>
          <a:xfrm>
            <a:off x="4860032" y="483518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الواجب المنزلي </a:t>
            </a:r>
            <a:endParaRPr lang="en-US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37A0F4-96DE-4A74-8324-8B5167DB66DF}"/>
              </a:ext>
            </a:extLst>
          </p:cNvPr>
          <p:cNvSpPr txBox="1"/>
          <p:nvPr/>
        </p:nvSpPr>
        <p:spPr>
          <a:xfrm>
            <a:off x="5292080" y="1995686"/>
            <a:ext cx="2448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كتاب النشاط صفحة 25 رقم(1)(ح + ف + ل + خ )</a:t>
            </a:r>
          </a:p>
          <a:p>
            <a:pPr algn="r"/>
            <a:endParaRPr lang="en-US" sz="2000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صورة 2">
            <a:extLst>
              <a:ext uri="{FF2B5EF4-FFF2-40B4-BE49-F238E27FC236}">
                <a16:creationId xmlns:a16="http://schemas.microsoft.com/office/drawing/2014/main" id="{61870133-C3A4-406B-A17A-7455F13BEE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382" t="16454" b="37778"/>
          <a:stretch/>
        </p:blipFill>
        <p:spPr>
          <a:xfrm>
            <a:off x="1259632" y="527069"/>
            <a:ext cx="3213579" cy="395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879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72132E-432E-46C8-9155-6015EFD683BE}"/>
              </a:ext>
            </a:extLst>
          </p:cNvPr>
          <p:cNvSpPr txBox="1"/>
          <p:nvPr/>
        </p:nvSpPr>
        <p:spPr>
          <a:xfrm>
            <a:off x="2195736" y="1923678"/>
            <a:ext cx="47525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6600" dirty="0">
                <a:latin typeface="Calibri" panose="020F0502020204030204" pitchFamily="34" charset="0"/>
                <a:cs typeface="Calibri" panose="020F0502020204030204" pitchFamily="34" charset="0"/>
              </a:rPr>
              <a:t>انتهى الدرس </a:t>
            </a:r>
            <a:endParaRPr lang="en-US" sz="6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734902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กำหนดเอง 1">
      <a:majorFont>
        <a:latin typeface="milk tea"/>
        <a:ea typeface=""/>
        <a:cs typeface="milk tea"/>
      </a:majorFont>
      <a:minorFont>
        <a:latin typeface="FC Onigiri Outline"/>
        <a:ea typeface=""/>
        <a:cs typeface="FC Onigiri Outlin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12459</TotalTime>
  <Words>852</Words>
  <Application>Microsoft Office PowerPoint</Application>
  <PresentationFormat>عرض على الشاشة (16:9)</PresentationFormat>
  <Paragraphs>151</Paragraphs>
  <Slides>19</Slides>
  <Notes>5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7" baseType="lpstr">
      <vt:lpstr>Arial</vt:lpstr>
      <vt:lpstr>milk tea</vt:lpstr>
      <vt:lpstr>FC Onigiri Outline</vt:lpstr>
      <vt:lpstr>Calibri</vt:lpstr>
      <vt:lpstr>can_NongAor</vt:lpstr>
      <vt:lpstr>FC Onigiri Outline Color</vt:lpstr>
      <vt:lpstr>Courier New</vt:lpstr>
      <vt:lpstr>ชุดรูปแบบของ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www.PowerPointHub.com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 Learning</dc:title>
  <dc:creator>Science Learning</dc:creator>
  <cp:lastModifiedBy>al_siyabi2009@moe.om</cp:lastModifiedBy>
  <cp:revision>2</cp:revision>
  <dcterms:created xsi:type="dcterms:W3CDTF">2021-07-28T16:57:18Z</dcterms:created>
  <dcterms:modified xsi:type="dcterms:W3CDTF">2021-10-20T16:18:18Z</dcterms:modified>
</cp:coreProperties>
</file>