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F0909A74-54D0-4757-884B-DB72237A458F}" styleName="Table_0">
    <a:wholeTbl>
      <a:tcTxStyle b="off" i="off">
        <a:font>
          <a:latin typeface="Garamond"/>
          <a:ea typeface="Garamond"/>
          <a:cs typeface="Garamond"/>
        </a:font>
        <a:schemeClr val="dk1"/>
      </a:tcTxStyle>
      <a:tcStyle>
        <a:tcBdr>
          <a:lef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F"/>
          </a:solidFill>
        </a:fill>
      </a:tcStyle>
    </a:wholeTbl>
    <a:band1H>
      <a:tcTxStyle/>
      <a:tcStyle>
        <a:tcBdr/>
        <a:fill>
          <a:solidFill>
            <a:srgbClr val="CDD4D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DE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8EBEF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BEF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4947D70-C0AE-4365-B1F4-6C68FADAFC1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2998E3F-2585-4670-9FEA-2554AE6F3BB1}" styleName="Table_2">
    <a:wholeTbl>
      <a:tcTxStyle b="off" i="off">
        <a:font>
          <a:latin typeface="Garamond"/>
          <a:ea typeface="Garamond"/>
          <a:cs typeface="Garamond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tableStyles" Target="tableStyle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  <p:cxnSp>
        <p:nvCxnSpPr>
          <p:cNvPr id="102" name="Google Shape;102;p1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12" name="Google Shape;112;p1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8" name="Google Shape;128;p1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  <p:cxnSp>
        <p:nvCxnSpPr>
          <p:cNvPr id="136" name="Google Shape;136;p1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  <p:cxnSp>
        <p:nvCxnSpPr>
          <p:cNvPr id="143" name="Google Shape;143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  <p:cxnSp>
        <p:nvCxnSpPr>
          <p:cNvPr id="150" name="Google Shape;150;p1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4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3" name="Google Shape;33;p4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34;p4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" name="Google Shape;35;p4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4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" name="Google Shape;37;p4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  <p:cxnSp>
        <p:nvCxnSpPr>
          <p:cNvPr id="42" name="Google Shape;42;p4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  <p:cxnSp>
        <p:nvCxnSpPr>
          <p:cNvPr id="49" name="Google Shape;49;p5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  <p:cxnSp>
        <p:nvCxnSpPr>
          <p:cNvPr id="67" name="Google Shape;67;p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  <p:cxnSp>
        <p:nvCxnSpPr>
          <p:cNvPr id="73" name="Google Shape;73;p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  <p:cxnSp>
        <p:nvCxnSpPr>
          <p:cNvPr id="81" name="Google Shape;81;p9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3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Google Shape;11;p1" descr="HD-PanelContent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" name="Google Shape;13;p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9.jpg" /><Relationship Id="rId5" Type="http://schemas.openxmlformats.org/officeDocument/2006/relationships/image" Target="../media/image8.jpg" /><Relationship Id="rId4" Type="http://schemas.openxmlformats.org/officeDocument/2006/relationships/image" Target="../media/image7.pn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 /><Relationship Id="rId3" Type="http://schemas.openxmlformats.org/officeDocument/2006/relationships/image" Target="../media/image6.png" /><Relationship Id="rId7" Type="http://schemas.openxmlformats.org/officeDocument/2006/relationships/image" Target="../media/image23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2.png" /><Relationship Id="rId5" Type="http://schemas.openxmlformats.org/officeDocument/2006/relationships/image" Target="../media/image11.png" /><Relationship Id="rId4" Type="http://schemas.openxmlformats.org/officeDocument/2006/relationships/image" Target="../media/image7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5.jpg" /><Relationship Id="rId4" Type="http://schemas.openxmlformats.org/officeDocument/2006/relationships/image" Target="../media/image7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6.png" /><Relationship Id="rId4" Type="http://schemas.openxmlformats.org/officeDocument/2006/relationships/image" Target="../media/image17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7.jpg" /><Relationship Id="rId4" Type="http://schemas.openxmlformats.org/officeDocument/2006/relationships/image" Target="../media/image7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27.jp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9.png" /><Relationship Id="rId5" Type="http://schemas.openxmlformats.org/officeDocument/2006/relationships/image" Target="../media/image14.png" /><Relationship Id="rId4" Type="http://schemas.openxmlformats.org/officeDocument/2006/relationships/image" Target="../media/image7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6.png" /><Relationship Id="rId4" Type="http://schemas.openxmlformats.org/officeDocument/2006/relationships/image" Target="../media/image17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4.jpg" /><Relationship Id="rId4" Type="http://schemas.openxmlformats.org/officeDocument/2006/relationships/image" Target="../media/image7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31.jp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0.png" /><Relationship Id="rId5" Type="http://schemas.openxmlformats.org/officeDocument/2006/relationships/image" Target="../media/image24.jpg" /><Relationship Id="rId4" Type="http://schemas.openxmlformats.org/officeDocument/2006/relationships/image" Target="../media/image7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0.jpg" /><Relationship Id="rId4" Type="http://schemas.openxmlformats.org/officeDocument/2006/relationships/image" Target="../media/image7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6.png" /><Relationship Id="rId5" Type="http://schemas.openxmlformats.org/officeDocument/2006/relationships/image" Target="../media/image25.jpg" /><Relationship Id="rId4" Type="http://schemas.openxmlformats.org/officeDocument/2006/relationships/image" Target="../media/image7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34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3.png" /><Relationship Id="rId5" Type="http://schemas.openxmlformats.org/officeDocument/2006/relationships/image" Target="../media/image27.jpg" /><Relationship Id="rId4" Type="http://schemas.openxmlformats.org/officeDocument/2006/relationships/image" Target="../media/image7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35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7.jpg" /><Relationship Id="rId5" Type="http://schemas.openxmlformats.org/officeDocument/2006/relationships/image" Target="../media/image14.png" /><Relationship Id="rId4" Type="http://schemas.openxmlformats.org/officeDocument/2006/relationships/image" Target="../media/image7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5" Type="http://schemas.openxmlformats.org/officeDocument/2006/relationships/slide" Target="slide2.xml" /><Relationship Id="rId4" Type="http://schemas.openxmlformats.org/officeDocument/2006/relationships/image" Target="../media/image7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2.png" /><Relationship Id="rId5" Type="http://schemas.openxmlformats.org/officeDocument/2006/relationships/image" Target="../media/image11.png" /><Relationship Id="rId4" Type="http://schemas.openxmlformats.org/officeDocument/2006/relationships/image" Target="../media/image7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slide" Target="slide6.xml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3.png" /><Relationship Id="rId5" Type="http://schemas.openxmlformats.org/officeDocument/2006/relationships/image" Target="../media/image10.jpg" /><Relationship Id="rId4" Type="http://schemas.openxmlformats.org/officeDocument/2006/relationships/image" Target="../media/image7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slide" Target="slide5.xm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5.png" /><Relationship Id="rId5" Type="http://schemas.openxmlformats.org/officeDocument/2006/relationships/image" Target="../media/image14.png" /><Relationship Id="rId4" Type="http://schemas.openxmlformats.org/officeDocument/2006/relationships/image" Target="../media/image7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8.png" /><Relationship Id="rId4" Type="http://schemas.openxmlformats.org/officeDocument/2006/relationships/image" Target="../media/image17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20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9.jpg" /><Relationship Id="rId5" Type="http://schemas.openxmlformats.org/officeDocument/2006/relationships/image" Target="../media/image8.jpg" /><Relationship Id="rId4" Type="http://schemas.openxmlformats.org/officeDocument/2006/relationships/image" Target="../media/image7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21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9.jpg" /><Relationship Id="rId5" Type="http://schemas.openxmlformats.org/officeDocument/2006/relationships/image" Target="../media/image8.jpg" /><Relationship Id="rId4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9"/>
          <p:cNvGrpSpPr/>
          <p:nvPr/>
        </p:nvGrpSpPr>
        <p:grpSpPr>
          <a:xfrm>
            <a:off x="0" y="11"/>
            <a:ext cx="12191999" cy="6857989"/>
            <a:chOff x="0" y="11"/>
            <a:chExt cx="12191999" cy="6857989"/>
          </a:xfrm>
        </p:grpSpPr>
        <p:pic>
          <p:nvPicPr>
            <p:cNvPr id="156" name="Google Shape;156;p19"/>
            <p:cNvPicPr preferRelativeResize="0"/>
            <p:nvPr/>
          </p:nvPicPr>
          <p:blipFill rotWithShape="1">
            <a:blip r:embed="rId3">
              <a:alphaModFix/>
            </a:blip>
            <a:srcRect t="63809"/>
            <a:stretch/>
          </p:blipFill>
          <p:spPr>
            <a:xfrm>
              <a:off x="0" y="6048102"/>
              <a:ext cx="12191999" cy="809898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57" name="Google Shape;157;p19"/>
            <p:cNvPicPr preferRelativeResize="0"/>
            <p:nvPr/>
          </p:nvPicPr>
          <p:blipFill rotWithShape="1">
            <a:blip r:embed="rId4">
              <a:alphaModFix/>
            </a:blip>
            <a:srcRect t="6614" b="9116"/>
            <a:stretch/>
          </p:blipFill>
          <p:spPr>
            <a:xfrm>
              <a:off x="0" y="11"/>
              <a:ext cx="12191999" cy="6048092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58" name="Google Shape;158;p19"/>
          <p:cNvGrpSpPr/>
          <p:nvPr/>
        </p:nvGrpSpPr>
        <p:grpSpPr>
          <a:xfrm>
            <a:off x="2123809" y="409556"/>
            <a:ext cx="7934718" cy="4561312"/>
            <a:chOff x="649807" y="336343"/>
            <a:chExt cx="10892385" cy="5657360"/>
          </a:xfrm>
        </p:grpSpPr>
        <p:pic>
          <p:nvPicPr>
            <p:cNvPr id="159" name="Google Shape;159;p19" descr="IMG_0399.jpeg"/>
            <p:cNvPicPr preferRelativeResize="0"/>
            <p:nvPr/>
          </p:nvPicPr>
          <p:blipFill rotWithShape="1">
            <a:blip r:embed="rId5">
              <a:alphaModFix/>
            </a:blip>
            <a:srcRect l="4055" t="6380" r="4055" b="9825"/>
            <a:stretch/>
          </p:blipFill>
          <p:spPr>
            <a:xfrm>
              <a:off x="649807" y="336343"/>
              <a:ext cx="10892385" cy="565736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160" name="Google Shape;160;p19"/>
            <p:cNvSpPr/>
            <p:nvPr/>
          </p:nvSpPr>
          <p:spPr>
            <a:xfrm>
              <a:off x="733921" y="417095"/>
              <a:ext cx="10723328" cy="54382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61" name="Google Shape;161;p19"/>
          <p:cNvSpPr/>
          <p:nvPr/>
        </p:nvSpPr>
        <p:spPr>
          <a:xfrm>
            <a:off x="-193343" y="689649"/>
            <a:ext cx="2936822" cy="665666"/>
          </a:xfrm>
          <a:custGeom>
            <a:avLst/>
            <a:gdLst/>
            <a:ahLst/>
            <a:cxnLst/>
            <a:rect l="l" t="t" r="r" b="b"/>
            <a:pathLst>
              <a:path w="8929254" h="990666" extrusionOk="0">
                <a:moveTo>
                  <a:pt x="0" y="0"/>
                </a:moveTo>
                <a:lnTo>
                  <a:pt x="5777344" y="0"/>
                </a:lnTo>
                <a:lnTo>
                  <a:pt x="5777343" y="1"/>
                </a:lnTo>
                <a:lnTo>
                  <a:pt x="8929253" y="1"/>
                </a:lnTo>
                <a:lnTo>
                  <a:pt x="8350026" y="495334"/>
                </a:lnTo>
                <a:lnTo>
                  <a:pt x="8929254" y="990666"/>
                </a:lnTo>
                <a:lnTo>
                  <a:pt x="3151909" y="990666"/>
                </a:lnTo>
                <a:lnTo>
                  <a:pt x="3151911" y="990665"/>
                </a:lnTo>
                <a:lnTo>
                  <a:pt x="0" y="990665"/>
                </a:lnTo>
                <a:lnTo>
                  <a:pt x="579227" y="495333"/>
                </a:lnTo>
                <a:close/>
              </a:path>
            </a:pathLst>
          </a:custGeom>
          <a:solidFill>
            <a:srgbClr val="FB6977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-162551" y="640747"/>
            <a:ext cx="2875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اليوم/الخميس</a:t>
            </a:r>
            <a:endParaRPr sz="3600" b="1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3" name="Google Shape;163;p19"/>
          <p:cNvSpPr/>
          <p:nvPr/>
        </p:nvSpPr>
        <p:spPr>
          <a:xfrm>
            <a:off x="-295799" y="1512636"/>
            <a:ext cx="4044840" cy="646331"/>
          </a:xfrm>
          <a:custGeom>
            <a:avLst/>
            <a:gdLst/>
            <a:ahLst/>
            <a:cxnLst/>
            <a:rect l="l" t="t" r="r" b="b"/>
            <a:pathLst>
              <a:path w="8929254" h="990666" extrusionOk="0">
                <a:moveTo>
                  <a:pt x="0" y="0"/>
                </a:moveTo>
                <a:lnTo>
                  <a:pt x="5777344" y="0"/>
                </a:lnTo>
                <a:lnTo>
                  <a:pt x="5777343" y="1"/>
                </a:lnTo>
                <a:lnTo>
                  <a:pt x="8929253" y="1"/>
                </a:lnTo>
                <a:lnTo>
                  <a:pt x="8350026" y="495334"/>
                </a:lnTo>
                <a:lnTo>
                  <a:pt x="8929254" y="990666"/>
                </a:lnTo>
                <a:lnTo>
                  <a:pt x="3151909" y="990666"/>
                </a:lnTo>
                <a:lnTo>
                  <a:pt x="3151911" y="990665"/>
                </a:lnTo>
                <a:lnTo>
                  <a:pt x="0" y="990665"/>
                </a:lnTo>
                <a:lnTo>
                  <a:pt x="579227" y="495333"/>
                </a:lnTo>
                <a:close/>
              </a:path>
            </a:pathLst>
          </a:custGeom>
          <a:solidFill>
            <a:srgbClr val="FB6977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-765203" y="1531773"/>
            <a:ext cx="49836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التاريخ:9/مضان/1442ه</a:t>
            </a:r>
            <a:r>
              <a:rPr lang="ar-OM" sz="32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ـ</a:t>
            </a:r>
            <a:endParaRPr sz="3200" b="1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3322457" y="1177398"/>
            <a:ext cx="5211801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6000" b="1" i="0" u="none" strike="noStrike" cap="none">
                <a:solidFill>
                  <a:srgbClr val="E3061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الألف في آخر الأسماء والأفعال</a:t>
            </a:r>
            <a:endParaRPr sz="6000" b="1" i="0" u="none" strike="noStrike" cap="none">
              <a:solidFill>
                <a:srgbClr val="E3061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3322457" y="3690202"/>
            <a:ext cx="482134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إعداد وتصميم المُعلمِة : زلخاء الجرادي</a:t>
            </a:r>
            <a:endParaRPr sz="28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67" name="Google Shape;167;p19"/>
          <p:cNvPicPr preferRelativeResize="0"/>
          <p:nvPr/>
        </p:nvPicPr>
        <p:blipFill rotWithShape="1">
          <a:blip r:embed="rId6">
            <a:alphaModFix/>
          </a:blip>
          <a:srcRect l="52981"/>
          <a:stretch/>
        </p:blipFill>
        <p:spPr>
          <a:xfrm rot="583040">
            <a:off x="9909293" y="2791958"/>
            <a:ext cx="1415261" cy="2936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28"/>
          <p:cNvGrpSpPr/>
          <p:nvPr/>
        </p:nvGrpSpPr>
        <p:grpSpPr>
          <a:xfrm>
            <a:off x="0" y="11"/>
            <a:ext cx="12191999" cy="6857989"/>
            <a:chOff x="0" y="11"/>
            <a:chExt cx="12191999" cy="6857989"/>
          </a:xfrm>
        </p:grpSpPr>
        <p:pic>
          <p:nvPicPr>
            <p:cNvPr id="375" name="Google Shape;375;p28"/>
            <p:cNvPicPr preferRelativeResize="0"/>
            <p:nvPr/>
          </p:nvPicPr>
          <p:blipFill rotWithShape="1">
            <a:blip r:embed="rId3">
              <a:alphaModFix/>
            </a:blip>
            <a:srcRect t="63809"/>
            <a:stretch/>
          </p:blipFill>
          <p:spPr>
            <a:xfrm>
              <a:off x="0" y="6048102"/>
              <a:ext cx="12191999" cy="809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28"/>
            <p:cNvPicPr preferRelativeResize="0"/>
            <p:nvPr/>
          </p:nvPicPr>
          <p:blipFill rotWithShape="1">
            <a:blip r:embed="rId4">
              <a:alphaModFix/>
            </a:blip>
            <a:srcRect t="6614" b="9116"/>
            <a:stretch/>
          </p:blipFill>
          <p:spPr>
            <a:xfrm>
              <a:off x="0" y="11"/>
              <a:ext cx="12191999" cy="60480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7" name="Google Shape;377;p28"/>
          <p:cNvSpPr/>
          <p:nvPr/>
        </p:nvSpPr>
        <p:spPr>
          <a:xfrm>
            <a:off x="2535278" y="2108383"/>
            <a:ext cx="7580271" cy="3129822"/>
          </a:xfrm>
          <a:prstGeom prst="roundRect">
            <a:avLst>
              <a:gd name="adj" fmla="val 10481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78" name="Google Shape;378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025650" flipH="1">
            <a:off x="9164092" y="1371772"/>
            <a:ext cx="2259597" cy="38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28" descr="Screen Clipp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65647" y="945932"/>
            <a:ext cx="2336465" cy="104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8" descr="Screen Clippi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29065" y="2334662"/>
            <a:ext cx="6629804" cy="2769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8"/>
          <p:cNvPicPr preferRelativeResize="0"/>
          <p:nvPr/>
        </p:nvPicPr>
        <p:blipFill rotWithShape="1">
          <a:blip r:embed="rId8">
            <a:alphaModFix/>
          </a:blip>
          <a:srcRect b="7778"/>
          <a:stretch/>
        </p:blipFill>
        <p:spPr>
          <a:xfrm>
            <a:off x="-205866" y="263343"/>
            <a:ext cx="3129065" cy="5521428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28"/>
          <p:cNvSpPr txBox="1"/>
          <p:nvPr/>
        </p:nvSpPr>
        <p:spPr>
          <a:xfrm>
            <a:off x="7315200" y="3458507"/>
            <a:ext cx="69664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واو</a:t>
            </a:r>
            <a:endParaRPr sz="360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83" name="Google Shape;383;p28"/>
          <p:cNvSpPr txBox="1"/>
          <p:nvPr/>
        </p:nvSpPr>
        <p:spPr>
          <a:xfrm>
            <a:off x="3387422" y="3576407"/>
            <a:ext cx="69664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ياء</a:t>
            </a:r>
            <a:endParaRPr sz="360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29"/>
          <p:cNvGrpSpPr/>
          <p:nvPr/>
        </p:nvGrpSpPr>
        <p:grpSpPr>
          <a:xfrm>
            <a:off x="0" y="-42716"/>
            <a:ext cx="12191999" cy="6857989"/>
            <a:chOff x="0" y="11"/>
            <a:chExt cx="12191999" cy="6857989"/>
          </a:xfrm>
        </p:grpSpPr>
        <p:pic>
          <p:nvPicPr>
            <p:cNvPr id="389" name="Google Shape;389;p29"/>
            <p:cNvPicPr preferRelativeResize="0"/>
            <p:nvPr/>
          </p:nvPicPr>
          <p:blipFill rotWithShape="1">
            <a:blip r:embed="rId3">
              <a:alphaModFix/>
            </a:blip>
            <a:srcRect t="63809"/>
            <a:stretch/>
          </p:blipFill>
          <p:spPr>
            <a:xfrm>
              <a:off x="0" y="6048102"/>
              <a:ext cx="12191999" cy="809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p29"/>
            <p:cNvPicPr preferRelativeResize="0"/>
            <p:nvPr/>
          </p:nvPicPr>
          <p:blipFill rotWithShape="1">
            <a:blip r:embed="rId4">
              <a:alphaModFix/>
            </a:blip>
            <a:srcRect t="6614" b="9116"/>
            <a:stretch/>
          </p:blipFill>
          <p:spPr>
            <a:xfrm>
              <a:off x="0" y="11"/>
              <a:ext cx="12191999" cy="60480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1" name="Google Shape;391;p29"/>
          <p:cNvSpPr txBox="1"/>
          <p:nvPr/>
        </p:nvSpPr>
        <p:spPr>
          <a:xfrm>
            <a:off x="4018793" y="232687"/>
            <a:ext cx="415441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lang="ar-OM" sz="60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سؤال</a:t>
            </a:r>
            <a:endParaRPr sz="60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9"/>
          <p:cNvSpPr txBox="1"/>
          <p:nvPr/>
        </p:nvSpPr>
        <p:spPr>
          <a:xfrm>
            <a:off x="5316582" y="1481037"/>
            <a:ext cx="6164972" cy="83099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5E4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كم حرفًا في الفعلين السابقين؟</a:t>
            </a:r>
            <a:endParaRPr sz="48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3" name="Google Shape;393;p29"/>
          <p:cNvSpPr txBox="1"/>
          <p:nvPr/>
        </p:nvSpPr>
        <p:spPr>
          <a:xfrm>
            <a:off x="6095997" y="4976441"/>
            <a:ext cx="5627762" cy="83099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5E4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ثلاثة حروف</a:t>
            </a:r>
            <a:endParaRPr sz="48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394" name="Google Shape;394;p29"/>
          <p:cNvGrpSpPr/>
          <p:nvPr/>
        </p:nvGrpSpPr>
        <p:grpSpPr>
          <a:xfrm>
            <a:off x="147194" y="232687"/>
            <a:ext cx="3152659" cy="5257789"/>
            <a:chOff x="3707009" y="395162"/>
            <a:chExt cx="3152659" cy="5257789"/>
          </a:xfrm>
        </p:grpSpPr>
        <p:sp>
          <p:nvSpPr>
            <p:cNvPr id="395" name="Google Shape;395;p29"/>
            <p:cNvSpPr/>
            <p:nvPr/>
          </p:nvSpPr>
          <p:spPr>
            <a:xfrm>
              <a:off x="6096000" y="5131545"/>
              <a:ext cx="269966" cy="259061"/>
            </a:xfrm>
            <a:prstGeom prst="ellipse">
              <a:avLst/>
            </a:prstGeom>
            <a:solidFill>
              <a:schemeClr val="lt1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96" name="Google Shape;396;p29"/>
            <p:cNvSpPr/>
            <p:nvPr/>
          </p:nvSpPr>
          <p:spPr>
            <a:xfrm rot="-590051">
              <a:off x="4368236" y="5177982"/>
              <a:ext cx="484278" cy="311914"/>
            </a:xfrm>
            <a:prstGeom prst="ellipse">
              <a:avLst/>
            </a:prstGeom>
            <a:solidFill>
              <a:schemeClr val="lt1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397" name="Google Shape;397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707009" y="395162"/>
              <a:ext cx="3152659" cy="52577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8" name="Google Shape;398;p29"/>
          <p:cNvSpPr txBox="1"/>
          <p:nvPr/>
        </p:nvSpPr>
        <p:spPr>
          <a:xfrm>
            <a:off x="9679578" y="2470059"/>
            <a:ext cx="88827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6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دنا</a:t>
            </a:r>
            <a:endParaRPr sz="6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399" name="Google Shape;399;p29"/>
          <p:cNvCxnSpPr/>
          <p:nvPr/>
        </p:nvCxnSpPr>
        <p:spPr>
          <a:xfrm>
            <a:off x="10339252" y="3160576"/>
            <a:ext cx="13063" cy="49516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00" name="Google Shape;400;p29"/>
          <p:cNvCxnSpPr>
            <a:endCxn id="401" idx="0"/>
          </p:cNvCxnSpPr>
          <p:nvPr/>
        </p:nvCxnSpPr>
        <p:spPr>
          <a:xfrm>
            <a:off x="10097584" y="3160482"/>
            <a:ext cx="14700" cy="451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02" name="Google Shape;402;p29"/>
          <p:cNvCxnSpPr/>
          <p:nvPr/>
        </p:nvCxnSpPr>
        <p:spPr>
          <a:xfrm>
            <a:off x="9856742" y="3160576"/>
            <a:ext cx="28576" cy="45140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03" name="Google Shape;403;p29"/>
          <p:cNvSpPr txBox="1"/>
          <p:nvPr/>
        </p:nvSpPr>
        <p:spPr>
          <a:xfrm>
            <a:off x="10220053" y="3586504"/>
            <a:ext cx="2514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</a:t>
            </a:r>
            <a:endParaRPr sz="3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1" name="Google Shape;401;p29"/>
          <p:cNvSpPr txBox="1"/>
          <p:nvPr/>
        </p:nvSpPr>
        <p:spPr>
          <a:xfrm>
            <a:off x="9922873" y="3611982"/>
            <a:ext cx="37882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endParaRPr sz="3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4" name="Google Shape;404;p29"/>
          <p:cNvSpPr txBox="1"/>
          <p:nvPr/>
        </p:nvSpPr>
        <p:spPr>
          <a:xfrm>
            <a:off x="9679579" y="3611982"/>
            <a:ext cx="3053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3</a:t>
            </a:r>
            <a:endParaRPr sz="3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5" name="Google Shape;405;p29"/>
          <p:cNvSpPr txBox="1"/>
          <p:nvPr/>
        </p:nvSpPr>
        <p:spPr>
          <a:xfrm>
            <a:off x="7595172" y="3675330"/>
            <a:ext cx="32657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</a:t>
            </a:r>
            <a:endParaRPr sz="3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6" name="Google Shape;406;p29"/>
          <p:cNvSpPr txBox="1"/>
          <p:nvPr/>
        </p:nvSpPr>
        <p:spPr>
          <a:xfrm>
            <a:off x="6520937" y="2319749"/>
            <a:ext cx="187690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6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جرى</a:t>
            </a:r>
            <a:endParaRPr sz="6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407" name="Google Shape;407;p29"/>
          <p:cNvCxnSpPr/>
          <p:nvPr/>
        </p:nvCxnSpPr>
        <p:spPr>
          <a:xfrm>
            <a:off x="7745395" y="3180161"/>
            <a:ext cx="13063" cy="49516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08" name="Google Shape;408;p29"/>
          <p:cNvCxnSpPr/>
          <p:nvPr/>
        </p:nvCxnSpPr>
        <p:spPr>
          <a:xfrm>
            <a:off x="7376370" y="3239521"/>
            <a:ext cx="2722" cy="43580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09" name="Google Shape;409;p29"/>
          <p:cNvSpPr txBox="1"/>
          <p:nvPr/>
        </p:nvSpPr>
        <p:spPr>
          <a:xfrm>
            <a:off x="6642129" y="3710420"/>
            <a:ext cx="7369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3</a:t>
            </a:r>
            <a:endParaRPr sz="3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0" name="Google Shape;410;p29"/>
          <p:cNvSpPr txBox="1"/>
          <p:nvPr/>
        </p:nvSpPr>
        <p:spPr>
          <a:xfrm>
            <a:off x="7226690" y="3701186"/>
            <a:ext cx="3684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endParaRPr sz="3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411" name="Google Shape;411;p29"/>
          <p:cNvCxnSpPr/>
          <p:nvPr/>
        </p:nvCxnSpPr>
        <p:spPr>
          <a:xfrm>
            <a:off x="6846068" y="3182457"/>
            <a:ext cx="11932" cy="54045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4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30" descr="صورة 22"/>
          <p:cNvPicPr preferRelativeResize="0"/>
          <p:nvPr/>
        </p:nvPicPr>
        <p:blipFill rotWithShape="1">
          <a:blip r:embed="rId3">
            <a:alphaModFix/>
          </a:blip>
          <a:srcRect l="54082" t="6482" r="6520" b="79497"/>
          <a:stretch/>
        </p:blipFill>
        <p:spPr>
          <a:xfrm>
            <a:off x="2480714" y="1003471"/>
            <a:ext cx="7113451" cy="1683458"/>
          </a:xfrm>
          <a:custGeom>
            <a:avLst/>
            <a:gdLst/>
            <a:ahLst/>
            <a:cxnLst/>
            <a:rect l="l" t="t" r="r" b="b"/>
            <a:pathLst>
              <a:path w="21580" h="21440" extrusionOk="0">
                <a:moveTo>
                  <a:pt x="672" y="0"/>
                </a:moveTo>
                <a:lnTo>
                  <a:pt x="319" y="1219"/>
                </a:lnTo>
                <a:cubicBezTo>
                  <a:pt x="87" y="2021"/>
                  <a:pt x="10" y="2858"/>
                  <a:pt x="0" y="6455"/>
                </a:cubicBezTo>
                <a:lnTo>
                  <a:pt x="0" y="7472"/>
                </a:lnTo>
                <a:cubicBezTo>
                  <a:pt x="0" y="8627"/>
                  <a:pt x="3" y="9867"/>
                  <a:pt x="11" y="11578"/>
                </a:cubicBezTo>
                <a:lnTo>
                  <a:pt x="54" y="20724"/>
                </a:lnTo>
                <a:lnTo>
                  <a:pt x="1009" y="21039"/>
                </a:lnTo>
                <a:cubicBezTo>
                  <a:pt x="2349" y="21483"/>
                  <a:pt x="17910" y="21599"/>
                  <a:pt x="19693" y="21178"/>
                </a:cubicBezTo>
                <a:cubicBezTo>
                  <a:pt x="20846" y="20906"/>
                  <a:pt x="21203" y="20620"/>
                  <a:pt x="21351" y="19846"/>
                </a:cubicBezTo>
                <a:cubicBezTo>
                  <a:pt x="21455" y="19303"/>
                  <a:pt x="21553" y="14881"/>
                  <a:pt x="21571" y="10018"/>
                </a:cubicBezTo>
                <a:cubicBezTo>
                  <a:pt x="21600" y="1754"/>
                  <a:pt x="21579" y="1137"/>
                  <a:pt x="21231" y="588"/>
                </a:cubicBezTo>
                <a:cubicBezTo>
                  <a:pt x="20973" y="180"/>
                  <a:pt x="17766" y="-1"/>
                  <a:pt x="10765" y="0"/>
                </a:cubicBezTo>
                <a:lnTo>
                  <a:pt x="672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17" name="Google Shape;417;p30" descr="صورة 22"/>
          <p:cNvPicPr preferRelativeResize="0"/>
          <p:nvPr/>
        </p:nvPicPr>
        <p:blipFill rotWithShape="1">
          <a:blip r:embed="rId3">
            <a:alphaModFix/>
          </a:blip>
          <a:srcRect l="34620" t="49824" r="52835" b="37952"/>
          <a:stretch/>
        </p:blipFill>
        <p:spPr>
          <a:xfrm>
            <a:off x="1748314" y="2849707"/>
            <a:ext cx="861896" cy="839980"/>
          </a:xfrm>
          <a:custGeom>
            <a:avLst/>
            <a:gdLst/>
            <a:ahLst/>
            <a:cxnLst/>
            <a:rect l="l" t="t" r="r" b="b"/>
            <a:pathLst>
              <a:path w="20931" h="20913" extrusionOk="0">
                <a:moveTo>
                  <a:pt x="11040" y="0"/>
                </a:moveTo>
                <a:cubicBezTo>
                  <a:pt x="10670" y="-1"/>
                  <a:pt x="9266" y="1344"/>
                  <a:pt x="7927" y="2984"/>
                </a:cubicBezTo>
                <a:cubicBezTo>
                  <a:pt x="6588" y="4623"/>
                  <a:pt x="5013" y="5968"/>
                  <a:pt x="4418" y="5968"/>
                </a:cubicBezTo>
                <a:cubicBezTo>
                  <a:pt x="2679" y="5968"/>
                  <a:pt x="424" y="7246"/>
                  <a:pt x="52" y="8448"/>
                </a:cubicBezTo>
                <a:cubicBezTo>
                  <a:pt x="-171" y="9169"/>
                  <a:pt x="328" y="10364"/>
                  <a:pt x="1488" y="11867"/>
                </a:cubicBezTo>
                <a:cubicBezTo>
                  <a:pt x="3002" y="13826"/>
                  <a:pt x="3281" y="14697"/>
                  <a:pt x="3281" y="17528"/>
                </a:cubicBezTo>
                <a:cubicBezTo>
                  <a:pt x="3281" y="21337"/>
                  <a:pt x="3780" y="21599"/>
                  <a:pt x="7801" y="19949"/>
                </a:cubicBezTo>
                <a:cubicBezTo>
                  <a:pt x="9798" y="19130"/>
                  <a:pt x="10246" y="19130"/>
                  <a:pt x="12158" y="19949"/>
                </a:cubicBezTo>
                <a:cubicBezTo>
                  <a:pt x="14717" y="21045"/>
                  <a:pt x="16432" y="21115"/>
                  <a:pt x="17016" y="20147"/>
                </a:cubicBezTo>
                <a:cubicBezTo>
                  <a:pt x="17252" y="19754"/>
                  <a:pt x="17427" y="17945"/>
                  <a:pt x="17401" y="16125"/>
                </a:cubicBezTo>
                <a:cubicBezTo>
                  <a:pt x="17363" y="13472"/>
                  <a:pt x="17611" y="12518"/>
                  <a:pt x="18673" y="11323"/>
                </a:cubicBezTo>
                <a:cubicBezTo>
                  <a:pt x="19402" y="10503"/>
                  <a:pt x="20296" y="9241"/>
                  <a:pt x="20659" y="8517"/>
                </a:cubicBezTo>
                <a:cubicBezTo>
                  <a:pt x="21429" y="6981"/>
                  <a:pt x="20664" y="6374"/>
                  <a:pt x="17131" y="5721"/>
                </a:cubicBezTo>
                <a:cubicBezTo>
                  <a:pt x="15419" y="5404"/>
                  <a:pt x="14667" y="4799"/>
                  <a:pt x="13353" y="2667"/>
                </a:cubicBezTo>
                <a:cubicBezTo>
                  <a:pt x="12451" y="1203"/>
                  <a:pt x="11410" y="0"/>
                  <a:pt x="1104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418" name="Google Shape;418;p30" descr="صورة 22"/>
          <p:cNvPicPr preferRelativeResize="0"/>
          <p:nvPr/>
        </p:nvPicPr>
        <p:blipFill rotWithShape="1">
          <a:blip r:embed="rId3">
            <a:alphaModFix/>
          </a:blip>
          <a:srcRect l="54075" t="6482" r="6522" b="79498"/>
          <a:stretch/>
        </p:blipFill>
        <p:spPr>
          <a:xfrm>
            <a:off x="8288644" y="4815051"/>
            <a:ext cx="3037348" cy="1080722"/>
          </a:xfrm>
          <a:custGeom>
            <a:avLst/>
            <a:gdLst/>
            <a:ahLst/>
            <a:cxnLst/>
            <a:rect l="l" t="t" r="r" b="b"/>
            <a:pathLst>
              <a:path w="21554" h="21439" extrusionOk="0">
                <a:moveTo>
                  <a:pt x="675" y="0"/>
                </a:moveTo>
                <a:lnTo>
                  <a:pt x="321" y="1221"/>
                </a:lnTo>
                <a:cubicBezTo>
                  <a:pt x="4" y="2313"/>
                  <a:pt x="-26" y="3369"/>
                  <a:pt x="14" y="11581"/>
                </a:cubicBezTo>
                <a:lnTo>
                  <a:pt x="59" y="20722"/>
                </a:lnTo>
                <a:lnTo>
                  <a:pt x="1011" y="21037"/>
                </a:lnTo>
                <a:cubicBezTo>
                  <a:pt x="2348" y="21480"/>
                  <a:pt x="17889" y="21599"/>
                  <a:pt x="19669" y="21178"/>
                </a:cubicBezTo>
                <a:cubicBezTo>
                  <a:pt x="20821" y="20906"/>
                  <a:pt x="21177" y="20615"/>
                  <a:pt x="21325" y="19840"/>
                </a:cubicBezTo>
                <a:cubicBezTo>
                  <a:pt x="21429" y="19297"/>
                  <a:pt x="21527" y="14878"/>
                  <a:pt x="21545" y="10015"/>
                </a:cubicBezTo>
                <a:cubicBezTo>
                  <a:pt x="21574" y="1752"/>
                  <a:pt x="21551" y="1132"/>
                  <a:pt x="21204" y="583"/>
                </a:cubicBezTo>
                <a:cubicBezTo>
                  <a:pt x="20946" y="175"/>
                  <a:pt x="17744" y="-1"/>
                  <a:pt x="10752" y="0"/>
                </a:cubicBezTo>
                <a:lnTo>
                  <a:pt x="675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19" name="Google Shape;419;p30" descr="صورة 22"/>
          <p:cNvPicPr preferRelativeResize="0"/>
          <p:nvPr/>
        </p:nvPicPr>
        <p:blipFill rotWithShape="1">
          <a:blip r:embed="rId3">
            <a:alphaModFix/>
          </a:blip>
          <a:srcRect l="82233" t="65502" r="6967" b="23707"/>
          <a:stretch/>
        </p:blipFill>
        <p:spPr>
          <a:xfrm>
            <a:off x="9095071" y="3797887"/>
            <a:ext cx="742158" cy="741455"/>
          </a:xfrm>
          <a:custGeom>
            <a:avLst/>
            <a:gdLst/>
            <a:ahLst/>
            <a:cxnLst/>
            <a:rect l="l" t="t" r="r" b="b"/>
            <a:pathLst>
              <a:path w="21591" h="21577" extrusionOk="0">
                <a:moveTo>
                  <a:pt x="11442" y="0"/>
                </a:moveTo>
                <a:cubicBezTo>
                  <a:pt x="9026" y="0"/>
                  <a:pt x="6229" y="313"/>
                  <a:pt x="5230" y="693"/>
                </a:cubicBezTo>
                <a:cubicBezTo>
                  <a:pt x="3038" y="1527"/>
                  <a:pt x="10" y="7562"/>
                  <a:pt x="0" y="11110"/>
                </a:cubicBezTo>
                <a:cubicBezTo>
                  <a:pt x="-9" y="14346"/>
                  <a:pt x="2506" y="19317"/>
                  <a:pt x="4769" y="20546"/>
                </a:cubicBezTo>
                <a:cubicBezTo>
                  <a:pt x="5870" y="21145"/>
                  <a:pt x="8634" y="21557"/>
                  <a:pt x="11615" y="21574"/>
                </a:cubicBezTo>
                <a:cubicBezTo>
                  <a:pt x="16255" y="21600"/>
                  <a:pt x="16717" y="21470"/>
                  <a:pt x="18116" y="19692"/>
                </a:cubicBezTo>
                <a:cubicBezTo>
                  <a:pt x="20432" y="16746"/>
                  <a:pt x="21591" y="13405"/>
                  <a:pt x="21591" y="9655"/>
                </a:cubicBezTo>
                <a:cubicBezTo>
                  <a:pt x="21591" y="6623"/>
                  <a:pt x="21270" y="5901"/>
                  <a:pt x="18716" y="3130"/>
                </a:cubicBezTo>
                <a:cubicBezTo>
                  <a:pt x="15895" y="68"/>
                  <a:pt x="15754" y="0"/>
                  <a:pt x="11442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420" name="Google Shape;420;p30" descr="صورة 22"/>
          <p:cNvPicPr preferRelativeResize="0"/>
          <p:nvPr/>
        </p:nvPicPr>
        <p:blipFill rotWithShape="1">
          <a:blip r:embed="rId3">
            <a:alphaModFix/>
          </a:blip>
          <a:srcRect l="54075" t="6482" r="6522" b="79498"/>
          <a:stretch/>
        </p:blipFill>
        <p:spPr>
          <a:xfrm>
            <a:off x="956104" y="4975845"/>
            <a:ext cx="3037348" cy="1080722"/>
          </a:xfrm>
          <a:custGeom>
            <a:avLst/>
            <a:gdLst/>
            <a:ahLst/>
            <a:cxnLst/>
            <a:rect l="l" t="t" r="r" b="b"/>
            <a:pathLst>
              <a:path w="21554" h="21439" extrusionOk="0">
                <a:moveTo>
                  <a:pt x="675" y="0"/>
                </a:moveTo>
                <a:lnTo>
                  <a:pt x="321" y="1221"/>
                </a:lnTo>
                <a:cubicBezTo>
                  <a:pt x="4" y="2313"/>
                  <a:pt x="-26" y="3369"/>
                  <a:pt x="14" y="11581"/>
                </a:cubicBezTo>
                <a:lnTo>
                  <a:pt x="59" y="20722"/>
                </a:lnTo>
                <a:lnTo>
                  <a:pt x="1011" y="21037"/>
                </a:lnTo>
                <a:cubicBezTo>
                  <a:pt x="2348" y="21480"/>
                  <a:pt x="17889" y="21599"/>
                  <a:pt x="19669" y="21178"/>
                </a:cubicBezTo>
                <a:cubicBezTo>
                  <a:pt x="20821" y="20906"/>
                  <a:pt x="21177" y="20615"/>
                  <a:pt x="21325" y="19840"/>
                </a:cubicBezTo>
                <a:cubicBezTo>
                  <a:pt x="21429" y="19297"/>
                  <a:pt x="21527" y="14878"/>
                  <a:pt x="21545" y="10015"/>
                </a:cubicBezTo>
                <a:cubicBezTo>
                  <a:pt x="21574" y="1752"/>
                  <a:pt x="21551" y="1132"/>
                  <a:pt x="21204" y="583"/>
                </a:cubicBezTo>
                <a:cubicBezTo>
                  <a:pt x="20946" y="175"/>
                  <a:pt x="17744" y="-1"/>
                  <a:pt x="10752" y="0"/>
                </a:cubicBezTo>
                <a:lnTo>
                  <a:pt x="675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21" name="Google Shape;421;p30"/>
          <p:cNvSpPr/>
          <p:nvPr/>
        </p:nvSpPr>
        <p:spPr>
          <a:xfrm>
            <a:off x="3390314" y="1324795"/>
            <a:ext cx="54582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r>
              <a:rPr lang="ar-OM"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الفعلان السابقان هما فعلانِ:</a:t>
            </a:r>
            <a:endParaRPr sz="4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30"/>
          <p:cNvSpPr/>
          <p:nvPr/>
        </p:nvSpPr>
        <p:spPr>
          <a:xfrm>
            <a:off x="8628135" y="4975844"/>
            <a:ext cx="259248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ar-OM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ثلاثيان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30"/>
          <p:cNvSpPr/>
          <p:nvPr/>
        </p:nvSpPr>
        <p:spPr>
          <a:xfrm>
            <a:off x="1178535" y="5086660"/>
            <a:ext cx="259248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ar-OM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غير ثلاثيين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4" name="Google Shape;424;p30"/>
          <p:cNvPicPr preferRelativeResize="0"/>
          <p:nvPr/>
        </p:nvPicPr>
        <p:blipFill rotWithShape="1">
          <a:blip r:embed="rId4">
            <a:alphaModFix/>
          </a:blip>
          <a:srcRect l="23934" t="54174" r="56323"/>
          <a:stretch/>
        </p:blipFill>
        <p:spPr>
          <a:xfrm>
            <a:off x="1748314" y="4436759"/>
            <a:ext cx="1154243" cy="135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0" descr="صورة 22"/>
          <p:cNvPicPr preferRelativeResize="0"/>
          <p:nvPr/>
        </p:nvPicPr>
        <p:blipFill rotWithShape="1">
          <a:blip r:embed="rId3">
            <a:alphaModFix/>
          </a:blip>
          <a:srcRect l="5237" t="88068" r="48392" b="6538"/>
          <a:stretch/>
        </p:blipFill>
        <p:spPr>
          <a:xfrm>
            <a:off x="159218" y="164560"/>
            <a:ext cx="5045892" cy="586669"/>
          </a:xfrm>
          <a:custGeom>
            <a:avLst/>
            <a:gdLst/>
            <a:ahLst/>
            <a:cxnLst/>
            <a:rect l="l" t="t" r="r" b="b"/>
            <a:pathLst>
              <a:path w="20681" h="20657" extrusionOk="0">
                <a:moveTo>
                  <a:pt x="4953" y="0"/>
                </a:moveTo>
                <a:cubicBezTo>
                  <a:pt x="784" y="3"/>
                  <a:pt x="326" y="476"/>
                  <a:pt x="191" y="2054"/>
                </a:cubicBezTo>
                <a:cubicBezTo>
                  <a:pt x="-22" y="4537"/>
                  <a:pt x="-71" y="15528"/>
                  <a:pt x="119" y="18097"/>
                </a:cubicBezTo>
                <a:cubicBezTo>
                  <a:pt x="188" y="19022"/>
                  <a:pt x="729" y="19925"/>
                  <a:pt x="1399" y="20235"/>
                </a:cubicBezTo>
                <a:cubicBezTo>
                  <a:pt x="2038" y="20530"/>
                  <a:pt x="6534" y="20716"/>
                  <a:pt x="11392" y="20640"/>
                </a:cubicBezTo>
                <a:cubicBezTo>
                  <a:pt x="21529" y="20481"/>
                  <a:pt x="20718" y="21599"/>
                  <a:pt x="20633" y="7812"/>
                </a:cubicBezTo>
                <a:lnTo>
                  <a:pt x="20587" y="475"/>
                </a:lnTo>
                <a:lnTo>
                  <a:pt x="10486" y="126"/>
                </a:lnTo>
                <a:cubicBezTo>
                  <a:pt x="8146" y="45"/>
                  <a:pt x="6343" y="-1"/>
                  <a:pt x="495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426" name="Google Shape;426;p30" descr="Screen Clipping"/>
          <p:cNvPicPr preferRelativeResize="0"/>
          <p:nvPr/>
        </p:nvPicPr>
        <p:blipFill rotWithShape="1">
          <a:blip r:embed="rId5">
            <a:alphaModFix/>
          </a:blip>
          <a:srcRect b="-2761"/>
          <a:stretch/>
        </p:blipFill>
        <p:spPr>
          <a:xfrm>
            <a:off x="10277177" y="3689687"/>
            <a:ext cx="1048815" cy="1191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31"/>
          <p:cNvGrpSpPr/>
          <p:nvPr/>
        </p:nvGrpSpPr>
        <p:grpSpPr>
          <a:xfrm>
            <a:off x="0" y="11"/>
            <a:ext cx="12191999" cy="6857989"/>
            <a:chOff x="0" y="11"/>
            <a:chExt cx="12191999" cy="6857989"/>
          </a:xfrm>
        </p:grpSpPr>
        <p:pic>
          <p:nvPicPr>
            <p:cNvPr id="432" name="Google Shape;432;p31"/>
            <p:cNvPicPr preferRelativeResize="0"/>
            <p:nvPr/>
          </p:nvPicPr>
          <p:blipFill rotWithShape="1">
            <a:blip r:embed="rId3">
              <a:alphaModFix/>
            </a:blip>
            <a:srcRect t="63809"/>
            <a:stretch/>
          </p:blipFill>
          <p:spPr>
            <a:xfrm>
              <a:off x="0" y="6048102"/>
              <a:ext cx="12191999" cy="809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31"/>
            <p:cNvPicPr preferRelativeResize="0"/>
            <p:nvPr/>
          </p:nvPicPr>
          <p:blipFill rotWithShape="1">
            <a:blip r:embed="rId4">
              <a:alphaModFix/>
            </a:blip>
            <a:srcRect t="6614" b="9116"/>
            <a:stretch/>
          </p:blipFill>
          <p:spPr>
            <a:xfrm>
              <a:off x="0" y="11"/>
              <a:ext cx="12191999" cy="60480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4" name="Google Shape;434;p31"/>
          <p:cNvPicPr preferRelativeResize="0"/>
          <p:nvPr/>
        </p:nvPicPr>
        <p:blipFill rotWithShape="1">
          <a:blip r:embed="rId5">
            <a:alphaModFix/>
          </a:blip>
          <a:srcRect b="8748"/>
          <a:stretch/>
        </p:blipFill>
        <p:spPr>
          <a:xfrm flipH="1">
            <a:off x="28337" y="1619793"/>
            <a:ext cx="1267094" cy="44283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35" name="Google Shape;435;p31"/>
          <p:cNvGraphicFramePr/>
          <p:nvPr/>
        </p:nvGraphicFramePr>
        <p:xfrm>
          <a:off x="1323768" y="14559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{74947D70-C0AE-4365-B1F4-6C68FADAFC1A}</a:tableStyleId>
              </a:tblPr>
              <a:tblGrid>
                <a:gridCol w="317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6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5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2400" b="1"/>
                        <a:t>السبب</a:t>
                      </a:r>
                      <a:endParaRPr sz="2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B8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2400" b="1"/>
                        <a:t>الدليل</a:t>
                      </a:r>
                      <a:endParaRPr sz="2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B8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2400" b="1"/>
                        <a:t>أصل الألف في آخرها</a:t>
                      </a:r>
                      <a:endParaRPr sz="2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B8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2400" b="1"/>
                        <a:t>شكل الألف في آخرها </a:t>
                      </a:r>
                      <a:endParaRPr sz="2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B8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2400" b="1"/>
                        <a:t>الكلمة</a:t>
                      </a:r>
                      <a:endParaRPr sz="2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B8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2400"/>
                        <a:t>م</a:t>
                      </a:r>
                      <a:endParaRPr sz="24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2800" b="1"/>
                        <a:t>بنى </a:t>
                      </a:r>
                      <a:endParaRPr sz="28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2800"/>
                        <a:t>1</a:t>
                      </a:r>
                      <a:endParaRPr sz="2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2800" b="1"/>
                        <a:t>رجا</a:t>
                      </a:r>
                      <a:endParaRPr sz="28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2800"/>
                        <a:t>3</a:t>
                      </a:r>
                      <a:endParaRPr sz="2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9D7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2800" b="1"/>
                        <a:t>سما</a:t>
                      </a:r>
                      <a:endParaRPr sz="28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2800"/>
                        <a:t>4</a:t>
                      </a:r>
                      <a:endParaRPr sz="2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9D7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Garamond"/>
                        <a:buNone/>
                      </a:pPr>
                      <a:r>
                        <a:rPr lang="ar-OM" sz="2800" b="1"/>
                        <a:t>فتى</a:t>
                      </a:r>
                      <a:endParaRPr sz="28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2800"/>
                        <a:t>5</a:t>
                      </a:r>
                      <a:endParaRPr sz="2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9D7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2800" b="1"/>
                        <a:t>قُرى </a:t>
                      </a:r>
                      <a:endParaRPr sz="28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2800"/>
                        <a:t>6</a:t>
                      </a:r>
                      <a:endParaRPr sz="2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9D7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Gill Sans"/>
                        <a:buNone/>
                      </a:pPr>
                      <a:r>
                        <a:rPr lang="ar-OM" sz="28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الذُّرا</a:t>
                      </a:r>
                      <a:endParaRPr sz="28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2800"/>
                        <a:t>8</a:t>
                      </a:r>
                      <a:endParaRPr sz="2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9D7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36" name="Google Shape;436;p31"/>
          <p:cNvSpPr txBox="1"/>
          <p:nvPr/>
        </p:nvSpPr>
        <p:spPr>
          <a:xfrm>
            <a:off x="8725835" y="2225303"/>
            <a:ext cx="11887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مقصورة</a:t>
            </a:r>
            <a:endParaRPr sz="28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37" name="Google Shape;437;p31"/>
          <p:cNvSpPr txBox="1"/>
          <p:nvPr/>
        </p:nvSpPr>
        <p:spPr>
          <a:xfrm>
            <a:off x="7275898" y="2240640"/>
            <a:ext cx="10467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200" b="1">
                <a:solidFill>
                  <a:srgbClr val="62721F"/>
                </a:solidFill>
                <a:latin typeface="Garamond"/>
                <a:ea typeface="Garamond"/>
                <a:cs typeface="Garamond"/>
                <a:sym typeface="Garamond"/>
              </a:rPr>
              <a:t>ياء</a:t>
            </a:r>
            <a:endParaRPr sz="3200" b="1">
              <a:solidFill>
                <a:srgbClr val="62721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38" name="Google Shape;438;p31"/>
          <p:cNvSpPr txBox="1"/>
          <p:nvPr/>
        </p:nvSpPr>
        <p:spPr>
          <a:xfrm>
            <a:off x="4793941" y="2282650"/>
            <a:ext cx="22945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يبن</a:t>
            </a: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ي</a:t>
            </a:r>
            <a:r>
              <a:rPr lang="ar-OM" sz="28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/بن</a:t>
            </a: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ي</a:t>
            </a:r>
            <a:r>
              <a:rPr lang="ar-OM" sz="2800" b="1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تُ</a:t>
            </a:r>
            <a:endParaRPr sz="2800" b="1">
              <a:solidFill>
                <a:srgbClr val="00B0F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39" name="Google Shape;439;p31"/>
          <p:cNvSpPr txBox="1"/>
          <p:nvPr/>
        </p:nvSpPr>
        <p:spPr>
          <a:xfrm>
            <a:off x="1396196" y="2309270"/>
            <a:ext cx="32474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4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لأنها فعل ثلاثي منقلب عن ياء</a:t>
            </a:r>
            <a:endParaRPr sz="24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0" name="Google Shape;440;p31"/>
          <p:cNvSpPr txBox="1"/>
          <p:nvPr/>
        </p:nvSpPr>
        <p:spPr>
          <a:xfrm>
            <a:off x="7092856" y="4417777"/>
            <a:ext cx="10320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200" b="1">
                <a:solidFill>
                  <a:srgbClr val="62721F"/>
                </a:solidFill>
                <a:latin typeface="Garamond"/>
                <a:ea typeface="Garamond"/>
                <a:cs typeface="Garamond"/>
                <a:sym typeface="Garamond"/>
              </a:rPr>
              <a:t>ياء</a:t>
            </a:r>
            <a:endParaRPr sz="3200" b="1">
              <a:solidFill>
                <a:srgbClr val="62721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1" name="Google Shape;441;p31"/>
          <p:cNvSpPr txBox="1"/>
          <p:nvPr/>
        </p:nvSpPr>
        <p:spPr>
          <a:xfrm>
            <a:off x="8657227" y="5009085"/>
            <a:ext cx="11887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ممدودة</a:t>
            </a:r>
            <a:endParaRPr sz="28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2" name="Google Shape;442;p31"/>
          <p:cNvSpPr txBox="1"/>
          <p:nvPr/>
        </p:nvSpPr>
        <p:spPr>
          <a:xfrm>
            <a:off x="8750090" y="2855954"/>
            <a:ext cx="11887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ممدودة</a:t>
            </a:r>
            <a:endParaRPr sz="28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3" name="Google Shape;443;p31"/>
          <p:cNvSpPr txBox="1"/>
          <p:nvPr/>
        </p:nvSpPr>
        <p:spPr>
          <a:xfrm>
            <a:off x="8664391" y="3796959"/>
            <a:ext cx="11887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مقصورة</a:t>
            </a:r>
            <a:endParaRPr sz="28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4" name="Google Shape;444;p31"/>
          <p:cNvSpPr txBox="1"/>
          <p:nvPr/>
        </p:nvSpPr>
        <p:spPr>
          <a:xfrm>
            <a:off x="8596003" y="4455087"/>
            <a:ext cx="11887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مقصورة</a:t>
            </a:r>
            <a:endParaRPr sz="28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5" name="Google Shape;445;p31"/>
          <p:cNvSpPr txBox="1"/>
          <p:nvPr/>
        </p:nvSpPr>
        <p:spPr>
          <a:xfrm>
            <a:off x="7092856" y="3818899"/>
            <a:ext cx="10320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200" b="1">
                <a:solidFill>
                  <a:srgbClr val="62721F"/>
                </a:solidFill>
                <a:latin typeface="Garamond"/>
                <a:ea typeface="Garamond"/>
                <a:cs typeface="Garamond"/>
                <a:sym typeface="Garamond"/>
              </a:rPr>
              <a:t>ياء</a:t>
            </a:r>
            <a:endParaRPr sz="3200" b="1">
              <a:solidFill>
                <a:srgbClr val="62721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6" name="Google Shape;446;p31"/>
          <p:cNvSpPr txBox="1"/>
          <p:nvPr/>
        </p:nvSpPr>
        <p:spPr>
          <a:xfrm>
            <a:off x="7149494" y="2790099"/>
            <a:ext cx="10320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200" b="1">
                <a:solidFill>
                  <a:srgbClr val="62721F"/>
                </a:solidFill>
                <a:latin typeface="Garamond"/>
                <a:ea typeface="Garamond"/>
                <a:cs typeface="Garamond"/>
                <a:sym typeface="Garamond"/>
              </a:rPr>
              <a:t>واو</a:t>
            </a:r>
            <a:endParaRPr sz="3200" b="1">
              <a:solidFill>
                <a:srgbClr val="62721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7" name="Google Shape;447;p31"/>
          <p:cNvSpPr txBox="1"/>
          <p:nvPr/>
        </p:nvSpPr>
        <p:spPr>
          <a:xfrm>
            <a:off x="7092856" y="4963870"/>
            <a:ext cx="10320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200" b="1">
                <a:solidFill>
                  <a:srgbClr val="62721F"/>
                </a:solidFill>
                <a:latin typeface="Garamond"/>
                <a:ea typeface="Garamond"/>
                <a:cs typeface="Garamond"/>
                <a:sym typeface="Garamond"/>
              </a:rPr>
              <a:t>واو</a:t>
            </a:r>
            <a:endParaRPr sz="3200" b="1">
              <a:solidFill>
                <a:srgbClr val="62721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8" name="Google Shape;448;p31"/>
          <p:cNvSpPr txBox="1"/>
          <p:nvPr/>
        </p:nvSpPr>
        <p:spPr>
          <a:xfrm>
            <a:off x="4755000" y="2770935"/>
            <a:ext cx="24652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يرج</a:t>
            </a: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و</a:t>
            </a:r>
            <a:r>
              <a:rPr lang="ar-OM" sz="28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/رج</a:t>
            </a: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و</a:t>
            </a:r>
            <a:r>
              <a:rPr lang="ar-OM" sz="2800" b="1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ت</a:t>
            </a: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ُ</a:t>
            </a:r>
            <a:endParaRPr sz="2800" b="1">
              <a:solidFill>
                <a:srgbClr val="00B0F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9" name="Google Shape;449;p31"/>
          <p:cNvSpPr txBox="1"/>
          <p:nvPr/>
        </p:nvSpPr>
        <p:spPr>
          <a:xfrm>
            <a:off x="5352520" y="4433099"/>
            <a:ext cx="9274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قر</a:t>
            </a: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ي</a:t>
            </a:r>
            <a:r>
              <a:rPr lang="ar-OM" sz="28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ة</a:t>
            </a:r>
            <a:endParaRPr sz="2800" b="1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0" name="Google Shape;450;p31"/>
          <p:cNvSpPr txBox="1"/>
          <p:nvPr/>
        </p:nvSpPr>
        <p:spPr>
          <a:xfrm>
            <a:off x="5320086" y="4994647"/>
            <a:ext cx="9274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ذر</a:t>
            </a: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و</a:t>
            </a:r>
            <a:r>
              <a:rPr lang="ar-OM" sz="28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ة</a:t>
            </a:r>
            <a:endParaRPr sz="2800" b="1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1" name="Google Shape;451;p31"/>
          <p:cNvSpPr txBox="1"/>
          <p:nvPr/>
        </p:nvSpPr>
        <p:spPr>
          <a:xfrm>
            <a:off x="1334372" y="2790099"/>
            <a:ext cx="32474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4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لأنها فعل ثلاثي منقلب عن واو</a:t>
            </a:r>
            <a:endParaRPr sz="24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2" name="Google Shape;452;p31"/>
          <p:cNvSpPr txBox="1"/>
          <p:nvPr/>
        </p:nvSpPr>
        <p:spPr>
          <a:xfrm>
            <a:off x="1227344" y="5039862"/>
            <a:ext cx="32474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4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لأنها اسم ثلاثي منقلب عن واو</a:t>
            </a:r>
            <a:endParaRPr sz="24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3" name="Google Shape;453;p31"/>
          <p:cNvSpPr txBox="1"/>
          <p:nvPr/>
        </p:nvSpPr>
        <p:spPr>
          <a:xfrm>
            <a:off x="1266162" y="3810115"/>
            <a:ext cx="32474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4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لأنها اسم ثلاثي منقلب عن ياء</a:t>
            </a:r>
            <a:endParaRPr sz="24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4" name="Google Shape;454;p31"/>
          <p:cNvSpPr txBox="1"/>
          <p:nvPr/>
        </p:nvSpPr>
        <p:spPr>
          <a:xfrm>
            <a:off x="1332149" y="4494654"/>
            <a:ext cx="32474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4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لأنها اسم ثلاثي منقلب عن ياء</a:t>
            </a:r>
            <a:endParaRPr sz="24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5" name="Google Shape;455;p31"/>
          <p:cNvSpPr txBox="1"/>
          <p:nvPr/>
        </p:nvSpPr>
        <p:spPr>
          <a:xfrm>
            <a:off x="4844022" y="3898292"/>
            <a:ext cx="197911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فت</a:t>
            </a: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ي</a:t>
            </a:r>
            <a:r>
              <a:rPr lang="ar-OM" sz="28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ان</a:t>
            </a:r>
            <a:r>
              <a:rPr lang="ar-OM" sz="28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 _ فت</a:t>
            </a: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ي</a:t>
            </a:r>
            <a:r>
              <a:rPr lang="ar-OM" sz="28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ة</a:t>
            </a:r>
            <a:endParaRPr sz="2800" b="1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6" name="Google Shape;456;p31"/>
          <p:cNvSpPr txBox="1"/>
          <p:nvPr/>
        </p:nvSpPr>
        <p:spPr>
          <a:xfrm>
            <a:off x="8778427" y="3310727"/>
            <a:ext cx="11887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ممدودة</a:t>
            </a:r>
            <a:endParaRPr sz="28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7" name="Google Shape;457;p31"/>
          <p:cNvSpPr txBox="1"/>
          <p:nvPr/>
        </p:nvSpPr>
        <p:spPr>
          <a:xfrm>
            <a:off x="7157925" y="3279949"/>
            <a:ext cx="10320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200" b="1">
                <a:solidFill>
                  <a:srgbClr val="62721F"/>
                </a:solidFill>
                <a:latin typeface="Garamond"/>
                <a:ea typeface="Garamond"/>
                <a:cs typeface="Garamond"/>
                <a:sym typeface="Garamond"/>
              </a:rPr>
              <a:t>واو</a:t>
            </a:r>
            <a:endParaRPr sz="3200" b="1">
              <a:solidFill>
                <a:srgbClr val="62721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8" name="Google Shape;458;p31"/>
          <p:cNvSpPr txBox="1"/>
          <p:nvPr/>
        </p:nvSpPr>
        <p:spPr>
          <a:xfrm>
            <a:off x="4810686" y="3327728"/>
            <a:ext cx="24652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يسم</a:t>
            </a: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و</a:t>
            </a:r>
            <a:r>
              <a:rPr lang="ar-OM" sz="28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/سم</a:t>
            </a: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و</a:t>
            </a:r>
            <a:r>
              <a:rPr lang="ar-OM" sz="2800" b="1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تُ</a:t>
            </a:r>
            <a:endParaRPr sz="2800" b="1">
              <a:solidFill>
                <a:srgbClr val="00B0F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9" name="Google Shape;459;p31"/>
          <p:cNvSpPr txBox="1"/>
          <p:nvPr/>
        </p:nvSpPr>
        <p:spPr>
          <a:xfrm>
            <a:off x="1264204" y="3372937"/>
            <a:ext cx="32474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4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لأنها فعل ثلاثي منقلب عن واو</a:t>
            </a:r>
            <a:endParaRPr sz="24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32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143" y="659203"/>
            <a:ext cx="10868297" cy="5421447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32"/>
          <p:cNvSpPr txBox="1"/>
          <p:nvPr/>
        </p:nvSpPr>
        <p:spPr>
          <a:xfrm>
            <a:off x="2037807" y="3369927"/>
            <a:ext cx="24642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ياء (يبن</a:t>
            </a: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ي</a:t>
            </a:r>
            <a:r>
              <a:rPr lang="ar-OM" sz="28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/بن</a:t>
            </a: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ي</a:t>
            </a:r>
            <a:r>
              <a:rPr lang="ar-OM" sz="2800" b="1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ت</a:t>
            </a:r>
            <a:r>
              <a:rPr lang="ar-OM" sz="28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ُ)</a:t>
            </a:r>
            <a:endParaRPr sz="2800" b="1">
              <a:solidFill>
                <a:srgbClr val="00B05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66" name="Google Shape;466;p32"/>
          <p:cNvSpPr txBox="1"/>
          <p:nvPr/>
        </p:nvSpPr>
        <p:spPr>
          <a:xfrm>
            <a:off x="2237303" y="4359693"/>
            <a:ext cx="24652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واو(يسم</a:t>
            </a: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و</a:t>
            </a:r>
            <a:r>
              <a:rPr lang="ar-OM" sz="28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/سم</a:t>
            </a: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و</a:t>
            </a:r>
            <a:r>
              <a:rPr lang="ar-OM" sz="2800" b="1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ت</a:t>
            </a: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ُ</a:t>
            </a:r>
            <a:r>
              <a:rPr lang="ar-OM" sz="28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  <a:endParaRPr sz="2800" b="1">
              <a:solidFill>
                <a:srgbClr val="00B05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67" name="Google Shape;467;p32"/>
          <p:cNvSpPr txBox="1"/>
          <p:nvPr/>
        </p:nvSpPr>
        <p:spPr>
          <a:xfrm>
            <a:off x="2037807" y="5220171"/>
            <a:ext cx="300878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ياء(فت</a:t>
            </a: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ي</a:t>
            </a:r>
            <a:r>
              <a:rPr lang="ar-OM" sz="28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ان</a:t>
            </a:r>
            <a:r>
              <a:rPr lang="ar-OM" sz="28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 _ فت</a:t>
            </a: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ي</a:t>
            </a:r>
            <a:r>
              <a:rPr lang="ar-OM" sz="28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ة</a:t>
            </a:r>
            <a:r>
              <a:rPr lang="ar-OM" sz="28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  <a:endParaRPr sz="2800" b="1">
              <a:solidFill>
                <a:srgbClr val="00B05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33"/>
          <p:cNvGrpSpPr/>
          <p:nvPr/>
        </p:nvGrpSpPr>
        <p:grpSpPr>
          <a:xfrm>
            <a:off x="28337" y="11"/>
            <a:ext cx="12191999" cy="6857989"/>
            <a:chOff x="0" y="11"/>
            <a:chExt cx="12191999" cy="6857989"/>
          </a:xfrm>
        </p:grpSpPr>
        <p:pic>
          <p:nvPicPr>
            <p:cNvPr id="473" name="Google Shape;473;p33"/>
            <p:cNvPicPr preferRelativeResize="0"/>
            <p:nvPr/>
          </p:nvPicPr>
          <p:blipFill rotWithShape="1">
            <a:blip r:embed="rId3">
              <a:alphaModFix/>
            </a:blip>
            <a:srcRect t="63809"/>
            <a:stretch/>
          </p:blipFill>
          <p:spPr>
            <a:xfrm>
              <a:off x="0" y="6048102"/>
              <a:ext cx="12191999" cy="809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4" name="Google Shape;474;p33"/>
            <p:cNvPicPr preferRelativeResize="0"/>
            <p:nvPr/>
          </p:nvPicPr>
          <p:blipFill rotWithShape="1">
            <a:blip r:embed="rId4">
              <a:alphaModFix/>
            </a:blip>
            <a:srcRect t="6614" b="9116"/>
            <a:stretch/>
          </p:blipFill>
          <p:spPr>
            <a:xfrm>
              <a:off x="0" y="11"/>
              <a:ext cx="12191999" cy="60480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75" name="Google Shape;475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13039" y="2337433"/>
            <a:ext cx="1785938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33" descr="Screen Clipp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88109" y="2322981"/>
            <a:ext cx="7446289" cy="2474868"/>
          </a:xfrm>
          <a:prstGeom prst="rect">
            <a:avLst/>
          </a:prstGeom>
          <a:noFill/>
          <a:ln w="76200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77" name="Google Shape;477;p33"/>
          <p:cNvPicPr preferRelativeResize="0"/>
          <p:nvPr/>
        </p:nvPicPr>
        <p:blipFill rotWithShape="1">
          <a:blip r:embed="rId7">
            <a:alphaModFix/>
          </a:blip>
          <a:srcRect b="8748"/>
          <a:stretch/>
        </p:blipFill>
        <p:spPr>
          <a:xfrm flipH="1">
            <a:off x="28337" y="1619793"/>
            <a:ext cx="3145392" cy="4428308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3"/>
          <p:cNvSpPr txBox="1"/>
          <p:nvPr/>
        </p:nvSpPr>
        <p:spPr>
          <a:xfrm>
            <a:off x="5405879" y="2731669"/>
            <a:ext cx="7184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2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واو</a:t>
            </a:r>
            <a:endParaRPr sz="32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79" name="Google Shape;479;p33"/>
          <p:cNvSpPr txBox="1"/>
          <p:nvPr/>
        </p:nvSpPr>
        <p:spPr>
          <a:xfrm>
            <a:off x="8899776" y="3763461"/>
            <a:ext cx="7184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2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ياء</a:t>
            </a:r>
            <a:endParaRPr sz="32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80" name="Google Shape;480;p33"/>
          <p:cNvSpPr/>
          <p:nvPr/>
        </p:nvSpPr>
        <p:spPr>
          <a:xfrm>
            <a:off x="9259005" y="548305"/>
            <a:ext cx="2508067" cy="1515291"/>
          </a:xfrm>
          <a:prstGeom prst="flowChartMultidocument">
            <a:avLst/>
          </a:prstGeom>
          <a:gradFill>
            <a:gsLst>
              <a:gs pos="0">
                <a:srgbClr val="C3D7CC"/>
              </a:gs>
              <a:gs pos="100000">
                <a:srgbClr val="7FAF97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6000" b="1">
                <a:solidFill>
                  <a:schemeClr val="accent5"/>
                </a:solidFill>
                <a:latin typeface="Garamond"/>
                <a:ea typeface="Garamond"/>
                <a:cs typeface="Garamond"/>
                <a:sym typeface="Garamond"/>
              </a:rPr>
              <a:t>أستنتج</a:t>
            </a:r>
            <a:endParaRPr sz="6000" b="1">
              <a:solidFill>
                <a:schemeClr val="accent5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34" descr="صورة 22"/>
          <p:cNvPicPr preferRelativeResize="0"/>
          <p:nvPr/>
        </p:nvPicPr>
        <p:blipFill rotWithShape="1">
          <a:blip r:embed="rId3">
            <a:alphaModFix/>
          </a:blip>
          <a:srcRect l="54082" t="6482" r="6520" b="79497"/>
          <a:stretch/>
        </p:blipFill>
        <p:spPr>
          <a:xfrm>
            <a:off x="2480714" y="1003471"/>
            <a:ext cx="7113451" cy="1683458"/>
          </a:xfrm>
          <a:custGeom>
            <a:avLst/>
            <a:gdLst/>
            <a:ahLst/>
            <a:cxnLst/>
            <a:rect l="l" t="t" r="r" b="b"/>
            <a:pathLst>
              <a:path w="21580" h="21440" extrusionOk="0">
                <a:moveTo>
                  <a:pt x="672" y="0"/>
                </a:moveTo>
                <a:lnTo>
                  <a:pt x="319" y="1219"/>
                </a:lnTo>
                <a:cubicBezTo>
                  <a:pt x="87" y="2021"/>
                  <a:pt x="10" y="2858"/>
                  <a:pt x="0" y="6455"/>
                </a:cubicBezTo>
                <a:lnTo>
                  <a:pt x="0" y="7472"/>
                </a:lnTo>
                <a:cubicBezTo>
                  <a:pt x="0" y="8627"/>
                  <a:pt x="3" y="9867"/>
                  <a:pt x="11" y="11578"/>
                </a:cubicBezTo>
                <a:lnTo>
                  <a:pt x="54" y="20724"/>
                </a:lnTo>
                <a:lnTo>
                  <a:pt x="1009" y="21039"/>
                </a:lnTo>
                <a:cubicBezTo>
                  <a:pt x="2349" y="21483"/>
                  <a:pt x="17910" y="21599"/>
                  <a:pt x="19693" y="21178"/>
                </a:cubicBezTo>
                <a:cubicBezTo>
                  <a:pt x="20846" y="20906"/>
                  <a:pt x="21203" y="20620"/>
                  <a:pt x="21351" y="19846"/>
                </a:cubicBezTo>
                <a:cubicBezTo>
                  <a:pt x="21455" y="19303"/>
                  <a:pt x="21553" y="14881"/>
                  <a:pt x="21571" y="10018"/>
                </a:cubicBezTo>
                <a:cubicBezTo>
                  <a:pt x="21600" y="1754"/>
                  <a:pt x="21579" y="1137"/>
                  <a:pt x="21231" y="588"/>
                </a:cubicBezTo>
                <a:cubicBezTo>
                  <a:pt x="20973" y="180"/>
                  <a:pt x="17766" y="-1"/>
                  <a:pt x="10765" y="0"/>
                </a:cubicBezTo>
                <a:lnTo>
                  <a:pt x="672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86" name="Google Shape;486;p34" descr="صورة 22"/>
          <p:cNvPicPr preferRelativeResize="0"/>
          <p:nvPr/>
        </p:nvPicPr>
        <p:blipFill rotWithShape="1">
          <a:blip r:embed="rId3">
            <a:alphaModFix/>
          </a:blip>
          <a:srcRect l="34620" t="49824" r="52835" b="37952"/>
          <a:stretch/>
        </p:blipFill>
        <p:spPr>
          <a:xfrm>
            <a:off x="1748314" y="2849707"/>
            <a:ext cx="861896" cy="839980"/>
          </a:xfrm>
          <a:custGeom>
            <a:avLst/>
            <a:gdLst/>
            <a:ahLst/>
            <a:cxnLst/>
            <a:rect l="l" t="t" r="r" b="b"/>
            <a:pathLst>
              <a:path w="20931" h="20913" extrusionOk="0">
                <a:moveTo>
                  <a:pt x="11040" y="0"/>
                </a:moveTo>
                <a:cubicBezTo>
                  <a:pt x="10670" y="-1"/>
                  <a:pt x="9266" y="1344"/>
                  <a:pt x="7927" y="2984"/>
                </a:cubicBezTo>
                <a:cubicBezTo>
                  <a:pt x="6588" y="4623"/>
                  <a:pt x="5013" y="5968"/>
                  <a:pt x="4418" y="5968"/>
                </a:cubicBezTo>
                <a:cubicBezTo>
                  <a:pt x="2679" y="5968"/>
                  <a:pt x="424" y="7246"/>
                  <a:pt x="52" y="8448"/>
                </a:cubicBezTo>
                <a:cubicBezTo>
                  <a:pt x="-171" y="9169"/>
                  <a:pt x="328" y="10364"/>
                  <a:pt x="1488" y="11867"/>
                </a:cubicBezTo>
                <a:cubicBezTo>
                  <a:pt x="3002" y="13826"/>
                  <a:pt x="3281" y="14697"/>
                  <a:pt x="3281" y="17528"/>
                </a:cubicBezTo>
                <a:cubicBezTo>
                  <a:pt x="3281" y="21337"/>
                  <a:pt x="3780" y="21599"/>
                  <a:pt x="7801" y="19949"/>
                </a:cubicBezTo>
                <a:cubicBezTo>
                  <a:pt x="9798" y="19130"/>
                  <a:pt x="10246" y="19130"/>
                  <a:pt x="12158" y="19949"/>
                </a:cubicBezTo>
                <a:cubicBezTo>
                  <a:pt x="14717" y="21045"/>
                  <a:pt x="16432" y="21115"/>
                  <a:pt x="17016" y="20147"/>
                </a:cubicBezTo>
                <a:cubicBezTo>
                  <a:pt x="17252" y="19754"/>
                  <a:pt x="17427" y="17945"/>
                  <a:pt x="17401" y="16125"/>
                </a:cubicBezTo>
                <a:cubicBezTo>
                  <a:pt x="17363" y="13472"/>
                  <a:pt x="17611" y="12518"/>
                  <a:pt x="18673" y="11323"/>
                </a:cubicBezTo>
                <a:cubicBezTo>
                  <a:pt x="19402" y="10503"/>
                  <a:pt x="20296" y="9241"/>
                  <a:pt x="20659" y="8517"/>
                </a:cubicBezTo>
                <a:cubicBezTo>
                  <a:pt x="21429" y="6981"/>
                  <a:pt x="20664" y="6374"/>
                  <a:pt x="17131" y="5721"/>
                </a:cubicBezTo>
                <a:cubicBezTo>
                  <a:pt x="15419" y="5404"/>
                  <a:pt x="14667" y="4799"/>
                  <a:pt x="13353" y="2667"/>
                </a:cubicBezTo>
                <a:cubicBezTo>
                  <a:pt x="12451" y="1203"/>
                  <a:pt x="11410" y="0"/>
                  <a:pt x="1104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487" name="Google Shape;487;p34" descr="صورة 22"/>
          <p:cNvPicPr preferRelativeResize="0"/>
          <p:nvPr/>
        </p:nvPicPr>
        <p:blipFill rotWithShape="1">
          <a:blip r:embed="rId3">
            <a:alphaModFix/>
          </a:blip>
          <a:srcRect l="54075" t="6482" r="6522" b="79498"/>
          <a:stretch/>
        </p:blipFill>
        <p:spPr>
          <a:xfrm>
            <a:off x="8288644" y="4815051"/>
            <a:ext cx="3037348" cy="1080722"/>
          </a:xfrm>
          <a:custGeom>
            <a:avLst/>
            <a:gdLst/>
            <a:ahLst/>
            <a:cxnLst/>
            <a:rect l="l" t="t" r="r" b="b"/>
            <a:pathLst>
              <a:path w="21554" h="21439" extrusionOk="0">
                <a:moveTo>
                  <a:pt x="675" y="0"/>
                </a:moveTo>
                <a:lnTo>
                  <a:pt x="321" y="1221"/>
                </a:lnTo>
                <a:cubicBezTo>
                  <a:pt x="4" y="2313"/>
                  <a:pt x="-26" y="3369"/>
                  <a:pt x="14" y="11581"/>
                </a:cubicBezTo>
                <a:lnTo>
                  <a:pt x="59" y="20722"/>
                </a:lnTo>
                <a:lnTo>
                  <a:pt x="1011" y="21037"/>
                </a:lnTo>
                <a:cubicBezTo>
                  <a:pt x="2348" y="21480"/>
                  <a:pt x="17889" y="21599"/>
                  <a:pt x="19669" y="21178"/>
                </a:cubicBezTo>
                <a:cubicBezTo>
                  <a:pt x="20821" y="20906"/>
                  <a:pt x="21177" y="20615"/>
                  <a:pt x="21325" y="19840"/>
                </a:cubicBezTo>
                <a:cubicBezTo>
                  <a:pt x="21429" y="19297"/>
                  <a:pt x="21527" y="14878"/>
                  <a:pt x="21545" y="10015"/>
                </a:cubicBezTo>
                <a:cubicBezTo>
                  <a:pt x="21574" y="1752"/>
                  <a:pt x="21551" y="1132"/>
                  <a:pt x="21204" y="583"/>
                </a:cubicBezTo>
                <a:cubicBezTo>
                  <a:pt x="20946" y="175"/>
                  <a:pt x="17744" y="-1"/>
                  <a:pt x="10752" y="0"/>
                </a:cubicBezTo>
                <a:lnTo>
                  <a:pt x="675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88" name="Google Shape;488;p34" descr="صورة 22"/>
          <p:cNvPicPr preferRelativeResize="0"/>
          <p:nvPr/>
        </p:nvPicPr>
        <p:blipFill rotWithShape="1">
          <a:blip r:embed="rId3">
            <a:alphaModFix/>
          </a:blip>
          <a:srcRect l="82233" t="65502" r="6967" b="23707"/>
          <a:stretch/>
        </p:blipFill>
        <p:spPr>
          <a:xfrm>
            <a:off x="9095071" y="3797887"/>
            <a:ext cx="742158" cy="741455"/>
          </a:xfrm>
          <a:custGeom>
            <a:avLst/>
            <a:gdLst/>
            <a:ahLst/>
            <a:cxnLst/>
            <a:rect l="l" t="t" r="r" b="b"/>
            <a:pathLst>
              <a:path w="21591" h="21577" extrusionOk="0">
                <a:moveTo>
                  <a:pt x="11442" y="0"/>
                </a:moveTo>
                <a:cubicBezTo>
                  <a:pt x="9026" y="0"/>
                  <a:pt x="6229" y="313"/>
                  <a:pt x="5230" y="693"/>
                </a:cubicBezTo>
                <a:cubicBezTo>
                  <a:pt x="3038" y="1527"/>
                  <a:pt x="10" y="7562"/>
                  <a:pt x="0" y="11110"/>
                </a:cubicBezTo>
                <a:cubicBezTo>
                  <a:pt x="-9" y="14346"/>
                  <a:pt x="2506" y="19317"/>
                  <a:pt x="4769" y="20546"/>
                </a:cubicBezTo>
                <a:cubicBezTo>
                  <a:pt x="5870" y="21145"/>
                  <a:pt x="8634" y="21557"/>
                  <a:pt x="11615" y="21574"/>
                </a:cubicBezTo>
                <a:cubicBezTo>
                  <a:pt x="16255" y="21600"/>
                  <a:pt x="16717" y="21470"/>
                  <a:pt x="18116" y="19692"/>
                </a:cubicBezTo>
                <a:cubicBezTo>
                  <a:pt x="20432" y="16746"/>
                  <a:pt x="21591" y="13405"/>
                  <a:pt x="21591" y="9655"/>
                </a:cubicBezTo>
                <a:cubicBezTo>
                  <a:pt x="21591" y="6623"/>
                  <a:pt x="21270" y="5901"/>
                  <a:pt x="18716" y="3130"/>
                </a:cubicBezTo>
                <a:cubicBezTo>
                  <a:pt x="15895" y="68"/>
                  <a:pt x="15754" y="0"/>
                  <a:pt x="11442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489" name="Google Shape;489;p34" descr="صورة 22"/>
          <p:cNvPicPr preferRelativeResize="0"/>
          <p:nvPr/>
        </p:nvPicPr>
        <p:blipFill rotWithShape="1">
          <a:blip r:embed="rId3">
            <a:alphaModFix/>
          </a:blip>
          <a:srcRect l="54075" t="6482" r="6522" b="79498"/>
          <a:stretch/>
        </p:blipFill>
        <p:spPr>
          <a:xfrm>
            <a:off x="956104" y="4975845"/>
            <a:ext cx="3037348" cy="1080722"/>
          </a:xfrm>
          <a:custGeom>
            <a:avLst/>
            <a:gdLst/>
            <a:ahLst/>
            <a:cxnLst/>
            <a:rect l="l" t="t" r="r" b="b"/>
            <a:pathLst>
              <a:path w="21554" h="21439" extrusionOk="0">
                <a:moveTo>
                  <a:pt x="675" y="0"/>
                </a:moveTo>
                <a:lnTo>
                  <a:pt x="321" y="1221"/>
                </a:lnTo>
                <a:cubicBezTo>
                  <a:pt x="4" y="2313"/>
                  <a:pt x="-26" y="3369"/>
                  <a:pt x="14" y="11581"/>
                </a:cubicBezTo>
                <a:lnTo>
                  <a:pt x="59" y="20722"/>
                </a:lnTo>
                <a:lnTo>
                  <a:pt x="1011" y="21037"/>
                </a:lnTo>
                <a:cubicBezTo>
                  <a:pt x="2348" y="21480"/>
                  <a:pt x="17889" y="21599"/>
                  <a:pt x="19669" y="21178"/>
                </a:cubicBezTo>
                <a:cubicBezTo>
                  <a:pt x="20821" y="20906"/>
                  <a:pt x="21177" y="20615"/>
                  <a:pt x="21325" y="19840"/>
                </a:cubicBezTo>
                <a:cubicBezTo>
                  <a:pt x="21429" y="19297"/>
                  <a:pt x="21527" y="14878"/>
                  <a:pt x="21545" y="10015"/>
                </a:cubicBezTo>
                <a:cubicBezTo>
                  <a:pt x="21574" y="1752"/>
                  <a:pt x="21551" y="1132"/>
                  <a:pt x="21204" y="583"/>
                </a:cubicBezTo>
                <a:cubicBezTo>
                  <a:pt x="20946" y="175"/>
                  <a:pt x="17744" y="-1"/>
                  <a:pt x="10752" y="0"/>
                </a:cubicBezTo>
                <a:lnTo>
                  <a:pt x="675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90" name="Google Shape;490;p34"/>
          <p:cNvSpPr/>
          <p:nvPr/>
        </p:nvSpPr>
        <p:spPr>
          <a:xfrm>
            <a:off x="3390314" y="1324795"/>
            <a:ext cx="54582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الفعل ( تتبارى)هو فعل:</a:t>
            </a:r>
            <a:endParaRPr sz="4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4"/>
          <p:cNvSpPr/>
          <p:nvPr/>
        </p:nvSpPr>
        <p:spPr>
          <a:xfrm>
            <a:off x="8628135" y="4975844"/>
            <a:ext cx="259248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ar-OM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ثلاثي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4"/>
          <p:cNvSpPr/>
          <p:nvPr/>
        </p:nvSpPr>
        <p:spPr>
          <a:xfrm>
            <a:off x="1178535" y="5086660"/>
            <a:ext cx="259248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ar-OM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غير ثلاثي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3" name="Google Shape;493;p34"/>
          <p:cNvPicPr preferRelativeResize="0"/>
          <p:nvPr/>
        </p:nvPicPr>
        <p:blipFill rotWithShape="1">
          <a:blip r:embed="rId4">
            <a:alphaModFix/>
          </a:blip>
          <a:srcRect l="23934" t="54174" r="56323"/>
          <a:stretch/>
        </p:blipFill>
        <p:spPr>
          <a:xfrm>
            <a:off x="9347256" y="4325943"/>
            <a:ext cx="1154243" cy="135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34" descr="صورة 22"/>
          <p:cNvPicPr preferRelativeResize="0"/>
          <p:nvPr/>
        </p:nvPicPr>
        <p:blipFill rotWithShape="1">
          <a:blip r:embed="rId3">
            <a:alphaModFix/>
          </a:blip>
          <a:srcRect l="5237" t="88068" r="48392" b="6538"/>
          <a:stretch/>
        </p:blipFill>
        <p:spPr>
          <a:xfrm>
            <a:off x="159218" y="164560"/>
            <a:ext cx="5045892" cy="586669"/>
          </a:xfrm>
          <a:custGeom>
            <a:avLst/>
            <a:gdLst/>
            <a:ahLst/>
            <a:cxnLst/>
            <a:rect l="l" t="t" r="r" b="b"/>
            <a:pathLst>
              <a:path w="20681" h="20657" extrusionOk="0">
                <a:moveTo>
                  <a:pt x="4953" y="0"/>
                </a:moveTo>
                <a:cubicBezTo>
                  <a:pt x="784" y="3"/>
                  <a:pt x="326" y="476"/>
                  <a:pt x="191" y="2054"/>
                </a:cubicBezTo>
                <a:cubicBezTo>
                  <a:pt x="-22" y="4537"/>
                  <a:pt x="-71" y="15528"/>
                  <a:pt x="119" y="18097"/>
                </a:cubicBezTo>
                <a:cubicBezTo>
                  <a:pt x="188" y="19022"/>
                  <a:pt x="729" y="19925"/>
                  <a:pt x="1399" y="20235"/>
                </a:cubicBezTo>
                <a:cubicBezTo>
                  <a:pt x="2038" y="20530"/>
                  <a:pt x="6534" y="20716"/>
                  <a:pt x="11392" y="20640"/>
                </a:cubicBezTo>
                <a:cubicBezTo>
                  <a:pt x="21529" y="20481"/>
                  <a:pt x="20718" y="21599"/>
                  <a:pt x="20633" y="7812"/>
                </a:cubicBezTo>
                <a:lnTo>
                  <a:pt x="20587" y="475"/>
                </a:lnTo>
                <a:lnTo>
                  <a:pt x="10486" y="126"/>
                </a:lnTo>
                <a:cubicBezTo>
                  <a:pt x="8146" y="45"/>
                  <a:pt x="6343" y="-1"/>
                  <a:pt x="4953" y="0"/>
                </a:cubicBezTo>
                <a:close/>
              </a:path>
            </a:pathLst>
          </a:custGeom>
          <a:noFill/>
          <a:ln>
            <a:noFill/>
          </a:ln>
        </p:spPr>
      </p:pic>
      <p:cxnSp>
        <p:nvCxnSpPr>
          <p:cNvPr id="495" name="Google Shape;495;p34"/>
          <p:cNvCxnSpPr/>
          <p:nvPr/>
        </p:nvCxnSpPr>
        <p:spPr>
          <a:xfrm>
            <a:off x="6877594" y="1867063"/>
            <a:ext cx="542025" cy="130091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6" name="Google Shape;496;p34"/>
          <p:cNvCxnSpPr/>
          <p:nvPr/>
        </p:nvCxnSpPr>
        <p:spPr>
          <a:xfrm>
            <a:off x="6755675" y="1878316"/>
            <a:ext cx="218006" cy="130205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7" name="Google Shape;497;p34"/>
          <p:cNvCxnSpPr/>
          <p:nvPr/>
        </p:nvCxnSpPr>
        <p:spPr>
          <a:xfrm>
            <a:off x="6612707" y="1865253"/>
            <a:ext cx="19164" cy="1241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8" name="Google Shape;498;p34"/>
          <p:cNvCxnSpPr/>
          <p:nvPr/>
        </p:nvCxnSpPr>
        <p:spPr>
          <a:xfrm flipH="1">
            <a:off x="6295431" y="1865253"/>
            <a:ext cx="114078" cy="168784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9" name="Google Shape;499;p34"/>
          <p:cNvCxnSpPr/>
          <p:nvPr/>
        </p:nvCxnSpPr>
        <p:spPr>
          <a:xfrm flipH="1">
            <a:off x="6007910" y="1965763"/>
            <a:ext cx="221985" cy="114119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0" name="Google Shape;500;p34"/>
          <p:cNvCxnSpPr/>
          <p:nvPr/>
        </p:nvCxnSpPr>
        <p:spPr>
          <a:xfrm flipH="1">
            <a:off x="5515327" y="1965763"/>
            <a:ext cx="323469" cy="114119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01" name="Google Shape;501;p34"/>
          <p:cNvSpPr txBox="1"/>
          <p:nvPr/>
        </p:nvSpPr>
        <p:spPr>
          <a:xfrm>
            <a:off x="7251853" y="3106953"/>
            <a:ext cx="2514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</a:t>
            </a:r>
            <a:endParaRPr sz="3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2" name="Google Shape;502;p34"/>
          <p:cNvSpPr txBox="1"/>
          <p:nvPr/>
        </p:nvSpPr>
        <p:spPr>
          <a:xfrm>
            <a:off x="6823690" y="3247829"/>
            <a:ext cx="2514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endParaRPr sz="3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3" name="Google Shape;503;p34"/>
          <p:cNvSpPr txBox="1"/>
          <p:nvPr/>
        </p:nvSpPr>
        <p:spPr>
          <a:xfrm>
            <a:off x="6406139" y="3016394"/>
            <a:ext cx="2514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3</a:t>
            </a:r>
            <a:endParaRPr sz="3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4" name="Google Shape;504;p34"/>
          <p:cNvSpPr txBox="1"/>
          <p:nvPr/>
        </p:nvSpPr>
        <p:spPr>
          <a:xfrm>
            <a:off x="6115595" y="3447224"/>
            <a:ext cx="2514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4</a:t>
            </a:r>
            <a:endParaRPr sz="3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5" name="Google Shape;505;p34"/>
          <p:cNvSpPr txBox="1"/>
          <p:nvPr/>
        </p:nvSpPr>
        <p:spPr>
          <a:xfrm>
            <a:off x="5753406" y="2939734"/>
            <a:ext cx="2514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5</a:t>
            </a:r>
            <a:endParaRPr sz="3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6" name="Google Shape;506;p34"/>
          <p:cNvSpPr txBox="1"/>
          <p:nvPr/>
        </p:nvSpPr>
        <p:spPr>
          <a:xfrm>
            <a:off x="5307582" y="3043356"/>
            <a:ext cx="2514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6</a:t>
            </a:r>
            <a:endParaRPr sz="3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07" name="Google Shape;507;p34" descr="Screen Clipping"/>
          <p:cNvPicPr preferRelativeResize="0"/>
          <p:nvPr/>
        </p:nvPicPr>
        <p:blipFill rotWithShape="1">
          <a:blip r:embed="rId5">
            <a:alphaModFix/>
          </a:blip>
          <a:srcRect b="-2761"/>
          <a:stretch/>
        </p:blipFill>
        <p:spPr>
          <a:xfrm>
            <a:off x="3013286" y="3784291"/>
            <a:ext cx="1048815" cy="1191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35"/>
          <p:cNvGrpSpPr/>
          <p:nvPr/>
        </p:nvGrpSpPr>
        <p:grpSpPr>
          <a:xfrm>
            <a:off x="0" y="11"/>
            <a:ext cx="12191999" cy="6857989"/>
            <a:chOff x="0" y="11"/>
            <a:chExt cx="12191999" cy="6857989"/>
          </a:xfrm>
        </p:grpSpPr>
        <p:pic>
          <p:nvPicPr>
            <p:cNvPr id="513" name="Google Shape;513;p35"/>
            <p:cNvPicPr preferRelativeResize="0"/>
            <p:nvPr/>
          </p:nvPicPr>
          <p:blipFill rotWithShape="1">
            <a:blip r:embed="rId3">
              <a:alphaModFix/>
            </a:blip>
            <a:srcRect t="63809"/>
            <a:stretch/>
          </p:blipFill>
          <p:spPr>
            <a:xfrm>
              <a:off x="0" y="6048102"/>
              <a:ext cx="12191999" cy="809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4" name="Google Shape;514;p35"/>
            <p:cNvPicPr preferRelativeResize="0"/>
            <p:nvPr/>
          </p:nvPicPr>
          <p:blipFill rotWithShape="1">
            <a:blip r:embed="rId4">
              <a:alphaModFix/>
            </a:blip>
            <a:srcRect t="6614" b="9116"/>
            <a:stretch/>
          </p:blipFill>
          <p:spPr>
            <a:xfrm>
              <a:off x="0" y="11"/>
              <a:ext cx="12191999" cy="60480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15" name="Google Shape;515;p35"/>
          <p:cNvPicPr preferRelativeResize="0"/>
          <p:nvPr/>
        </p:nvPicPr>
        <p:blipFill rotWithShape="1">
          <a:blip r:embed="rId5">
            <a:alphaModFix/>
          </a:blip>
          <a:srcRect b="7778"/>
          <a:stretch/>
        </p:blipFill>
        <p:spPr>
          <a:xfrm>
            <a:off x="-205867" y="158829"/>
            <a:ext cx="2169782" cy="552142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16" name="Google Shape;516;p35"/>
          <p:cNvGraphicFramePr/>
          <p:nvPr/>
        </p:nvGraphicFramePr>
        <p:xfrm>
          <a:off x="2200050" y="211574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{92998E3F-2585-4670-9FEA-2554AE6F3BB1}</a:tableStyleId>
              </a:tblPr>
              <a:tblGrid>
                <a:gridCol w="399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2400" b="1"/>
                        <a:t>السبب</a:t>
                      </a:r>
                      <a:endParaRPr sz="2400" b="1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/>
                    </a:p>
                  </a:txBody>
                  <a:tcPr marL="91450" marR="91450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2400" b="1"/>
                        <a:t>الحرف الذي سبقها</a:t>
                      </a:r>
                      <a:endParaRPr sz="2400" b="1"/>
                    </a:p>
                  </a:txBody>
                  <a:tcPr marL="91450" marR="91450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2400" b="1"/>
                        <a:t>شكل الألف في آخرها </a:t>
                      </a:r>
                      <a:endParaRPr sz="2400" b="1"/>
                    </a:p>
                  </a:txBody>
                  <a:tcPr marL="91450" marR="91450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3200" b="1"/>
                        <a:t>الكلمة</a:t>
                      </a:r>
                      <a:endParaRPr sz="3200" b="1"/>
                    </a:p>
                  </a:txBody>
                  <a:tcPr marL="91450" marR="91450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2400"/>
                        <a:t>م</a:t>
                      </a:r>
                      <a:endParaRPr sz="2400"/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3200"/>
                        <a:t>استحيا</a:t>
                      </a: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2800"/>
                        <a:t>1</a:t>
                      </a:r>
                      <a:endParaRPr sz="2800"/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3200"/>
                        <a:t>نادى</a:t>
                      </a: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2800"/>
                        <a:t>2</a:t>
                      </a:r>
                      <a:endParaRPr sz="2800"/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3200"/>
                        <a:t>العليا</a:t>
                      </a: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2800"/>
                        <a:t>3</a:t>
                      </a:r>
                      <a:endParaRPr sz="2800"/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3200"/>
                        <a:t>السفلى</a:t>
                      </a: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2800"/>
                        <a:t>4</a:t>
                      </a:r>
                      <a:endParaRPr sz="2800"/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3200" b="1"/>
                        <a:t>صلّى</a:t>
                      </a: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2800"/>
                        <a:t>5</a:t>
                      </a:r>
                      <a:endParaRPr sz="2800"/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7" name="Google Shape;517;p35"/>
          <p:cNvSpPr txBox="1"/>
          <p:nvPr/>
        </p:nvSpPr>
        <p:spPr>
          <a:xfrm>
            <a:off x="8343478" y="3552800"/>
            <a:ext cx="11887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مقصورة</a:t>
            </a:r>
            <a:endParaRPr sz="28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18" name="Google Shape;518;p35"/>
          <p:cNvSpPr txBox="1"/>
          <p:nvPr/>
        </p:nvSpPr>
        <p:spPr>
          <a:xfrm>
            <a:off x="8386266" y="4759328"/>
            <a:ext cx="11887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مقصورة</a:t>
            </a:r>
            <a:endParaRPr sz="28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19" name="Google Shape;519;p35"/>
          <p:cNvSpPr txBox="1"/>
          <p:nvPr/>
        </p:nvSpPr>
        <p:spPr>
          <a:xfrm>
            <a:off x="8343478" y="3008110"/>
            <a:ext cx="11887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ممدودة</a:t>
            </a:r>
            <a:endParaRPr sz="28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0" name="Google Shape;520;p35"/>
          <p:cNvSpPr txBox="1"/>
          <p:nvPr/>
        </p:nvSpPr>
        <p:spPr>
          <a:xfrm>
            <a:off x="8366760" y="4172618"/>
            <a:ext cx="11887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ممدودة</a:t>
            </a:r>
            <a:endParaRPr sz="28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1" name="Google Shape;521;p35"/>
          <p:cNvSpPr txBox="1"/>
          <p:nvPr/>
        </p:nvSpPr>
        <p:spPr>
          <a:xfrm>
            <a:off x="6929948" y="2934165"/>
            <a:ext cx="10467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200" b="1">
                <a:solidFill>
                  <a:srgbClr val="62721F"/>
                </a:solidFill>
                <a:latin typeface="Garamond"/>
                <a:ea typeface="Garamond"/>
                <a:cs typeface="Garamond"/>
                <a:sym typeface="Garamond"/>
              </a:rPr>
              <a:t>ياء</a:t>
            </a:r>
            <a:endParaRPr sz="3200" b="1">
              <a:solidFill>
                <a:srgbClr val="62721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2" name="Google Shape;522;p35"/>
          <p:cNvSpPr txBox="1"/>
          <p:nvPr/>
        </p:nvSpPr>
        <p:spPr>
          <a:xfrm>
            <a:off x="6844504" y="4094111"/>
            <a:ext cx="10467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200" b="1">
                <a:solidFill>
                  <a:srgbClr val="62721F"/>
                </a:solidFill>
                <a:latin typeface="Garamond"/>
                <a:ea typeface="Garamond"/>
                <a:cs typeface="Garamond"/>
                <a:sym typeface="Garamond"/>
              </a:rPr>
              <a:t>ياء</a:t>
            </a:r>
            <a:endParaRPr sz="3200" b="1">
              <a:solidFill>
                <a:srgbClr val="62721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3" name="Google Shape;523;p35"/>
          <p:cNvSpPr txBox="1"/>
          <p:nvPr/>
        </p:nvSpPr>
        <p:spPr>
          <a:xfrm>
            <a:off x="6172112" y="3576408"/>
            <a:ext cx="23914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rgbClr val="62721F"/>
                </a:solidFill>
                <a:latin typeface="Garamond"/>
                <a:ea typeface="Garamond"/>
                <a:cs typeface="Garamond"/>
                <a:sym typeface="Garamond"/>
              </a:rPr>
              <a:t>حرف غير الياء</a:t>
            </a:r>
            <a:endParaRPr sz="2800" b="1">
              <a:solidFill>
                <a:srgbClr val="62721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4" name="Google Shape;524;p35"/>
          <p:cNvSpPr txBox="1"/>
          <p:nvPr/>
        </p:nvSpPr>
        <p:spPr>
          <a:xfrm>
            <a:off x="6228766" y="4695838"/>
            <a:ext cx="23914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rgbClr val="62721F"/>
                </a:solidFill>
                <a:latin typeface="Garamond"/>
                <a:ea typeface="Garamond"/>
                <a:cs typeface="Garamond"/>
                <a:sym typeface="Garamond"/>
              </a:rPr>
              <a:t>حرف غير الياء</a:t>
            </a:r>
            <a:endParaRPr sz="2800" b="1">
              <a:solidFill>
                <a:srgbClr val="62721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5" name="Google Shape;525;p35"/>
          <p:cNvSpPr txBox="1"/>
          <p:nvPr/>
        </p:nvSpPr>
        <p:spPr>
          <a:xfrm>
            <a:off x="2619425" y="3006754"/>
            <a:ext cx="32474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4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لأنها فعل غيرثلاثي وسبق بياء</a:t>
            </a:r>
            <a:endParaRPr sz="24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6" name="Google Shape;526;p35"/>
          <p:cNvSpPr txBox="1"/>
          <p:nvPr/>
        </p:nvSpPr>
        <p:spPr>
          <a:xfrm>
            <a:off x="2372321" y="3583577"/>
            <a:ext cx="3525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4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لأنها فعل غيرثلاثي ولم سبق بياء</a:t>
            </a:r>
            <a:endParaRPr sz="24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7" name="Google Shape;527;p35"/>
          <p:cNvSpPr txBox="1"/>
          <p:nvPr/>
        </p:nvSpPr>
        <p:spPr>
          <a:xfrm>
            <a:off x="2511562" y="4241969"/>
            <a:ext cx="32474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4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لأنها اسم غيرثلاثي وسبق بياء</a:t>
            </a:r>
            <a:endParaRPr sz="24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8" name="Google Shape;528;p35"/>
          <p:cNvSpPr txBox="1"/>
          <p:nvPr/>
        </p:nvSpPr>
        <p:spPr>
          <a:xfrm>
            <a:off x="2264642" y="4703634"/>
            <a:ext cx="37292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4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لأنها اسم غيرثلاثي ولم يسبق بياء</a:t>
            </a:r>
            <a:endParaRPr sz="24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9" name="Google Shape;529;p35"/>
          <p:cNvSpPr/>
          <p:nvPr/>
        </p:nvSpPr>
        <p:spPr>
          <a:xfrm>
            <a:off x="3879669" y="165116"/>
            <a:ext cx="73433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</a:t>
            </a:r>
            <a:r>
              <a:rPr lang="ar-OM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 يعيش المرء ما استحيا بخيرٍ</a:t>
            </a:r>
            <a:endParaRPr sz="28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0" name="Google Shape;530;p35"/>
          <p:cNvSpPr txBox="1"/>
          <p:nvPr/>
        </p:nvSpPr>
        <p:spPr>
          <a:xfrm>
            <a:off x="11152110" y="90162"/>
            <a:ext cx="1908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 u="sng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أمثلة:</a:t>
            </a:r>
            <a:endParaRPr sz="3600" u="sng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1" name="Google Shape;531;p35"/>
          <p:cNvSpPr txBox="1"/>
          <p:nvPr/>
        </p:nvSpPr>
        <p:spPr>
          <a:xfrm>
            <a:off x="7551319" y="1043160"/>
            <a:ext cx="449768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2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3</a:t>
            </a:r>
            <a:r>
              <a:rPr lang="ar-OM" sz="2800" b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-</a:t>
            </a:r>
            <a:r>
              <a:rPr lang="ar-OM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اليد العليا خير من اليد السفلى</a:t>
            </a:r>
            <a:endParaRPr sz="2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2" name="Google Shape;532;p35"/>
          <p:cNvSpPr txBox="1"/>
          <p:nvPr/>
        </p:nvSpPr>
        <p:spPr>
          <a:xfrm>
            <a:off x="6644438" y="600727"/>
            <a:ext cx="593840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2- نادى محمدُ أخاه لقراءة القرآن الكريم</a:t>
            </a:r>
            <a:r>
              <a:rPr lang="ar-OM" sz="3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3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533" name="Google Shape;533;p35"/>
          <p:cNvCxnSpPr/>
          <p:nvPr/>
        </p:nvCxnSpPr>
        <p:spPr>
          <a:xfrm flipH="1">
            <a:off x="8137985" y="622396"/>
            <a:ext cx="823135" cy="1858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4" name="Google Shape;534;p35"/>
          <p:cNvCxnSpPr/>
          <p:nvPr/>
        </p:nvCxnSpPr>
        <p:spPr>
          <a:xfrm flipH="1">
            <a:off x="10287986" y="1069215"/>
            <a:ext cx="642055" cy="1534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5" name="Google Shape;535;p35"/>
          <p:cNvCxnSpPr/>
          <p:nvPr/>
        </p:nvCxnSpPr>
        <p:spPr>
          <a:xfrm flipH="1">
            <a:off x="9746020" y="1522350"/>
            <a:ext cx="630291" cy="41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6" name="Google Shape;536;p35"/>
          <p:cNvCxnSpPr/>
          <p:nvPr/>
        </p:nvCxnSpPr>
        <p:spPr>
          <a:xfrm flipH="1">
            <a:off x="7558991" y="1540326"/>
            <a:ext cx="784487" cy="2657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7" name="Google Shape;537;p35"/>
          <p:cNvCxnSpPr/>
          <p:nvPr/>
        </p:nvCxnSpPr>
        <p:spPr>
          <a:xfrm flipH="1">
            <a:off x="10085568" y="1956180"/>
            <a:ext cx="784487" cy="2657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8" name="Google Shape;538;p35"/>
          <p:cNvSpPr txBox="1"/>
          <p:nvPr/>
        </p:nvSpPr>
        <p:spPr>
          <a:xfrm>
            <a:off x="8392042" y="5330679"/>
            <a:ext cx="11887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مقصورة</a:t>
            </a:r>
            <a:endParaRPr sz="28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9" name="Google Shape;539;p35"/>
          <p:cNvSpPr txBox="1"/>
          <p:nvPr/>
        </p:nvSpPr>
        <p:spPr>
          <a:xfrm>
            <a:off x="6176840" y="5297001"/>
            <a:ext cx="23914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rgbClr val="62721F"/>
                </a:solidFill>
                <a:latin typeface="Garamond"/>
                <a:ea typeface="Garamond"/>
                <a:cs typeface="Garamond"/>
                <a:sym typeface="Garamond"/>
              </a:rPr>
              <a:t>حرف غير الياء</a:t>
            </a:r>
            <a:endParaRPr sz="2800" b="1">
              <a:solidFill>
                <a:srgbClr val="62721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0" name="Google Shape;540;p35"/>
          <p:cNvSpPr txBox="1"/>
          <p:nvPr/>
        </p:nvSpPr>
        <p:spPr>
          <a:xfrm>
            <a:off x="2378522" y="5339415"/>
            <a:ext cx="37292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4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لأنها اسم غيرثلاثي ولم يسبق بياء</a:t>
            </a:r>
            <a:endParaRPr sz="24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1" name="Google Shape;541;p35"/>
          <p:cNvSpPr txBox="1"/>
          <p:nvPr/>
        </p:nvSpPr>
        <p:spPr>
          <a:xfrm>
            <a:off x="7453300" y="1467475"/>
            <a:ext cx="449768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2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4- صلّى محمد ركعتي الفجر</a:t>
            </a:r>
            <a:endParaRPr sz="2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36"/>
          <p:cNvGrpSpPr/>
          <p:nvPr/>
        </p:nvGrpSpPr>
        <p:grpSpPr>
          <a:xfrm>
            <a:off x="-300786" y="0"/>
            <a:ext cx="12492785" cy="6857989"/>
            <a:chOff x="0" y="11"/>
            <a:chExt cx="12191999" cy="6857989"/>
          </a:xfrm>
        </p:grpSpPr>
        <p:pic>
          <p:nvPicPr>
            <p:cNvPr id="547" name="Google Shape;547;p36"/>
            <p:cNvPicPr preferRelativeResize="0"/>
            <p:nvPr/>
          </p:nvPicPr>
          <p:blipFill rotWithShape="1">
            <a:blip r:embed="rId3">
              <a:alphaModFix/>
            </a:blip>
            <a:srcRect t="63809"/>
            <a:stretch/>
          </p:blipFill>
          <p:spPr>
            <a:xfrm>
              <a:off x="0" y="6048102"/>
              <a:ext cx="12191999" cy="809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8" name="Google Shape;548;p36"/>
            <p:cNvPicPr preferRelativeResize="0"/>
            <p:nvPr/>
          </p:nvPicPr>
          <p:blipFill rotWithShape="1">
            <a:blip r:embed="rId4">
              <a:alphaModFix/>
            </a:blip>
            <a:srcRect t="6614" b="9116"/>
            <a:stretch/>
          </p:blipFill>
          <p:spPr>
            <a:xfrm>
              <a:off x="0" y="11"/>
              <a:ext cx="12191999" cy="60480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9" name="Google Shape;549;p36"/>
          <p:cNvPicPr preferRelativeResize="0"/>
          <p:nvPr/>
        </p:nvPicPr>
        <p:blipFill rotWithShape="1">
          <a:blip r:embed="rId5">
            <a:alphaModFix/>
          </a:blip>
          <a:srcRect b="7778"/>
          <a:stretch/>
        </p:blipFill>
        <p:spPr>
          <a:xfrm>
            <a:off x="-205866" y="263343"/>
            <a:ext cx="3129065" cy="5521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36" descr="Screen Clipping"/>
          <p:cNvPicPr preferRelativeResize="0"/>
          <p:nvPr/>
        </p:nvPicPr>
        <p:blipFill rotWithShape="1">
          <a:blip r:embed="rId6">
            <a:alphaModFix/>
          </a:blip>
          <a:srcRect t="54738"/>
          <a:stretch/>
        </p:blipFill>
        <p:spPr>
          <a:xfrm>
            <a:off x="2399000" y="1101327"/>
            <a:ext cx="8092159" cy="595021"/>
          </a:xfrm>
          <a:prstGeom prst="rect">
            <a:avLst/>
          </a:prstGeom>
          <a:noFill/>
          <a:ln w="3810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51" name="Google Shape;551;p36"/>
          <p:cNvSpPr txBox="1"/>
          <p:nvPr/>
        </p:nvSpPr>
        <p:spPr>
          <a:xfrm>
            <a:off x="6445079" y="1227849"/>
            <a:ext cx="906928" cy="4001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مقصورة</a:t>
            </a:r>
            <a:endParaRPr sz="20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2" name="Google Shape;552;p36"/>
          <p:cNvSpPr/>
          <p:nvPr/>
        </p:nvSpPr>
        <p:spPr>
          <a:xfrm>
            <a:off x="9232048" y="2651042"/>
            <a:ext cx="1973301" cy="832853"/>
          </a:xfrm>
          <a:prstGeom prst="flowChartMultidocument">
            <a:avLst/>
          </a:prstGeom>
          <a:solidFill>
            <a:srgbClr val="FF0000"/>
          </a:solidFill>
          <a:ln w="15875" cap="flat" cmpd="sng">
            <a:solidFill>
              <a:srgbClr val="2B6E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0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سؤال</a:t>
            </a:r>
            <a:endParaRPr sz="40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3" name="Google Shape;553;p36"/>
          <p:cNvSpPr txBox="1"/>
          <p:nvPr/>
        </p:nvSpPr>
        <p:spPr>
          <a:xfrm>
            <a:off x="2242978" y="4438590"/>
            <a:ext cx="9352782" cy="646331"/>
          </a:xfrm>
          <a:prstGeom prst="rect">
            <a:avLst/>
          </a:prstGeom>
          <a:solidFill>
            <a:srgbClr val="F1A9C6"/>
          </a:solidFill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لماذا نكتب اسم ( يحيى ) بألف مقصورة ،رغم أنّه سبق بياء ؟</a:t>
            </a:r>
            <a:endParaRPr sz="3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54" name="Google Shape;554;p36"/>
          <p:cNvPicPr preferRelativeResize="0"/>
          <p:nvPr/>
        </p:nvPicPr>
        <p:blipFill rotWithShape="1">
          <a:blip r:embed="rId7">
            <a:alphaModFix/>
          </a:blip>
          <a:srcRect l="52981"/>
          <a:stretch/>
        </p:blipFill>
        <p:spPr>
          <a:xfrm>
            <a:off x="10915538" y="300953"/>
            <a:ext cx="818623" cy="1698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37" descr="Screen Clipping"/>
          <p:cNvPicPr preferRelativeResize="0"/>
          <p:nvPr/>
        </p:nvPicPr>
        <p:blipFill rotWithShape="1">
          <a:blip r:embed="rId3">
            <a:alphaModFix/>
          </a:blip>
          <a:srcRect t="56490"/>
          <a:stretch/>
        </p:blipFill>
        <p:spPr>
          <a:xfrm>
            <a:off x="664029" y="3635765"/>
            <a:ext cx="10972800" cy="2595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37" descr="Screen Clipping"/>
          <p:cNvPicPr preferRelativeResize="0"/>
          <p:nvPr/>
        </p:nvPicPr>
        <p:blipFill rotWithShape="1">
          <a:blip r:embed="rId3">
            <a:alphaModFix/>
          </a:blip>
          <a:srcRect b="65175"/>
          <a:stretch/>
        </p:blipFill>
        <p:spPr>
          <a:xfrm>
            <a:off x="666206" y="1210492"/>
            <a:ext cx="10924904" cy="17902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1" name="Google Shape;561;p37"/>
          <p:cNvCxnSpPr/>
          <p:nvPr/>
        </p:nvCxnSpPr>
        <p:spPr>
          <a:xfrm flipH="1">
            <a:off x="7406640" y="1998618"/>
            <a:ext cx="574766" cy="1306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2" name="Google Shape;562;p37"/>
          <p:cNvCxnSpPr/>
          <p:nvPr/>
        </p:nvCxnSpPr>
        <p:spPr>
          <a:xfrm rot="10800000">
            <a:off x="9543508" y="2451465"/>
            <a:ext cx="622664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3" name="Google Shape;563;p37"/>
          <p:cNvCxnSpPr/>
          <p:nvPr/>
        </p:nvCxnSpPr>
        <p:spPr>
          <a:xfrm flipH="1">
            <a:off x="8490858" y="2011682"/>
            <a:ext cx="574766" cy="1306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4" name="Google Shape;564;p37"/>
          <p:cNvCxnSpPr/>
          <p:nvPr/>
        </p:nvCxnSpPr>
        <p:spPr>
          <a:xfrm flipH="1">
            <a:off x="6929848" y="4111506"/>
            <a:ext cx="4661262" cy="435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5" name="Google Shape;565;p37"/>
          <p:cNvCxnSpPr/>
          <p:nvPr/>
        </p:nvCxnSpPr>
        <p:spPr>
          <a:xfrm flipH="1">
            <a:off x="8869681" y="4591599"/>
            <a:ext cx="574766" cy="1306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6" name="Google Shape;566;p37"/>
          <p:cNvSpPr/>
          <p:nvPr/>
        </p:nvSpPr>
        <p:spPr>
          <a:xfrm>
            <a:off x="9387031" y="265611"/>
            <a:ext cx="2548067" cy="944881"/>
          </a:xfrm>
          <a:prstGeom prst="flowChartMultidocument">
            <a:avLst/>
          </a:prstGeom>
          <a:solidFill>
            <a:srgbClr val="EBD18B"/>
          </a:solidFill>
          <a:ln w="38100" cap="flat" cmpd="sng">
            <a:solidFill>
              <a:srgbClr val="2237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000" b="1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rPr>
              <a:t>الجواب</a:t>
            </a:r>
            <a:endParaRPr sz="4000" b="1">
              <a:solidFill>
                <a:srgbClr val="FEFEFE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7" name="Google Shape;567;p37"/>
          <p:cNvSpPr txBox="1"/>
          <p:nvPr/>
        </p:nvSpPr>
        <p:spPr>
          <a:xfrm>
            <a:off x="803367" y="4111506"/>
            <a:ext cx="4667507" cy="646331"/>
          </a:xfrm>
          <a:prstGeom prst="rect">
            <a:avLst/>
          </a:prstGeom>
          <a:gradFill>
            <a:gsLst>
              <a:gs pos="0">
                <a:srgbClr val="F3E6CF"/>
              </a:gs>
              <a:gs pos="100000">
                <a:srgbClr val="E4C380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للتفريق بينها وبين الفعل (يحيا)</a:t>
            </a:r>
            <a:endParaRPr sz="3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568" name="Google Shape;568;p37"/>
          <p:cNvCxnSpPr/>
          <p:nvPr/>
        </p:nvCxnSpPr>
        <p:spPr>
          <a:xfrm flipH="1">
            <a:off x="10297480" y="5615785"/>
            <a:ext cx="727167" cy="435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9" name="Google Shape;569;p37"/>
          <p:cNvCxnSpPr/>
          <p:nvPr/>
        </p:nvCxnSpPr>
        <p:spPr>
          <a:xfrm flipH="1">
            <a:off x="6566264" y="6117705"/>
            <a:ext cx="727167" cy="435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0" name="Google Shape;570;p37"/>
          <p:cNvCxnSpPr/>
          <p:nvPr/>
        </p:nvCxnSpPr>
        <p:spPr>
          <a:xfrm rot="10800000">
            <a:off x="7358742" y="2451465"/>
            <a:ext cx="622664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1" name="Google Shape;571;p37"/>
          <p:cNvSpPr txBox="1"/>
          <p:nvPr/>
        </p:nvSpPr>
        <p:spPr>
          <a:xfrm>
            <a:off x="5516593" y="3525185"/>
            <a:ext cx="10997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0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لماذا؟</a:t>
            </a:r>
            <a:endParaRPr sz="40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2" name="Google Shape;572;p37"/>
          <p:cNvSpPr txBox="1"/>
          <p:nvPr/>
        </p:nvSpPr>
        <p:spPr>
          <a:xfrm>
            <a:off x="10297480" y="2994387"/>
            <a:ext cx="111034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0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مثال:</a:t>
            </a:r>
            <a:endParaRPr sz="4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20"/>
          <p:cNvGrpSpPr/>
          <p:nvPr/>
        </p:nvGrpSpPr>
        <p:grpSpPr>
          <a:xfrm>
            <a:off x="0" y="11"/>
            <a:ext cx="12191999" cy="6857989"/>
            <a:chOff x="0" y="11"/>
            <a:chExt cx="12191999" cy="6857989"/>
          </a:xfrm>
        </p:grpSpPr>
        <p:pic>
          <p:nvPicPr>
            <p:cNvPr id="173" name="Google Shape;173;p20"/>
            <p:cNvPicPr preferRelativeResize="0"/>
            <p:nvPr/>
          </p:nvPicPr>
          <p:blipFill rotWithShape="1">
            <a:blip r:embed="rId3">
              <a:alphaModFix/>
            </a:blip>
            <a:srcRect t="63809"/>
            <a:stretch/>
          </p:blipFill>
          <p:spPr>
            <a:xfrm>
              <a:off x="0" y="6048102"/>
              <a:ext cx="12191999" cy="809898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74" name="Google Shape;174;p20"/>
            <p:cNvPicPr preferRelativeResize="0"/>
            <p:nvPr/>
          </p:nvPicPr>
          <p:blipFill rotWithShape="1">
            <a:blip r:embed="rId4">
              <a:alphaModFix/>
            </a:blip>
            <a:srcRect t="6614" b="9116"/>
            <a:stretch/>
          </p:blipFill>
          <p:spPr>
            <a:xfrm>
              <a:off x="0" y="11"/>
              <a:ext cx="12191999" cy="6048092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75" name="Google Shape;175;p20"/>
          <p:cNvSpPr/>
          <p:nvPr/>
        </p:nvSpPr>
        <p:spPr>
          <a:xfrm flipH="1">
            <a:off x="1737357" y="1257312"/>
            <a:ext cx="7822219" cy="4743438"/>
          </a:xfrm>
          <a:custGeom>
            <a:avLst/>
            <a:gdLst/>
            <a:ahLst/>
            <a:cxnLst/>
            <a:rect l="l" t="t" r="r" b="b"/>
            <a:pathLst>
              <a:path w="1624" h="1408" extrusionOk="0">
                <a:moveTo>
                  <a:pt x="1582" y="484"/>
                </a:moveTo>
                <a:cubicBezTo>
                  <a:pt x="1584" y="482"/>
                  <a:pt x="1577" y="475"/>
                  <a:pt x="1575" y="466"/>
                </a:cubicBezTo>
                <a:cubicBezTo>
                  <a:pt x="1574" y="457"/>
                  <a:pt x="1578" y="441"/>
                  <a:pt x="1578" y="435"/>
                </a:cubicBezTo>
                <a:cubicBezTo>
                  <a:pt x="1579" y="429"/>
                  <a:pt x="1572" y="430"/>
                  <a:pt x="1572" y="424"/>
                </a:cubicBezTo>
                <a:cubicBezTo>
                  <a:pt x="1573" y="418"/>
                  <a:pt x="1570" y="398"/>
                  <a:pt x="1570" y="384"/>
                </a:cubicBezTo>
                <a:cubicBezTo>
                  <a:pt x="1570" y="370"/>
                  <a:pt x="1570" y="376"/>
                  <a:pt x="1570" y="372"/>
                </a:cubicBezTo>
                <a:cubicBezTo>
                  <a:pt x="1569" y="369"/>
                  <a:pt x="1563" y="358"/>
                  <a:pt x="1563" y="355"/>
                </a:cubicBezTo>
                <a:cubicBezTo>
                  <a:pt x="1563" y="352"/>
                  <a:pt x="1563" y="336"/>
                  <a:pt x="1564" y="331"/>
                </a:cubicBezTo>
                <a:cubicBezTo>
                  <a:pt x="1566" y="326"/>
                  <a:pt x="1569" y="325"/>
                  <a:pt x="1569" y="323"/>
                </a:cubicBezTo>
                <a:cubicBezTo>
                  <a:pt x="1570" y="321"/>
                  <a:pt x="1568" y="315"/>
                  <a:pt x="1564" y="314"/>
                </a:cubicBezTo>
                <a:cubicBezTo>
                  <a:pt x="1559" y="314"/>
                  <a:pt x="1560" y="308"/>
                  <a:pt x="1560" y="305"/>
                </a:cubicBezTo>
                <a:cubicBezTo>
                  <a:pt x="1561" y="302"/>
                  <a:pt x="1564" y="290"/>
                  <a:pt x="1564" y="290"/>
                </a:cubicBezTo>
                <a:cubicBezTo>
                  <a:pt x="1561" y="283"/>
                  <a:pt x="1561" y="283"/>
                  <a:pt x="1561" y="283"/>
                </a:cubicBezTo>
                <a:cubicBezTo>
                  <a:pt x="1561" y="283"/>
                  <a:pt x="1561" y="283"/>
                  <a:pt x="1551" y="273"/>
                </a:cubicBezTo>
                <a:cubicBezTo>
                  <a:pt x="1550" y="261"/>
                  <a:pt x="1550" y="261"/>
                  <a:pt x="1550" y="261"/>
                </a:cubicBezTo>
                <a:cubicBezTo>
                  <a:pt x="1559" y="245"/>
                  <a:pt x="1559" y="245"/>
                  <a:pt x="1559" y="245"/>
                </a:cubicBezTo>
                <a:cubicBezTo>
                  <a:pt x="1559" y="245"/>
                  <a:pt x="1559" y="245"/>
                  <a:pt x="1563" y="237"/>
                </a:cubicBezTo>
                <a:cubicBezTo>
                  <a:pt x="1566" y="229"/>
                  <a:pt x="1562" y="227"/>
                  <a:pt x="1562" y="227"/>
                </a:cubicBezTo>
                <a:cubicBezTo>
                  <a:pt x="1552" y="219"/>
                  <a:pt x="1552" y="219"/>
                  <a:pt x="1552" y="219"/>
                </a:cubicBezTo>
                <a:cubicBezTo>
                  <a:pt x="1555" y="207"/>
                  <a:pt x="1555" y="207"/>
                  <a:pt x="1555" y="207"/>
                </a:cubicBezTo>
                <a:cubicBezTo>
                  <a:pt x="1556" y="191"/>
                  <a:pt x="1556" y="191"/>
                  <a:pt x="1556" y="191"/>
                </a:cubicBezTo>
                <a:cubicBezTo>
                  <a:pt x="1556" y="191"/>
                  <a:pt x="1556" y="191"/>
                  <a:pt x="1554" y="186"/>
                </a:cubicBezTo>
                <a:cubicBezTo>
                  <a:pt x="1552" y="180"/>
                  <a:pt x="1552" y="176"/>
                  <a:pt x="1552" y="176"/>
                </a:cubicBezTo>
                <a:cubicBezTo>
                  <a:pt x="1552" y="176"/>
                  <a:pt x="1549" y="168"/>
                  <a:pt x="1549" y="162"/>
                </a:cubicBezTo>
                <a:cubicBezTo>
                  <a:pt x="1549" y="156"/>
                  <a:pt x="1556" y="148"/>
                  <a:pt x="1556" y="148"/>
                </a:cubicBezTo>
                <a:cubicBezTo>
                  <a:pt x="1557" y="134"/>
                  <a:pt x="1557" y="134"/>
                  <a:pt x="1557" y="134"/>
                </a:cubicBezTo>
                <a:cubicBezTo>
                  <a:pt x="1557" y="134"/>
                  <a:pt x="1551" y="124"/>
                  <a:pt x="1551" y="118"/>
                </a:cubicBezTo>
                <a:cubicBezTo>
                  <a:pt x="1550" y="112"/>
                  <a:pt x="1550" y="108"/>
                  <a:pt x="1553" y="98"/>
                </a:cubicBezTo>
                <a:cubicBezTo>
                  <a:pt x="1557" y="88"/>
                  <a:pt x="1549" y="86"/>
                  <a:pt x="1549" y="86"/>
                </a:cubicBezTo>
                <a:cubicBezTo>
                  <a:pt x="1544" y="75"/>
                  <a:pt x="1544" y="75"/>
                  <a:pt x="1544" y="75"/>
                </a:cubicBezTo>
                <a:cubicBezTo>
                  <a:pt x="1544" y="75"/>
                  <a:pt x="1551" y="60"/>
                  <a:pt x="1551" y="52"/>
                </a:cubicBezTo>
                <a:cubicBezTo>
                  <a:pt x="1551" y="45"/>
                  <a:pt x="1552" y="35"/>
                  <a:pt x="1550" y="23"/>
                </a:cubicBezTo>
                <a:cubicBezTo>
                  <a:pt x="1548" y="15"/>
                  <a:pt x="1548" y="11"/>
                  <a:pt x="1548" y="3"/>
                </a:cubicBezTo>
                <a:cubicBezTo>
                  <a:pt x="1546" y="3"/>
                  <a:pt x="1544" y="3"/>
                  <a:pt x="1542" y="3"/>
                </a:cubicBezTo>
                <a:cubicBezTo>
                  <a:pt x="1532" y="0"/>
                  <a:pt x="1530" y="2"/>
                  <a:pt x="1523" y="7"/>
                </a:cubicBezTo>
                <a:cubicBezTo>
                  <a:pt x="1516" y="12"/>
                  <a:pt x="1508" y="14"/>
                  <a:pt x="1497" y="8"/>
                </a:cubicBezTo>
                <a:cubicBezTo>
                  <a:pt x="1486" y="3"/>
                  <a:pt x="1483" y="10"/>
                  <a:pt x="1479" y="10"/>
                </a:cubicBezTo>
                <a:cubicBezTo>
                  <a:pt x="1474" y="10"/>
                  <a:pt x="1463" y="17"/>
                  <a:pt x="1463" y="17"/>
                </a:cubicBezTo>
                <a:cubicBezTo>
                  <a:pt x="1443" y="15"/>
                  <a:pt x="1443" y="15"/>
                  <a:pt x="1443" y="15"/>
                </a:cubicBezTo>
                <a:cubicBezTo>
                  <a:pt x="1443" y="15"/>
                  <a:pt x="1430" y="11"/>
                  <a:pt x="1418" y="12"/>
                </a:cubicBezTo>
                <a:cubicBezTo>
                  <a:pt x="1406" y="12"/>
                  <a:pt x="1331" y="30"/>
                  <a:pt x="1306" y="21"/>
                </a:cubicBezTo>
                <a:cubicBezTo>
                  <a:pt x="1282" y="12"/>
                  <a:pt x="1277" y="22"/>
                  <a:pt x="1245" y="15"/>
                </a:cubicBezTo>
                <a:cubicBezTo>
                  <a:pt x="1235" y="13"/>
                  <a:pt x="1206" y="21"/>
                  <a:pt x="1206" y="21"/>
                </a:cubicBezTo>
                <a:cubicBezTo>
                  <a:pt x="1206" y="21"/>
                  <a:pt x="1197" y="14"/>
                  <a:pt x="1189" y="22"/>
                </a:cubicBezTo>
                <a:cubicBezTo>
                  <a:pt x="1180" y="30"/>
                  <a:pt x="1175" y="27"/>
                  <a:pt x="1162" y="34"/>
                </a:cubicBezTo>
                <a:cubicBezTo>
                  <a:pt x="1149" y="40"/>
                  <a:pt x="1137" y="38"/>
                  <a:pt x="1137" y="33"/>
                </a:cubicBezTo>
                <a:cubicBezTo>
                  <a:pt x="1137" y="29"/>
                  <a:pt x="1126" y="26"/>
                  <a:pt x="1126" y="26"/>
                </a:cubicBezTo>
                <a:cubicBezTo>
                  <a:pt x="1113" y="31"/>
                  <a:pt x="1113" y="31"/>
                  <a:pt x="1113" y="31"/>
                </a:cubicBezTo>
                <a:cubicBezTo>
                  <a:pt x="1113" y="31"/>
                  <a:pt x="1106" y="38"/>
                  <a:pt x="1101" y="33"/>
                </a:cubicBezTo>
                <a:cubicBezTo>
                  <a:pt x="1097" y="29"/>
                  <a:pt x="1090" y="23"/>
                  <a:pt x="1090" y="23"/>
                </a:cubicBezTo>
                <a:cubicBezTo>
                  <a:pt x="1090" y="23"/>
                  <a:pt x="1065" y="26"/>
                  <a:pt x="1058" y="31"/>
                </a:cubicBezTo>
                <a:cubicBezTo>
                  <a:pt x="1051" y="36"/>
                  <a:pt x="1011" y="45"/>
                  <a:pt x="1005" y="41"/>
                </a:cubicBezTo>
                <a:cubicBezTo>
                  <a:pt x="999" y="37"/>
                  <a:pt x="980" y="39"/>
                  <a:pt x="976" y="38"/>
                </a:cubicBezTo>
                <a:cubicBezTo>
                  <a:pt x="971" y="37"/>
                  <a:pt x="955" y="36"/>
                  <a:pt x="948" y="39"/>
                </a:cubicBezTo>
                <a:cubicBezTo>
                  <a:pt x="941" y="43"/>
                  <a:pt x="944" y="42"/>
                  <a:pt x="933" y="40"/>
                </a:cubicBezTo>
                <a:cubicBezTo>
                  <a:pt x="923" y="37"/>
                  <a:pt x="907" y="33"/>
                  <a:pt x="907" y="33"/>
                </a:cubicBezTo>
                <a:cubicBezTo>
                  <a:pt x="907" y="33"/>
                  <a:pt x="903" y="39"/>
                  <a:pt x="891" y="41"/>
                </a:cubicBezTo>
                <a:cubicBezTo>
                  <a:pt x="880" y="43"/>
                  <a:pt x="861" y="37"/>
                  <a:pt x="861" y="37"/>
                </a:cubicBezTo>
                <a:cubicBezTo>
                  <a:pt x="861" y="37"/>
                  <a:pt x="849" y="25"/>
                  <a:pt x="843" y="33"/>
                </a:cubicBezTo>
                <a:cubicBezTo>
                  <a:pt x="838" y="41"/>
                  <a:pt x="845" y="39"/>
                  <a:pt x="835" y="41"/>
                </a:cubicBezTo>
                <a:cubicBezTo>
                  <a:pt x="824" y="43"/>
                  <a:pt x="814" y="42"/>
                  <a:pt x="818" y="42"/>
                </a:cubicBezTo>
                <a:cubicBezTo>
                  <a:pt x="823" y="42"/>
                  <a:pt x="814" y="39"/>
                  <a:pt x="808" y="41"/>
                </a:cubicBezTo>
                <a:cubicBezTo>
                  <a:pt x="802" y="42"/>
                  <a:pt x="790" y="41"/>
                  <a:pt x="785" y="44"/>
                </a:cubicBezTo>
                <a:cubicBezTo>
                  <a:pt x="781" y="47"/>
                  <a:pt x="774" y="53"/>
                  <a:pt x="768" y="47"/>
                </a:cubicBezTo>
                <a:cubicBezTo>
                  <a:pt x="762" y="41"/>
                  <a:pt x="739" y="39"/>
                  <a:pt x="726" y="41"/>
                </a:cubicBezTo>
                <a:cubicBezTo>
                  <a:pt x="713" y="44"/>
                  <a:pt x="667" y="47"/>
                  <a:pt x="656" y="49"/>
                </a:cubicBezTo>
                <a:cubicBezTo>
                  <a:pt x="646" y="51"/>
                  <a:pt x="608" y="74"/>
                  <a:pt x="607" y="50"/>
                </a:cubicBezTo>
                <a:cubicBezTo>
                  <a:pt x="607" y="42"/>
                  <a:pt x="593" y="46"/>
                  <a:pt x="593" y="46"/>
                </a:cubicBezTo>
                <a:cubicBezTo>
                  <a:pt x="593" y="46"/>
                  <a:pt x="580" y="55"/>
                  <a:pt x="577" y="49"/>
                </a:cubicBezTo>
                <a:cubicBezTo>
                  <a:pt x="574" y="43"/>
                  <a:pt x="567" y="57"/>
                  <a:pt x="564" y="46"/>
                </a:cubicBezTo>
                <a:cubicBezTo>
                  <a:pt x="537" y="47"/>
                  <a:pt x="512" y="51"/>
                  <a:pt x="497" y="52"/>
                </a:cubicBezTo>
                <a:cubicBezTo>
                  <a:pt x="488" y="52"/>
                  <a:pt x="487" y="63"/>
                  <a:pt x="472" y="64"/>
                </a:cubicBezTo>
                <a:cubicBezTo>
                  <a:pt x="457" y="64"/>
                  <a:pt x="387" y="57"/>
                  <a:pt x="363" y="56"/>
                </a:cubicBezTo>
                <a:cubicBezTo>
                  <a:pt x="339" y="56"/>
                  <a:pt x="335" y="66"/>
                  <a:pt x="335" y="66"/>
                </a:cubicBezTo>
                <a:cubicBezTo>
                  <a:pt x="319" y="65"/>
                  <a:pt x="319" y="65"/>
                  <a:pt x="319" y="65"/>
                </a:cubicBezTo>
                <a:cubicBezTo>
                  <a:pt x="319" y="65"/>
                  <a:pt x="296" y="65"/>
                  <a:pt x="279" y="68"/>
                </a:cubicBezTo>
                <a:cubicBezTo>
                  <a:pt x="261" y="70"/>
                  <a:pt x="259" y="70"/>
                  <a:pt x="243" y="74"/>
                </a:cubicBezTo>
                <a:cubicBezTo>
                  <a:pt x="227" y="78"/>
                  <a:pt x="203" y="76"/>
                  <a:pt x="198" y="73"/>
                </a:cubicBezTo>
                <a:cubicBezTo>
                  <a:pt x="194" y="70"/>
                  <a:pt x="179" y="75"/>
                  <a:pt x="168" y="71"/>
                </a:cubicBezTo>
                <a:cubicBezTo>
                  <a:pt x="158" y="67"/>
                  <a:pt x="154" y="73"/>
                  <a:pt x="142" y="74"/>
                </a:cubicBezTo>
                <a:cubicBezTo>
                  <a:pt x="130" y="75"/>
                  <a:pt x="109" y="80"/>
                  <a:pt x="97" y="79"/>
                </a:cubicBezTo>
                <a:cubicBezTo>
                  <a:pt x="85" y="78"/>
                  <a:pt x="44" y="87"/>
                  <a:pt x="33" y="82"/>
                </a:cubicBezTo>
                <a:cubicBezTo>
                  <a:pt x="23" y="76"/>
                  <a:pt x="24" y="81"/>
                  <a:pt x="9" y="80"/>
                </a:cubicBezTo>
                <a:cubicBezTo>
                  <a:pt x="6" y="80"/>
                  <a:pt x="3" y="80"/>
                  <a:pt x="0" y="81"/>
                </a:cubicBezTo>
                <a:cubicBezTo>
                  <a:pt x="1" y="91"/>
                  <a:pt x="2" y="95"/>
                  <a:pt x="1" y="104"/>
                </a:cubicBezTo>
                <a:cubicBezTo>
                  <a:pt x="0" y="116"/>
                  <a:pt x="2" y="126"/>
                  <a:pt x="3" y="134"/>
                </a:cubicBezTo>
                <a:cubicBezTo>
                  <a:pt x="3" y="142"/>
                  <a:pt x="12" y="155"/>
                  <a:pt x="12" y="155"/>
                </a:cubicBezTo>
                <a:cubicBezTo>
                  <a:pt x="8" y="168"/>
                  <a:pt x="8" y="168"/>
                  <a:pt x="8" y="168"/>
                </a:cubicBezTo>
                <a:cubicBezTo>
                  <a:pt x="8" y="168"/>
                  <a:pt x="1" y="170"/>
                  <a:pt x="5" y="180"/>
                </a:cubicBezTo>
                <a:cubicBezTo>
                  <a:pt x="10" y="189"/>
                  <a:pt x="10" y="193"/>
                  <a:pt x="10" y="199"/>
                </a:cubicBezTo>
                <a:cubicBezTo>
                  <a:pt x="10" y="205"/>
                  <a:pt x="5" y="215"/>
                  <a:pt x="5" y="215"/>
                </a:cubicBezTo>
                <a:cubicBezTo>
                  <a:pt x="8" y="229"/>
                  <a:pt x="8" y="229"/>
                  <a:pt x="8" y="229"/>
                </a:cubicBezTo>
                <a:cubicBezTo>
                  <a:pt x="8" y="229"/>
                  <a:pt x="16" y="237"/>
                  <a:pt x="16" y="243"/>
                </a:cubicBezTo>
                <a:cubicBezTo>
                  <a:pt x="17" y="249"/>
                  <a:pt x="15" y="257"/>
                  <a:pt x="15" y="257"/>
                </a:cubicBezTo>
                <a:cubicBezTo>
                  <a:pt x="15" y="257"/>
                  <a:pt x="15" y="261"/>
                  <a:pt x="14" y="267"/>
                </a:cubicBezTo>
                <a:cubicBezTo>
                  <a:pt x="12" y="273"/>
                  <a:pt x="12" y="273"/>
                  <a:pt x="12" y="273"/>
                </a:cubicBezTo>
                <a:cubicBezTo>
                  <a:pt x="15" y="288"/>
                  <a:pt x="15" y="288"/>
                  <a:pt x="15" y="288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10" y="309"/>
                  <a:pt x="10" y="309"/>
                  <a:pt x="10" y="309"/>
                </a:cubicBezTo>
                <a:cubicBezTo>
                  <a:pt x="10" y="309"/>
                  <a:pt x="6" y="311"/>
                  <a:pt x="10" y="319"/>
                </a:cubicBezTo>
                <a:cubicBezTo>
                  <a:pt x="15" y="326"/>
                  <a:pt x="15" y="326"/>
                  <a:pt x="15" y="326"/>
                </a:cubicBezTo>
                <a:cubicBezTo>
                  <a:pt x="14" y="340"/>
                  <a:pt x="14" y="340"/>
                  <a:pt x="14" y="340"/>
                </a:cubicBezTo>
                <a:cubicBezTo>
                  <a:pt x="15" y="358"/>
                  <a:pt x="15" y="358"/>
                  <a:pt x="15" y="358"/>
                </a:cubicBezTo>
                <a:cubicBezTo>
                  <a:pt x="5" y="369"/>
                  <a:pt x="17" y="364"/>
                  <a:pt x="17" y="364"/>
                </a:cubicBezTo>
                <a:cubicBezTo>
                  <a:pt x="15" y="372"/>
                  <a:pt x="15" y="372"/>
                  <a:pt x="15" y="372"/>
                </a:cubicBezTo>
                <a:cubicBezTo>
                  <a:pt x="15" y="372"/>
                  <a:pt x="19" y="383"/>
                  <a:pt x="20" y="386"/>
                </a:cubicBezTo>
                <a:cubicBezTo>
                  <a:pt x="21" y="389"/>
                  <a:pt x="22" y="395"/>
                  <a:pt x="18" y="396"/>
                </a:cubicBezTo>
                <a:cubicBezTo>
                  <a:pt x="13" y="397"/>
                  <a:pt x="12" y="403"/>
                  <a:pt x="13" y="405"/>
                </a:cubicBezTo>
                <a:cubicBezTo>
                  <a:pt x="14" y="407"/>
                  <a:pt x="17" y="407"/>
                  <a:pt x="19" y="412"/>
                </a:cubicBezTo>
                <a:cubicBezTo>
                  <a:pt x="20" y="417"/>
                  <a:pt x="23" y="433"/>
                  <a:pt x="23" y="436"/>
                </a:cubicBezTo>
                <a:cubicBezTo>
                  <a:pt x="23" y="439"/>
                  <a:pt x="18" y="450"/>
                  <a:pt x="18" y="454"/>
                </a:cubicBezTo>
                <a:cubicBezTo>
                  <a:pt x="18" y="458"/>
                  <a:pt x="17" y="452"/>
                  <a:pt x="18" y="466"/>
                </a:cubicBezTo>
                <a:cubicBezTo>
                  <a:pt x="20" y="480"/>
                  <a:pt x="19" y="500"/>
                  <a:pt x="20" y="506"/>
                </a:cubicBezTo>
                <a:cubicBezTo>
                  <a:pt x="22" y="512"/>
                  <a:pt x="15" y="512"/>
                  <a:pt x="16" y="518"/>
                </a:cubicBezTo>
                <a:cubicBezTo>
                  <a:pt x="17" y="523"/>
                  <a:pt x="22" y="539"/>
                  <a:pt x="22" y="548"/>
                </a:cubicBezTo>
                <a:cubicBezTo>
                  <a:pt x="22" y="557"/>
                  <a:pt x="15" y="565"/>
                  <a:pt x="17" y="567"/>
                </a:cubicBezTo>
                <a:cubicBezTo>
                  <a:pt x="19" y="569"/>
                  <a:pt x="10" y="570"/>
                  <a:pt x="16" y="584"/>
                </a:cubicBezTo>
                <a:cubicBezTo>
                  <a:pt x="23" y="598"/>
                  <a:pt x="23" y="610"/>
                  <a:pt x="23" y="612"/>
                </a:cubicBezTo>
                <a:cubicBezTo>
                  <a:pt x="23" y="614"/>
                  <a:pt x="25" y="629"/>
                  <a:pt x="25" y="633"/>
                </a:cubicBezTo>
                <a:cubicBezTo>
                  <a:pt x="24" y="638"/>
                  <a:pt x="22" y="662"/>
                  <a:pt x="22" y="671"/>
                </a:cubicBezTo>
                <a:cubicBezTo>
                  <a:pt x="23" y="680"/>
                  <a:pt x="28" y="723"/>
                  <a:pt x="28" y="727"/>
                </a:cubicBezTo>
                <a:cubicBezTo>
                  <a:pt x="29" y="731"/>
                  <a:pt x="52" y="728"/>
                  <a:pt x="51" y="744"/>
                </a:cubicBezTo>
                <a:cubicBezTo>
                  <a:pt x="50" y="759"/>
                  <a:pt x="24" y="749"/>
                  <a:pt x="29" y="761"/>
                </a:cubicBezTo>
                <a:cubicBezTo>
                  <a:pt x="33" y="774"/>
                  <a:pt x="35" y="777"/>
                  <a:pt x="32" y="797"/>
                </a:cubicBezTo>
                <a:cubicBezTo>
                  <a:pt x="29" y="817"/>
                  <a:pt x="30" y="821"/>
                  <a:pt x="31" y="826"/>
                </a:cubicBezTo>
                <a:cubicBezTo>
                  <a:pt x="32" y="831"/>
                  <a:pt x="37" y="822"/>
                  <a:pt x="34" y="840"/>
                </a:cubicBezTo>
                <a:cubicBezTo>
                  <a:pt x="32" y="858"/>
                  <a:pt x="33" y="864"/>
                  <a:pt x="35" y="867"/>
                </a:cubicBezTo>
                <a:cubicBezTo>
                  <a:pt x="37" y="870"/>
                  <a:pt x="43" y="871"/>
                  <a:pt x="44" y="875"/>
                </a:cubicBezTo>
                <a:cubicBezTo>
                  <a:pt x="45" y="878"/>
                  <a:pt x="86" y="884"/>
                  <a:pt x="84" y="891"/>
                </a:cubicBezTo>
                <a:cubicBezTo>
                  <a:pt x="83" y="898"/>
                  <a:pt x="28" y="881"/>
                  <a:pt x="35" y="899"/>
                </a:cubicBezTo>
                <a:cubicBezTo>
                  <a:pt x="42" y="917"/>
                  <a:pt x="43" y="953"/>
                  <a:pt x="42" y="955"/>
                </a:cubicBezTo>
                <a:cubicBezTo>
                  <a:pt x="41" y="957"/>
                  <a:pt x="41" y="1018"/>
                  <a:pt x="41" y="1018"/>
                </a:cubicBezTo>
                <a:cubicBezTo>
                  <a:pt x="41" y="1018"/>
                  <a:pt x="43" y="1004"/>
                  <a:pt x="44" y="1026"/>
                </a:cubicBezTo>
                <a:cubicBezTo>
                  <a:pt x="45" y="1047"/>
                  <a:pt x="44" y="1046"/>
                  <a:pt x="46" y="1053"/>
                </a:cubicBezTo>
                <a:cubicBezTo>
                  <a:pt x="47" y="1061"/>
                  <a:pt x="45" y="1059"/>
                  <a:pt x="46" y="1066"/>
                </a:cubicBezTo>
                <a:cubicBezTo>
                  <a:pt x="47" y="1073"/>
                  <a:pt x="52" y="1078"/>
                  <a:pt x="52" y="1080"/>
                </a:cubicBezTo>
                <a:cubicBezTo>
                  <a:pt x="52" y="1082"/>
                  <a:pt x="50" y="1080"/>
                  <a:pt x="49" y="1091"/>
                </a:cubicBezTo>
                <a:cubicBezTo>
                  <a:pt x="48" y="1101"/>
                  <a:pt x="50" y="1102"/>
                  <a:pt x="49" y="1110"/>
                </a:cubicBezTo>
                <a:cubicBezTo>
                  <a:pt x="48" y="1117"/>
                  <a:pt x="47" y="1115"/>
                  <a:pt x="48" y="1121"/>
                </a:cubicBezTo>
                <a:cubicBezTo>
                  <a:pt x="49" y="1125"/>
                  <a:pt x="53" y="1131"/>
                  <a:pt x="55" y="1136"/>
                </a:cubicBezTo>
                <a:cubicBezTo>
                  <a:pt x="54" y="1131"/>
                  <a:pt x="53" y="1126"/>
                  <a:pt x="53" y="1125"/>
                </a:cubicBezTo>
                <a:cubicBezTo>
                  <a:pt x="53" y="1122"/>
                  <a:pt x="60" y="1144"/>
                  <a:pt x="58" y="1141"/>
                </a:cubicBezTo>
                <a:cubicBezTo>
                  <a:pt x="58" y="1140"/>
                  <a:pt x="57" y="1138"/>
                  <a:pt x="55" y="1136"/>
                </a:cubicBezTo>
                <a:cubicBezTo>
                  <a:pt x="57" y="1143"/>
                  <a:pt x="59" y="1152"/>
                  <a:pt x="57" y="1150"/>
                </a:cubicBezTo>
                <a:cubicBezTo>
                  <a:pt x="54" y="1146"/>
                  <a:pt x="53" y="1143"/>
                  <a:pt x="53" y="1143"/>
                </a:cubicBezTo>
                <a:cubicBezTo>
                  <a:pt x="53" y="1143"/>
                  <a:pt x="48" y="1135"/>
                  <a:pt x="50" y="1147"/>
                </a:cubicBezTo>
                <a:cubicBezTo>
                  <a:pt x="51" y="1159"/>
                  <a:pt x="51" y="1151"/>
                  <a:pt x="51" y="1159"/>
                </a:cubicBezTo>
                <a:cubicBezTo>
                  <a:pt x="52" y="1167"/>
                  <a:pt x="52" y="1177"/>
                  <a:pt x="53" y="1179"/>
                </a:cubicBezTo>
                <a:cubicBezTo>
                  <a:pt x="54" y="1181"/>
                  <a:pt x="54" y="1179"/>
                  <a:pt x="54" y="1192"/>
                </a:cubicBezTo>
                <a:cubicBezTo>
                  <a:pt x="55" y="1204"/>
                  <a:pt x="56" y="1209"/>
                  <a:pt x="55" y="1212"/>
                </a:cubicBezTo>
                <a:cubicBezTo>
                  <a:pt x="53" y="1216"/>
                  <a:pt x="52" y="1221"/>
                  <a:pt x="54" y="1224"/>
                </a:cubicBezTo>
                <a:cubicBezTo>
                  <a:pt x="55" y="1227"/>
                  <a:pt x="59" y="1230"/>
                  <a:pt x="59" y="1230"/>
                </a:cubicBezTo>
                <a:cubicBezTo>
                  <a:pt x="59" y="1230"/>
                  <a:pt x="54" y="1238"/>
                  <a:pt x="54" y="1242"/>
                </a:cubicBezTo>
                <a:cubicBezTo>
                  <a:pt x="54" y="1247"/>
                  <a:pt x="58" y="1252"/>
                  <a:pt x="58" y="1261"/>
                </a:cubicBezTo>
                <a:cubicBezTo>
                  <a:pt x="58" y="1271"/>
                  <a:pt x="61" y="1273"/>
                  <a:pt x="60" y="1284"/>
                </a:cubicBezTo>
                <a:cubicBezTo>
                  <a:pt x="59" y="1295"/>
                  <a:pt x="52" y="1289"/>
                  <a:pt x="57" y="1315"/>
                </a:cubicBezTo>
                <a:cubicBezTo>
                  <a:pt x="62" y="1341"/>
                  <a:pt x="64" y="1345"/>
                  <a:pt x="64" y="1349"/>
                </a:cubicBezTo>
                <a:cubicBezTo>
                  <a:pt x="64" y="1353"/>
                  <a:pt x="63" y="1360"/>
                  <a:pt x="62" y="1373"/>
                </a:cubicBezTo>
                <a:cubicBezTo>
                  <a:pt x="62" y="1387"/>
                  <a:pt x="62" y="1388"/>
                  <a:pt x="63" y="1392"/>
                </a:cubicBezTo>
                <a:cubicBezTo>
                  <a:pt x="64" y="1395"/>
                  <a:pt x="65" y="1401"/>
                  <a:pt x="65" y="1401"/>
                </a:cubicBezTo>
                <a:cubicBezTo>
                  <a:pt x="65" y="1401"/>
                  <a:pt x="66" y="1403"/>
                  <a:pt x="66" y="1407"/>
                </a:cubicBezTo>
                <a:cubicBezTo>
                  <a:pt x="68" y="1407"/>
                  <a:pt x="70" y="1406"/>
                  <a:pt x="71" y="1406"/>
                </a:cubicBezTo>
                <a:cubicBezTo>
                  <a:pt x="86" y="1404"/>
                  <a:pt x="85" y="1408"/>
                  <a:pt x="95" y="1402"/>
                </a:cubicBezTo>
                <a:cubicBezTo>
                  <a:pt x="105" y="1395"/>
                  <a:pt x="147" y="1401"/>
                  <a:pt x="159" y="1399"/>
                </a:cubicBezTo>
                <a:cubicBezTo>
                  <a:pt x="171" y="1396"/>
                  <a:pt x="192" y="1400"/>
                  <a:pt x="204" y="1399"/>
                </a:cubicBezTo>
                <a:cubicBezTo>
                  <a:pt x="216" y="1399"/>
                  <a:pt x="220" y="1404"/>
                  <a:pt x="231" y="1399"/>
                </a:cubicBezTo>
                <a:cubicBezTo>
                  <a:pt x="241" y="1394"/>
                  <a:pt x="256" y="1398"/>
                  <a:pt x="260" y="1395"/>
                </a:cubicBezTo>
                <a:cubicBezTo>
                  <a:pt x="264" y="1392"/>
                  <a:pt x="288" y="1387"/>
                  <a:pt x="305" y="1389"/>
                </a:cubicBezTo>
                <a:cubicBezTo>
                  <a:pt x="321" y="1392"/>
                  <a:pt x="323" y="1391"/>
                  <a:pt x="340" y="1392"/>
                </a:cubicBezTo>
                <a:cubicBezTo>
                  <a:pt x="358" y="1393"/>
                  <a:pt x="351" y="1388"/>
                  <a:pt x="351" y="1388"/>
                </a:cubicBezTo>
                <a:cubicBezTo>
                  <a:pt x="347" y="1383"/>
                  <a:pt x="347" y="1383"/>
                  <a:pt x="347" y="1383"/>
                </a:cubicBezTo>
                <a:cubicBezTo>
                  <a:pt x="347" y="1383"/>
                  <a:pt x="402" y="1398"/>
                  <a:pt x="426" y="1395"/>
                </a:cubicBezTo>
                <a:cubicBezTo>
                  <a:pt x="449" y="1392"/>
                  <a:pt x="495" y="1385"/>
                  <a:pt x="510" y="1385"/>
                </a:cubicBezTo>
                <a:cubicBezTo>
                  <a:pt x="525" y="1384"/>
                  <a:pt x="550" y="1387"/>
                  <a:pt x="559" y="1386"/>
                </a:cubicBezTo>
                <a:cubicBezTo>
                  <a:pt x="568" y="1386"/>
                  <a:pt x="597" y="1387"/>
                  <a:pt x="626" y="1386"/>
                </a:cubicBezTo>
                <a:cubicBezTo>
                  <a:pt x="635" y="1382"/>
                  <a:pt x="648" y="1377"/>
                  <a:pt x="651" y="1371"/>
                </a:cubicBezTo>
                <a:cubicBezTo>
                  <a:pt x="654" y="1365"/>
                  <a:pt x="667" y="1369"/>
                  <a:pt x="667" y="1369"/>
                </a:cubicBezTo>
                <a:cubicBezTo>
                  <a:pt x="667" y="1369"/>
                  <a:pt x="664" y="1382"/>
                  <a:pt x="669" y="1378"/>
                </a:cubicBezTo>
                <a:cubicBezTo>
                  <a:pt x="675" y="1373"/>
                  <a:pt x="708" y="1373"/>
                  <a:pt x="718" y="1374"/>
                </a:cubicBezTo>
                <a:cubicBezTo>
                  <a:pt x="729" y="1374"/>
                  <a:pt x="775" y="1374"/>
                  <a:pt x="788" y="1374"/>
                </a:cubicBezTo>
                <a:cubicBezTo>
                  <a:pt x="802" y="1375"/>
                  <a:pt x="824" y="1371"/>
                  <a:pt x="830" y="1365"/>
                </a:cubicBezTo>
                <a:cubicBezTo>
                  <a:pt x="835" y="1358"/>
                  <a:pt x="856" y="1354"/>
                  <a:pt x="860" y="1357"/>
                </a:cubicBezTo>
                <a:cubicBezTo>
                  <a:pt x="865" y="1360"/>
                  <a:pt x="864" y="1366"/>
                  <a:pt x="870" y="1367"/>
                </a:cubicBezTo>
                <a:cubicBezTo>
                  <a:pt x="876" y="1368"/>
                  <a:pt x="885" y="1365"/>
                  <a:pt x="880" y="1365"/>
                </a:cubicBezTo>
                <a:cubicBezTo>
                  <a:pt x="876" y="1365"/>
                  <a:pt x="890" y="1345"/>
                  <a:pt x="900" y="1346"/>
                </a:cubicBezTo>
                <a:cubicBezTo>
                  <a:pt x="911" y="1347"/>
                  <a:pt x="900" y="1364"/>
                  <a:pt x="906" y="1371"/>
                </a:cubicBezTo>
                <a:cubicBezTo>
                  <a:pt x="912" y="1378"/>
                  <a:pt x="924" y="1366"/>
                  <a:pt x="924" y="1366"/>
                </a:cubicBezTo>
                <a:cubicBezTo>
                  <a:pt x="924" y="1366"/>
                  <a:pt x="941" y="1357"/>
                  <a:pt x="953" y="1358"/>
                </a:cubicBezTo>
                <a:cubicBezTo>
                  <a:pt x="965" y="1359"/>
                  <a:pt x="970" y="1365"/>
                  <a:pt x="970" y="1365"/>
                </a:cubicBezTo>
                <a:cubicBezTo>
                  <a:pt x="970" y="1365"/>
                  <a:pt x="984" y="1360"/>
                  <a:pt x="995" y="1356"/>
                </a:cubicBezTo>
                <a:cubicBezTo>
                  <a:pt x="1005" y="1352"/>
                  <a:pt x="1007" y="1361"/>
                  <a:pt x="1014" y="1364"/>
                </a:cubicBezTo>
                <a:cubicBezTo>
                  <a:pt x="1022" y="1366"/>
                  <a:pt x="1029" y="1368"/>
                  <a:pt x="1034" y="1366"/>
                </a:cubicBezTo>
                <a:cubicBezTo>
                  <a:pt x="1038" y="1364"/>
                  <a:pt x="1060" y="1353"/>
                  <a:pt x="1066" y="1348"/>
                </a:cubicBezTo>
                <a:cubicBezTo>
                  <a:pt x="1071" y="1343"/>
                  <a:pt x="1112" y="1348"/>
                  <a:pt x="1120" y="1352"/>
                </a:cubicBezTo>
                <a:cubicBezTo>
                  <a:pt x="1127" y="1356"/>
                  <a:pt x="1153" y="1357"/>
                  <a:pt x="1153" y="1357"/>
                </a:cubicBezTo>
                <a:cubicBezTo>
                  <a:pt x="1153" y="1357"/>
                  <a:pt x="1158" y="1350"/>
                  <a:pt x="1163" y="1346"/>
                </a:cubicBezTo>
                <a:cubicBezTo>
                  <a:pt x="1167" y="1341"/>
                  <a:pt x="1174" y="1347"/>
                  <a:pt x="1174" y="1347"/>
                </a:cubicBezTo>
                <a:cubicBezTo>
                  <a:pt x="1188" y="1350"/>
                  <a:pt x="1188" y="1350"/>
                  <a:pt x="1188" y="1350"/>
                </a:cubicBezTo>
                <a:cubicBezTo>
                  <a:pt x="1188" y="1350"/>
                  <a:pt x="1198" y="1347"/>
                  <a:pt x="1198" y="1342"/>
                </a:cubicBezTo>
                <a:cubicBezTo>
                  <a:pt x="1198" y="1338"/>
                  <a:pt x="1210" y="1334"/>
                  <a:pt x="1223" y="1339"/>
                </a:cubicBezTo>
                <a:cubicBezTo>
                  <a:pt x="1237" y="1345"/>
                  <a:pt x="1241" y="1342"/>
                  <a:pt x="1251" y="1348"/>
                </a:cubicBezTo>
                <a:cubicBezTo>
                  <a:pt x="1260" y="1355"/>
                  <a:pt x="1268" y="1348"/>
                  <a:pt x="1268" y="1348"/>
                </a:cubicBezTo>
                <a:cubicBezTo>
                  <a:pt x="1268" y="1348"/>
                  <a:pt x="1300" y="1343"/>
                  <a:pt x="1307" y="1350"/>
                </a:cubicBezTo>
                <a:cubicBezTo>
                  <a:pt x="1315" y="1357"/>
                  <a:pt x="1345" y="1350"/>
                  <a:pt x="1368" y="1338"/>
                </a:cubicBezTo>
                <a:cubicBezTo>
                  <a:pt x="1391" y="1326"/>
                  <a:pt x="1468" y="1337"/>
                  <a:pt x="1480" y="1336"/>
                </a:cubicBezTo>
                <a:cubicBezTo>
                  <a:pt x="1491" y="1336"/>
                  <a:pt x="1505" y="1331"/>
                  <a:pt x="1505" y="1331"/>
                </a:cubicBezTo>
                <a:cubicBezTo>
                  <a:pt x="1524" y="1327"/>
                  <a:pt x="1524" y="1327"/>
                  <a:pt x="1524" y="1327"/>
                </a:cubicBezTo>
                <a:cubicBezTo>
                  <a:pt x="1524" y="1327"/>
                  <a:pt x="1536" y="1332"/>
                  <a:pt x="1540" y="1332"/>
                </a:cubicBezTo>
                <a:cubicBezTo>
                  <a:pt x="1545" y="1331"/>
                  <a:pt x="1546" y="1325"/>
                  <a:pt x="1556" y="1319"/>
                </a:cubicBezTo>
                <a:cubicBezTo>
                  <a:pt x="1566" y="1312"/>
                  <a:pt x="1577" y="1327"/>
                  <a:pt x="1585" y="1331"/>
                </a:cubicBezTo>
                <a:cubicBezTo>
                  <a:pt x="1593" y="1335"/>
                  <a:pt x="1594" y="1336"/>
                  <a:pt x="1605" y="1333"/>
                </a:cubicBezTo>
                <a:cubicBezTo>
                  <a:pt x="1610" y="1331"/>
                  <a:pt x="1615" y="1331"/>
                  <a:pt x="1621" y="1334"/>
                </a:cubicBezTo>
                <a:cubicBezTo>
                  <a:pt x="1621" y="1333"/>
                  <a:pt x="1621" y="1332"/>
                  <a:pt x="1621" y="1332"/>
                </a:cubicBezTo>
                <a:cubicBezTo>
                  <a:pt x="1621" y="1330"/>
                  <a:pt x="1622" y="1318"/>
                  <a:pt x="1622" y="1318"/>
                </a:cubicBezTo>
                <a:cubicBezTo>
                  <a:pt x="1622" y="1318"/>
                  <a:pt x="1623" y="1313"/>
                  <a:pt x="1624" y="1309"/>
                </a:cubicBezTo>
                <a:cubicBezTo>
                  <a:pt x="1624" y="1306"/>
                  <a:pt x="1624" y="1304"/>
                  <a:pt x="1622" y="1291"/>
                </a:cubicBezTo>
                <a:cubicBezTo>
                  <a:pt x="1620" y="1278"/>
                  <a:pt x="1618" y="1271"/>
                  <a:pt x="1618" y="1267"/>
                </a:cubicBezTo>
                <a:cubicBezTo>
                  <a:pt x="1617" y="1264"/>
                  <a:pt x="1619" y="1259"/>
                  <a:pt x="1621" y="1233"/>
                </a:cubicBezTo>
                <a:cubicBezTo>
                  <a:pt x="1623" y="1207"/>
                  <a:pt x="1617" y="1213"/>
                  <a:pt x="1615" y="1202"/>
                </a:cubicBezTo>
                <a:cubicBezTo>
                  <a:pt x="1613" y="1191"/>
                  <a:pt x="1616" y="1189"/>
                  <a:pt x="1614" y="1179"/>
                </a:cubicBezTo>
                <a:cubicBezTo>
                  <a:pt x="1613" y="1170"/>
                  <a:pt x="1617" y="1164"/>
                  <a:pt x="1616" y="1160"/>
                </a:cubicBezTo>
                <a:cubicBezTo>
                  <a:pt x="1616" y="1156"/>
                  <a:pt x="1611" y="1148"/>
                  <a:pt x="1611" y="1148"/>
                </a:cubicBezTo>
                <a:cubicBezTo>
                  <a:pt x="1611" y="1148"/>
                  <a:pt x="1613" y="1145"/>
                  <a:pt x="1615" y="1141"/>
                </a:cubicBezTo>
                <a:cubicBezTo>
                  <a:pt x="1616" y="1138"/>
                  <a:pt x="1614" y="1134"/>
                  <a:pt x="1613" y="1130"/>
                </a:cubicBezTo>
                <a:cubicBezTo>
                  <a:pt x="1611" y="1127"/>
                  <a:pt x="1611" y="1122"/>
                  <a:pt x="1611" y="1110"/>
                </a:cubicBezTo>
                <a:cubicBezTo>
                  <a:pt x="1610" y="1097"/>
                  <a:pt x="1610" y="1099"/>
                  <a:pt x="1611" y="1097"/>
                </a:cubicBezTo>
                <a:cubicBezTo>
                  <a:pt x="1611" y="1095"/>
                  <a:pt x="1611" y="1085"/>
                  <a:pt x="1611" y="1077"/>
                </a:cubicBezTo>
                <a:cubicBezTo>
                  <a:pt x="1610" y="1069"/>
                  <a:pt x="1611" y="1077"/>
                  <a:pt x="1611" y="1065"/>
                </a:cubicBezTo>
                <a:cubicBezTo>
                  <a:pt x="1611" y="1053"/>
                  <a:pt x="1607" y="1061"/>
                  <a:pt x="1607" y="1061"/>
                </a:cubicBezTo>
                <a:cubicBezTo>
                  <a:pt x="1607" y="1061"/>
                  <a:pt x="1606" y="1064"/>
                  <a:pt x="1603" y="1068"/>
                </a:cubicBezTo>
                <a:cubicBezTo>
                  <a:pt x="1601" y="1072"/>
                  <a:pt x="1598" y="1073"/>
                  <a:pt x="1598" y="1070"/>
                </a:cubicBezTo>
                <a:cubicBezTo>
                  <a:pt x="1598" y="1067"/>
                  <a:pt x="1600" y="1063"/>
                  <a:pt x="1601" y="1059"/>
                </a:cubicBezTo>
                <a:cubicBezTo>
                  <a:pt x="1603" y="1056"/>
                  <a:pt x="1609" y="1045"/>
                  <a:pt x="1609" y="1039"/>
                </a:cubicBezTo>
                <a:cubicBezTo>
                  <a:pt x="1610" y="1033"/>
                  <a:pt x="1609" y="1035"/>
                  <a:pt x="1607" y="1028"/>
                </a:cubicBezTo>
                <a:cubicBezTo>
                  <a:pt x="1605" y="1020"/>
                  <a:pt x="1607" y="1019"/>
                  <a:pt x="1605" y="1009"/>
                </a:cubicBezTo>
                <a:cubicBezTo>
                  <a:pt x="1603" y="998"/>
                  <a:pt x="1601" y="1001"/>
                  <a:pt x="1601" y="998"/>
                </a:cubicBezTo>
                <a:cubicBezTo>
                  <a:pt x="1601" y="996"/>
                  <a:pt x="1605" y="991"/>
                  <a:pt x="1606" y="984"/>
                </a:cubicBezTo>
                <a:cubicBezTo>
                  <a:pt x="1606" y="976"/>
                  <a:pt x="1605" y="979"/>
                  <a:pt x="1605" y="971"/>
                </a:cubicBezTo>
                <a:cubicBezTo>
                  <a:pt x="1605" y="964"/>
                  <a:pt x="1605" y="965"/>
                  <a:pt x="1603" y="944"/>
                </a:cubicBezTo>
                <a:cubicBezTo>
                  <a:pt x="1602" y="922"/>
                  <a:pt x="1605" y="935"/>
                  <a:pt x="1605" y="935"/>
                </a:cubicBezTo>
                <a:cubicBezTo>
                  <a:pt x="1605" y="935"/>
                  <a:pt x="1599" y="875"/>
                  <a:pt x="1598" y="873"/>
                </a:cubicBezTo>
                <a:cubicBezTo>
                  <a:pt x="1597" y="871"/>
                  <a:pt x="1594" y="835"/>
                  <a:pt x="1599" y="817"/>
                </a:cubicBezTo>
                <a:cubicBezTo>
                  <a:pt x="1604" y="798"/>
                  <a:pt x="1596" y="803"/>
                  <a:pt x="1593" y="797"/>
                </a:cubicBezTo>
                <a:cubicBezTo>
                  <a:pt x="1591" y="790"/>
                  <a:pt x="1587" y="797"/>
                  <a:pt x="1587" y="793"/>
                </a:cubicBezTo>
                <a:cubicBezTo>
                  <a:pt x="1588" y="790"/>
                  <a:pt x="1595" y="788"/>
                  <a:pt x="1596" y="785"/>
                </a:cubicBezTo>
                <a:cubicBezTo>
                  <a:pt x="1597" y="782"/>
                  <a:pt x="1598" y="776"/>
                  <a:pt x="1594" y="758"/>
                </a:cubicBezTo>
                <a:cubicBezTo>
                  <a:pt x="1589" y="740"/>
                  <a:pt x="1595" y="749"/>
                  <a:pt x="1595" y="744"/>
                </a:cubicBezTo>
                <a:cubicBezTo>
                  <a:pt x="1596" y="738"/>
                  <a:pt x="1596" y="735"/>
                  <a:pt x="1591" y="715"/>
                </a:cubicBezTo>
                <a:cubicBezTo>
                  <a:pt x="1587" y="695"/>
                  <a:pt x="1588" y="692"/>
                  <a:pt x="1591" y="679"/>
                </a:cubicBezTo>
                <a:cubicBezTo>
                  <a:pt x="1594" y="666"/>
                  <a:pt x="1590" y="674"/>
                  <a:pt x="1588" y="658"/>
                </a:cubicBezTo>
                <a:cubicBezTo>
                  <a:pt x="1585" y="643"/>
                  <a:pt x="1588" y="649"/>
                  <a:pt x="1588" y="645"/>
                </a:cubicBezTo>
                <a:cubicBezTo>
                  <a:pt x="1588" y="641"/>
                  <a:pt x="1588" y="597"/>
                  <a:pt x="1588" y="588"/>
                </a:cubicBezTo>
                <a:cubicBezTo>
                  <a:pt x="1587" y="579"/>
                  <a:pt x="1582" y="556"/>
                  <a:pt x="1581" y="551"/>
                </a:cubicBezTo>
                <a:cubicBezTo>
                  <a:pt x="1580" y="547"/>
                  <a:pt x="1581" y="532"/>
                  <a:pt x="1581" y="530"/>
                </a:cubicBezTo>
                <a:cubicBezTo>
                  <a:pt x="1581" y="527"/>
                  <a:pt x="1579" y="516"/>
                  <a:pt x="1585" y="501"/>
                </a:cubicBezTo>
                <a:cubicBezTo>
                  <a:pt x="1585" y="499"/>
                  <a:pt x="1586" y="497"/>
                  <a:pt x="1586" y="495"/>
                </a:cubicBezTo>
                <a:cubicBezTo>
                  <a:pt x="1586" y="490"/>
                  <a:pt x="1586" y="490"/>
                  <a:pt x="1586" y="490"/>
                </a:cubicBezTo>
                <a:cubicBezTo>
                  <a:pt x="1585" y="486"/>
                  <a:pt x="1581" y="486"/>
                  <a:pt x="1582" y="484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rgbClr val="61C1E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76" name="Google Shape;176;p20" descr="20F1E261-6607-4656-BC04-392399B2D11E-L0-001.jpeg"/>
          <p:cNvPicPr preferRelativeResize="0"/>
          <p:nvPr/>
        </p:nvPicPr>
        <p:blipFill rotWithShape="1">
          <a:blip r:embed="rId5">
            <a:alphaModFix/>
          </a:blip>
          <a:srcRect l="141" t="98" r="43385" b="7786"/>
          <a:stretch/>
        </p:blipFill>
        <p:spPr>
          <a:xfrm>
            <a:off x="8407345" y="1889103"/>
            <a:ext cx="2937074" cy="6226197"/>
          </a:xfrm>
          <a:custGeom>
            <a:avLst/>
            <a:gdLst/>
            <a:ahLst/>
            <a:cxnLst/>
            <a:rect l="l" t="t" r="r" b="b"/>
            <a:pathLst>
              <a:path w="21422" h="21600" extrusionOk="0">
                <a:moveTo>
                  <a:pt x="15566" y="0"/>
                </a:moveTo>
                <a:cubicBezTo>
                  <a:pt x="15096" y="5"/>
                  <a:pt x="14839" y="10"/>
                  <a:pt x="14831" y="16"/>
                </a:cubicBezTo>
                <a:cubicBezTo>
                  <a:pt x="14803" y="38"/>
                  <a:pt x="14704" y="56"/>
                  <a:pt x="14611" y="56"/>
                </a:cubicBezTo>
                <a:cubicBezTo>
                  <a:pt x="14345" y="56"/>
                  <a:pt x="12952" y="288"/>
                  <a:pt x="12782" y="361"/>
                </a:cubicBezTo>
                <a:cubicBezTo>
                  <a:pt x="12456" y="501"/>
                  <a:pt x="12048" y="990"/>
                  <a:pt x="11825" y="1504"/>
                </a:cubicBezTo>
                <a:cubicBezTo>
                  <a:pt x="11770" y="1632"/>
                  <a:pt x="11734" y="2134"/>
                  <a:pt x="11736" y="2745"/>
                </a:cubicBezTo>
                <a:cubicBezTo>
                  <a:pt x="11738" y="3661"/>
                  <a:pt x="11721" y="3799"/>
                  <a:pt x="11575" y="4021"/>
                </a:cubicBezTo>
                <a:cubicBezTo>
                  <a:pt x="11485" y="4158"/>
                  <a:pt x="11327" y="4333"/>
                  <a:pt x="11224" y="4411"/>
                </a:cubicBezTo>
                <a:cubicBezTo>
                  <a:pt x="10980" y="4594"/>
                  <a:pt x="8766" y="5893"/>
                  <a:pt x="8230" y="6167"/>
                </a:cubicBezTo>
                <a:lnTo>
                  <a:pt x="7815" y="6379"/>
                </a:lnTo>
                <a:lnTo>
                  <a:pt x="6293" y="5629"/>
                </a:lnTo>
                <a:cubicBezTo>
                  <a:pt x="5456" y="5217"/>
                  <a:pt x="4705" y="4879"/>
                  <a:pt x="4626" y="4879"/>
                </a:cubicBezTo>
                <a:cubicBezTo>
                  <a:pt x="4547" y="4878"/>
                  <a:pt x="4396" y="4812"/>
                  <a:pt x="4288" y="4731"/>
                </a:cubicBezTo>
                <a:cubicBezTo>
                  <a:pt x="3963" y="4487"/>
                  <a:pt x="2667" y="3992"/>
                  <a:pt x="2452" y="4031"/>
                </a:cubicBezTo>
                <a:cubicBezTo>
                  <a:pt x="2284" y="4062"/>
                  <a:pt x="2314" y="4243"/>
                  <a:pt x="2509" y="4373"/>
                </a:cubicBezTo>
                <a:cubicBezTo>
                  <a:pt x="2664" y="4477"/>
                  <a:pt x="2667" y="4489"/>
                  <a:pt x="2541" y="4512"/>
                </a:cubicBezTo>
                <a:cubicBezTo>
                  <a:pt x="2465" y="4526"/>
                  <a:pt x="2045" y="4515"/>
                  <a:pt x="1607" y="4488"/>
                </a:cubicBezTo>
                <a:cubicBezTo>
                  <a:pt x="565" y="4423"/>
                  <a:pt x="401" y="4435"/>
                  <a:pt x="396" y="4577"/>
                </a:cubicBezTo>
                <a:cubicBezTo>
                  <a:pt x="394" y="4653"/>
                  <a:pt x="331" y="4701"/>
                  <a:pt x="190" y="4734"/>
                </a:cubicBezTo>
                <a:lnTo>
                  <a:pt x="0" y="4780"/>
                </a:lnTo>
                <a:cubicBezTo>
                  <a:pt x="24" y="4872"/>
                  <a:pt x="59" y="4890"/>
                  <a:pt x="112" y="4898"/>
                </a:cubicBezTo>
                <a:cubicBezTo>
                  <a:pt x="203" y="4912"/>
                  <a:pt x="315" y="4956"/>
                  <a:pt x="360" y="4997"/>
                </a:cubicBezTo>
                <a:cubicBezTo>
                  <a:pt x="406" y="5038"/>
                  <a:pt x="573" y="5082"/>
                  <a:pt x="732" y="5096"/>
                </a:cubicBezTo>
                <a:cubicBezTo>
                  <a:pt x="891" y="5111"/>
                  <a:pt x="1055" y="5151"/>
                  <a:pt x="1096" y="5186"/>
                </a:cubicBezTo>
                <a:cubicBezTo>
                  <a:pt x="1156" y="5237"/>
                  <a:pt x="1356" y="5254"/>
                  <a:pt x="2080" y="5269"/>
                </a:cubicBezTo>
                <a:cubicBezTo>
                  <a:pt x="2580" y="5280"/>
                  <a:pt x="3026" y="5308"/>
                  <a:pt x="3070" y="5330"/>
                </a:cubicBezTo>
                <a:cubicBezTo>
                  <a:pt x="3115" y="5351"/>
                  <a:pt x="3163" y="5447"/>
                  <a:pt x="3178" y="5544"/>
                </a:cubicBezTo>
                <a:cubicBezTo>
                  <a:pt x="3203" y="5715"/>
                  <a:pt x="3227" y="5729"/>
                  <a:pt x="4358" y="6204"/>
                </a:cubicBezTo>
                <a:cubicBezTo>
                  <a:pt x="6197" y="6976"/>
                  <a:pt x="7607" y="7501"/>
                  <a:pt x="7915" y="7528"/>
                </a:cubicBezTo>
                <a:cubicBezTo>
                  <a:pt x="8439" y="7575"/>
                  <a:pt x="8847" y="7434"/>
                  <a:pt x="9859" y="6856"/>
                </a:cubicBezTo>
                <a:cubicBezTo>
                  <a:pt x="10363" y="6568"/>
                  <a:pt x="10806" y="6342"/>
                  <a:pt x="10844" y="6353"/>
                </a:cubicBezTo>
                <a:cubicBezTo>
                  <a:pt x="10883" y="6364"/>
                  <a:pt x="10914" y="6538"/>
                  <a:pt x="10914" y="6740"/>
                </a:cubicBezTo>
                <a:cubicBezTo>
                  <a:pt x="10914" y="6948"/>
                  <a:pt x="10985" y="7279"/>
                  <a:pt x="11078" y="7505"/>
                </a:cubicBezTo>
                <a:cubicBezTo>
                  <a:pt x="11169" y="7724"/>
                  <a:pt x="11267" y="8048"/>
                  <a:pt x="11296" y="8225"/>
                </a:cubicBezTo>
                <a:cubicBezTo>
                  <a:pt x="11344" y="8524"/>
                  <a:pt x="11327" y="8577"/>
                  <a:pt x="11049" y="8977"/>
                </a:cubicBezTo>
                <a:cubicBezTo>
                  <a:pt x="10768" y="9382"/>
                  <a:pt x="10382" y="10103"/>
                  <a:pt x="10322" y="10336"/>
                </a:cubicBezTo>
                <a:cubicBezTo>
                  <a:pt x="10300" y="10419"/>
                  <a:pt x="10354" y="10460"/>
                  <a:pt x="10583" y="10534"/>
                </a:cubicBezTo>
                <a:cubicBezTo>
                  <a:pt x="10817" y="10609"/>
                  <a:pt x="10868" y="10648"/>
                  <a:pt x="10851" y="10742"/>
                </a:cubicBezTo>
                <a:cubicBezTo>
                  <a:pt x="10802" y="11017"/>
                  <a:pt x="9429" y="19265"/>
                  <a:pt x="9409" y="19404"/>
                </a:cubicBezTo>
                <a:lnTo>
                  <a:pt x="9388" y="19559"/>
                </a:lnTo>
                <a:lnTo>
                  <a:pt x="10036" y="19723"/>
                </a:lnTo>
                <a:cubicBezTo>
                  <a:pt x="10392" y="19813"/>
                  <a:pt x="10949" y="19928"/>
                  <a:pt x="11273" y="19979"/>
                </a:cubicBezTo>
                <a:cubicBezTo>
                  <a:pt x="11597" y="20029"/>
                  <a:pt x="11908" y="20087"/>
                  <a:pt x="11965" y="20106"/>
                </a:cubicBezTo>
                <a:cubicBezTo>
                  <a:pt x="12117" y="20158"/>
                  <a:pt x="11673" y="20389"/>
                  <a:pt x="11008" y="20603"/>
                </a:cubicBezTo>
                <a:cubicBezTo>
                  <a:pt x="10517" y="20761"/>
                  <a:pt x="10458" y="20794"/>
                  <a:pt x="10435" y="20923"/>
                </a:cubicBezTo>
                <a:cubicBezTo>
                  <a:pt x="10417" y="21031"/>
                  <a:pt x="10448" y="21078"/>
                  <a:pt x="10559" y="21106"/>
                </a:cubicBezTo>
                <a:cubicBezTo>
                  <a:pt x="11013" y="21221"/>
                  <a:pt x="12442" y="21184"/>
                  <a:pt x="13056" y="21042"/>
                </a:cubicBezTo>
                <a:cubicBezTo>
                  <a:pt x="13246" y="20997"/>
                  <a:pt x="13438" y="20899"/>
                  <a:pt x="13623" y="20750"/>
                </a:cubicBezTo>
                <a:cubicBezTo>
                  <a:pt x="13776" y="20626"/>
                  <a:pt x="13934" y="20535"/>
                  <a:pt x="13975" y="20547"/>
                </a:cubicBezTo>
                <a:cubicBezTo>
                  <a:pt x="14015" y="20558"/>
                  <a:pt x="14046" y="20637"/>
                  <a:pt x="14046" y="20721"/>
                </a:cubicBezTo>
                <a:cubicBezTo>
                  <a:pt x="14046" y="20904"/>
                  <a:pt x="14276" y="20990"/>
                  <a:pt x="14582" y="20923"/>
                </a:cubicBezTo>
                <a:cubicBezTo>
                  <a:pt x="14739" y="20889"/>
                  <a:pt x="14771" y="20843"/>
                  <a:pt x="14814" y="20600"/>
                </a:cubicBezTo>
                <a:cubicBezTo>
                  <a:pt x="14842" y="20444"/>
                  <a:pt x="14894" y="20302"/>
                  <a:pt x="14930" y="20285"/>
                </a:cubicBezTo>
                <a:cubicBezTo>
                  <a:pt x="15009" y="20247"/>
                  <a:pt x="16463" y="20191"/>
                  <a:pt x="16620" y="20220"/>
                </a:cubicBezTo>
                <a:cubicBezTo>
                  <a:pt x="16711" y="20236"/>
                  <a:pt x="16718" y="20318"/>
                  <a:pt x="16657" y="20656"/>
                </a:cubicBezTo>
                <a:cubicBezTo>
                  <a:pt x="16568" y="21155"/>
                  <a:pt x="16622" y="21238"/>
                  <a:pt x="17190" y="21480"/>
                </a:cubicBezTo>
                <a:cubicBezTo>
                  <a:pt x="17292" y="21524"/>
                  <a:pt x="17374" y="21566"/>
                  <a:pt x="17437" y="21600"/>
                </a:cubicBezTo>
                <a:lnTo>
                  <a:pt x="18378" y="21600"/>
                </a:lnTo>
                <a:cubicBezTo>
                  <a:pt x="18401" y="21590"/>
                  <a:pt x="18419" y="21579"/>
                  <a:pt x="18450" y="21570"/>
                </a:cubicBezTo>
                <a:cubicBezTo>
                  <a:pt x="18681" y="21498"/>
                  <a:pt x="18974" y="21283"/>
                  <a:pt x="19080" y="21109"/>
                </a:cubicBezTo>
                <a:cubicBezTo>
                  <a:pt x="19146" y="20998"/>
                  <a:pt x="19032" y="20625"/>
                  <a:pt x="18774" y="20110"/>
                </a:cubicBezTo>
                <a:cubicBezTo>
                  <a:pt x="18741" y="20042"/>
                  <a:pt x="18833" y="20006"/>
                  <a:pt x="19353" y="19884"/>
                </a:cubicBezTo>
                <a:cubicBezTo>
                  <a:pt x="19981" y="19736"/>
                  <a:pt x="20358" y="19573"/>
                  <a:pt x="20445" y="19408"/>
                </a:cubicBezTo>
                <a:cubicBezTo>
                  <a:pt x="20472" y="19358"/>
                  <a:pt x="20416" y="18913"/>
                  <a:pt x="20322" y="18420"/>
                </a:cubicBezTo>
                <a:cubicBezTo>
                  <a:pt x="19744" y="15382"/>
                  <a:pt x="18914" y="11070"/>
                  <a:pt x="18882" y="10942"/>
                </a:cubicBezTo>
                <a:lnTo>
                  <a:pt x="18844" y="10791"/>
                </a:lnTo>
                <a:lnTo>
                  <a:pt x="19495" y="10651"/>
                </a:lnTo>
                <a:cubicBezTo>
                  <a:pt x="19975" y="10548"/>
                  <a:pt x="20150" y="10492"/>
                  <a:pt x="20150" y="10438"/>
                </a:cubicBezTo>
                <a:cubicBezTo>
                  <a:pt x="20150" y="10397"/>
                  <a:pt x="20002" y="10084"/>
                  <a:pt x="19820" y="9740"/>
                </a:cubicBezTo>
                <a:cubicBezTo>
                  <a:pt x="19639" y="9397"/>
                  <a:pt x="19491" y="9101"/>
                  <a:pt x="19491" y="9082"/>
                </a:cubicBezTo>
                <a:cubicBezTo>
                  <a:pt x="19491" y="9062"/>
                  <a:pt x="19812" y="8954"/>
                  <a:pt x="20207" y="8839"/>
                </a:cubicBezTo>
                <a:cubicBezTo>
                  <a:pt x="21520" y="8458"/>
                  <a:pt x="21600" y="8351"/>
                  <a:pt x="21231" y="7482"/>
                </a:cubicBezTo>
                <a:cubicBezTo>
                  <a:pt x="21017" y="6978"/>
                  <a:pt x="20135" y="5171"/>
                  <a:pt x="19903" y="4761"/>
                </a:cubicBezTo>
                <a:cubicBezTo>
                  <a:pt x="19838" y="4646"/>
                  <a:pt x="19711" y="4590"/>
                  <a:pt x="19119" y="4412"/>
                </a:cubicBezTo>
                <a:cubicBezTo>
                  <a:pt x="18731" y="4296"/>
                  <a:pt x="18396" y="4187"/>
                  <a:pt x="18373" y="4170"/>
                </a:cubicBezTo>
                <a:cubicBezTo>
                  <a:pt x="18351" y="4153"/>
                  <a:pt x="18374" y="4063"/>
                  <a:pt x="18425" y="3970"/>
                </a:cubicBezTo>
                <a:cubicBezTo>
                  <a:pt x="18507" y="3821"/>
                  <a:pt x="18495" y="3766"/>
                  <a:pt x="18321" y="3526"/>
                </a:cubicBezTo>
                <a:cubicBezTo>
                  <a:pt x="18134" y="3266"/>
                  <a:pt x="18129" y="3239"/>
                  <a:pt x="18237" y="3016"/>
                </a:cubicBezTo>
                <a:cubicBezTo>
                  <a:pt x="18300" y="2886"/>
                  <a:pt x="18432" y="2683"/>
                  <a:pt x="18529" y="2565"/>
                </a:cubicBezTo>
                <a:cubicBezTo>
                  <a:pt x="18684" y="2376"/>
                  <a:pt x="18706" y="2271"/>
                  <a:pt x="18706" y="1722"/>
                </a:cubicBezTo>
                <a:cubicBezTo>
                  <a:pt x="18706" y="1118"/>
                  <a:pt x="18698" y="1088"/>
                  <a:pt x="18485" y="896"/>
                </a:cubicBezTo>
                <a:cubicBezTo>
                  <a:pt x="18200" y="638"/>
                  <a:pt x="17400" y="287"/>
                  <a:pt x="16794" y="154"/>
                </a:cubicBezTo>
                <a:cubicBezTo>
                  <a:pt x="16531" y="96"/>
                  <a:pt x="16251" y="33"/>
                  <a:pt x="16172" y="13"/>
                </a:cubicBezTo>
                <a:cubicBezTo>
                  <a:pt x="16152" y="8"/>
                  <a:pt x="15917" y="4"/>
                  <a:pt x="15566" y="0"/>
                </a:cubicBezTo>
                <a:close/>
              </a:path>
            </a:pathLst>
          </a:custGeom>
          <a:noFill/>
          <a:ln>
            <a:noFill/>
          </a:ln>
        </p:spPr>
      </p:pic>
      <p:graphicFrame>
        <p:nvGraphicFramePr>
          <p:cNvPr id="177" name="Google Shape;177;p20"/>
          <p:cNvGraphicFramePr/>
          <p:nvPr/>
        </p:nvGraphicFramePr>
        <p:xfrm>
          <a:off x="2902617" y="168540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{F0909A74-54D0-4757-884B-DB72237A458F}</a:tableStyleId>
              </a:tblPr>
              <a:tblGrid>
                <a:gridCol w="271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6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aramond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8" name="Google Shape;178;p20"/>
          <p:cNvSpPr txBox="1"/>
          <p:nvPr/>
        </p:nvSpPr>
        <p:spPr>
          <a:xfrm>
            <a:off x="7455485" y="1815687"/>
            <a:ext cx="7433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دن</a:t>
            </a:r>
            <a:r>
              <a:rPr lang="ar-OM" sz="2800" b="1" i="0" u="none" strike="noStrike" cap="none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ا</a:t>
            </a:r>
            <a:endParaRPr sz="2800" b="1">
              <a:solidFill>
                <a:srgbClr val="00B05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9" name="Google Shape;179;p20"/>
          <p:cNvSpPr txBox="1"/>
          <p:nvPr/>
        </p:nvSpPr>
        <p:spPr>
          <a:xfrm>
            <a:off x="7164328" y="5002664"/>
            <a:ext cx="10186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سم</a:t>
            </a:r>
            <a:r>
              <a:rPr lang="ar-OM" sz="28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ا</a:t>
            </a:r>
            <a:endParaRPr sz="2800" b="1">
              <a:solidFill>
                <a:srgbClr val="00B05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0" name="Google Shape;180;p20"/>
          <p:cNvSpPr txBox="1"/>
          <p:nvPr/>
        </p:nvSpPr>
        <p:spPr>
          <a:xfrm>
            <a:off x="7439655" y="2485378"/>
            <a:ext cx="7433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رن</a:t>
            </a:r>
            <a:r>
              <a:rPr lang="ar-OM" sz="28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ا</a:t>
            </a:r>
            <a:endParaRPr sz="2800" b="1">
              <a:solidFill>
                <a:srgbClr val="00B05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1" name="Google Shape;181;p20"/>
          <p:cNvSpPr txBox="1"/>
          <p:nvPr/>
        </p:nvSpPr>
        <p:spPr>
          <a:xfrm>
            <a:off x="7439655" y="3100771"/>
            <a:ext cx="7433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دع</a:t>
            </a:r>
            <a:r>
              <a:rPr lang="ar-OM" sz="28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ا</a:t>
            </a:r>
            <a:endParaRPr sz="2800" b="1">
              <a:solidFill>
                <a:srgbClr val="00B05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2" name="Google Shape;182;p20"/>
          <p:cNvSpPr txBox="1"/>
          <p:nvPr/>
        </p:nvSpPr>
        <p:spPr>
          <a:xfrm>
            <a:off x="7439655" y="3818484"/>
            <a:ext cx="7433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نج</a:t>
            </a:r>
            <a:r>
              <a:rPr lang="ar-OM" sz="28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ا</a:t>
            </a:r>
            <a:endParaRPr sz="2800" b="1">
              <a:solidFill>
                <a:srgbClr val="00B05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7455485" y="4385095"/>
            <a:ext cx="7433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عف</a:t>
            </a:r>
            <a:r>
              <a:rPr lang="ar-OM" sz="28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ا</a:t>
            </a:r>
            <a:endParaRPr sz="2800" b="1">
              <a:solidFill>
                <a:srgbClr val="00B05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4394136" y="4912817"/>
            <a:ext cx="14405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جر</a:t>
            </a: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ى</a:t>
            </a:r>
            <a:endParaRPr sz="28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4502788" y="3636051"/>
            <a:ext cx="7433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يُمن</a:t>
            </a: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ى</a:t>
            </a:r>
            <a:endParaRPr sz="28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4627344" y="2337994"/>
            <a:ext cx="7433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رم</a:t>
            </a: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ى</a:t>
            </a:r>
            <a:endParaRPr sz="28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4632513" y="2973367"/>
            <a:ext cx="7433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رو</a:t>
            </a: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ى</a:t>
            </a:r>
            <a:endParaRPr sz="28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4502788" y="4303968"/>
            <a:ext cx="10558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سُه</a:t>
            </a: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ى</a:t>
            </a:r>
            <a:endParaRPr sz="28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4632513" y="1750089"/>
            <a:ext cx="7433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سق</a:t>
            </a:r>
            <a:r>
              <a:rPr lang="ar-OM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ى</a:t>
            </a:r>
            <a:endParaRPr sz="28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0" name="Google Shape;190;p20"/>
          <p:cNvSpPr txBox="1"/>
          <p:nvPr/>
        </p:nvSpPr>
        <p:spPr>
          <a:xfrm>
            <a:off x="7164328" y="354330"/>
            <a:ext cx="418009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التمهيد: أكتشف/</a:t>
            </a:r>
            <a:endParaRPr sz="5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2641537" y="447415"/>
            <a:ext cx="457609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ألاحظ الكلمات التالية: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38"/>
          <p:cNvGrpSpPr/>
          <p:nvPr/>
        </p:nvGrpSpPr>
        <p:grpSpPr>
          <a:xfrm>
            <a:off x="36969" y="-19694"/>
            <a:ext cx="12191999" cy="6857989"/>
            <a:chOff x="0" y="11"/>
            <a:chExt cx="12191999" cy="6857989"/>
          </a:xfrm>
        </p:grpSpPr>
        <p:pic>
          <p:nvPicPr>
            <p:cNvPr id="578" name="Google Shape;578;p38"/>
            <p:cNvPicPr preferRelativeResize="0"/>
            <p:nvPr/>
          </p:nvPicPr>
          <p:blipFill rotWithShape="1">
            <a:blip r:embed="rId3">
              <a:alphaModFix/>
            </a:blip>
            <a:srcRect t="63809"/>
            <a:stretch/>
          </p:blipFill>
          <p:spPr>
            <a:xfrm>
              <a:off x="0" y="6048102"/>
              <a:ext cx="12191999" cy="809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9" name="Google Shape;579;p38"/>
            <p:cNvPicPr preferRelativeResize="0"/>
            <p:nvPr/>
          </p:nvPicPr>
          <p:blipFill rotWithShape="1">
            <a:blip r:embed="rId4">
              <a:alphaModFix/>
            </a:blip>
            <a:srcRect t="6614" b="9116"/>
            <a:stretch/>
          </p:blipFill>
          <p:spPr>
            <a:xfrm>
              <a:off x="0" y="11"/>
              <a:ext cx="12191999" cy="60480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0" name="Google Shape;580;p38"/>
          <p:cNvSpPr txBox="1"/>
          <p:nvPr/>
        </p:nvSpPr>
        <p:spPr>
          <a:xfrm>
            <a:off x="5045137" y="1275190"/>
            <a:ext cx="4621377" cy="83099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5E4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800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  تلا المصلي آياتٍ من القرآنِ</a:t>
            </a:r>
            <a:endParaRPr sz="4800">
              <a:solidFill>
                <a:schemeClr val="dk1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sp>
        <p:nvSpPr>
          <p:cNvPr id="581" name="Google Shape;581;p38"/>
          <p:cNvSpPr txBox="1"/>
          <p:nvPr/>
        </p:nvSpPr>
        <p:spPr>
          <a:xfrm>
            <a:off x="5071263" y="3891852"/>
            <a:ext cx="4595251" cy="76944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5E4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400" b="1" i="0" u="none" strike="noStrike" cap="none">
                <a:solidFill>
                  <a:srgbClr val="00000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شدى الطير على غُصنِ الشجرِ</a:t>
            </a:r>
            <a:endParaRPr sz="4400" b="1" i="0" u="none" strike="noStrike" cap="none">
              <a:solidFill>
                <a:srgbClr val="000000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grpSp>
        <p:nvGrpSpPr>
          <p:cNvPr id="582" name="Google Shape;582;p38"/>
          <p:cNvGrpSpPr/>
          <p:nvPr/>
        </p:nvGrpSpPr>
        <p:grpSpPr>
          <a:xfrm>
            <a:off x="147194" y="232687"/>
            <a:ext cx="3152659" cy="5257789"/>
            <a:chOff x="3707009" y="395162"/>
            <a:chExt cx="3152659" cy="5257789"/>
          </a:xfrm>
        </p:grpSpPr>
        <p:sp>
          <p:nvSpPr>
            <p:cNvPr id="583" name="Google Shape;583;p38"/>
            <p:cNvSpPr/>
            <p:nvPr/>
          </p:nvSpPr>
          <p:spPr>
            <a:xfrm>
              <a:off x="6096000" y="5131545"/>
              <a:ext cx="269966" cy="259061"/>
            </a:xfrm>
            <a:prstGeom prst="ellipse">
              <a:avLst/>
            </a:prstGeom>
            <a:solidFill>
              <a:schemeClr val="lt1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38"/>
            <p:cNvSpPr/>
            <p:nvPr/>
          </p:nvSpPr>
          <p:spPr>
            <a:xfrm rot="-590051">
              <a:off x="4368236" y="5177982"/>
              <a:ext cx="484278" cy="311914"/>
            </a:xfrm>
            <a:prstGeom prst="ellipse">
              <a:avLst/>
            </a:prstGeom>
            <a:solidFill>
              <a:schemeClr val="lt1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85" name="Google Shape;585;p3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707009" y="395162"/>
              <a:ext cx="3152659" cy="52577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6" name="Google Shape;586;p38"/>
          <p:cNvSpPr txBox="1"/>
          <p:nvPr/>
        </p:nvSpPr>
        <p:spPr>
          <a:xfrm>
            <a:off x="3905793" y="309535"/>
            <a:ext cx="7925585" cy="758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abic Typesetting"/>
              <a:buNone/>
            </a:pPr>
            <a:r>
              <a:rPr lang="ar-OM" sz="4000" b="1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أصوب الخطأ الإملائي إن وجد في رسم الألف في آخر الأسماء والأفعال:</a:t>
            </a:r>
            <a:endParaRPr sz="4000" b="1">
              <a:solidFill>
                <a:schemeClr val="dk1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sp>
        <p:nvSpPr>
          <p:cNvPr id="587" name="Google Shape;587;p38"/>
          <p:cNvSpPr txBox="1"/>
          <p:nvPr/>
        </p:nvSpPr>
        <p:spPr>
          <a:xfrm>
            <a:off x="5071263" y="2603085"/>
            <a:ext cx="4595251" cy="83099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5E4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800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استلقى (يحيا) على سريره</a:t>
            </a:r>
            <a:endParaRPr sz="4800" b="1" i="0" u="none" strike="noStrike" cap="none">
              <a:solidFill>
                <a:srgbClr val="000000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sp>
        <p:nvSpPr>
          <p:cNvPr id="588" name="Google Shape;588;p38"/>
          <p:cNvSpPr txBox="1"/>
          <p:nvPr/>
        </p:nvSpPr>
        <p:spPr>
          <a:xfrm>
            <a:off x="3249386" y="1275190"/>
            <a:ext cx="1608212" cy="83099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5E4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89" name="Google Shape;589;p38"/>
          <p:cNvSpPr txBox="1"/>
          <p:nvPr/>
        </p:nvSpPr>
        <p:spPr>
          <a:xfrm>
            <a:off x="3236324" y="2616985"/>
            <a:ext cx="1621274" cy="83099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5E4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يحيى</a:t>
            </a: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8"/>
          <p:cNvSpPr txBox="1"/>
          <p:nvPr/>
        </p:nvSpPr>
        <p:spPr>
          <a:xfrm>
            <a:off x="3236324" y="3861073"/>
            <a:ext cx="1621274" cy="83099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5E4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شدا</a:t>
            </a: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1" name="Google Shape;591;p38"/>
          <p:cNvGrpSpPr/>
          <p:nvPr/>
        </p:nvGrpSpPr>
        <p:grpSpPr>
          <a:xfrm>
            <a:off x="10063139" y="1059583"/>
            <a:ext cx="585560" cy="1115690"/>
            <a:chOff x="8325134" y="1795706"/>
            <a:chExt cx="585560" cy="1115690"/>
          </a:xfrm>
        </p:grpSpPr>
        <p:sp>
          <p:nvSpPr>
            <p:cNvPr id="592" name="Google Shape;592;p38"/>
            <p:cNvSpPr/>
            <p:nvPr/>
          </p:nvSpPr>
          <p:spPr>
            <a:xfrm>
              <a:off x="8325134" y="2113275"/>
              <a:ext cx="585560" cy="593444"/>
            </a:xfrm>
            <a:prstGeom prst="ellipse">
              <a:avLst/>
            </a:prstGeom>
            <a:solidFill>
              <a:srgbClr val="EC4797"/>
            </a:solidFill>
            <a:ln w="15875" cap="flat" cmpd="sng">
              <a:solidFill>
                <a:srgbClr val="C9156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93" name="Google Shape;593;p38"/>
            <p:cNvSpPr txBox="1"/>
            <p:nvPr/>
          </p:nvSpPr>
          <p:spPr>
            <a:xfrm>
              <a:off x="8441857" y="1795706"/>
              <a:ext cx="320923" cy="1115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60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OM" sz="5400" b="1">
                  <a:solidFill>
                    <a:schemeClr val="lt1"/>
                  </a:solidFill>
                  <a:latin typeface="Arabic Typesetting"/>
                  <a:ea typeface="Arabic Typesetting"/>
                  <a:cs typeface="Arabic Typesetting"/>
                  <a:sym typeface="Arabic Typesetting"/>
                </a:rPr>
                <a:t>أ</a:t>
              </a:r>
              <a:endParaRPr sz="5400" b="1">
                <a:solidFill>
                  <a:schemeClr val="lt1"/>
                </a:solidFill>
                <a:latin typeface="Arabic Typesetting"/>
                <a:ea typeface="Arabic Typesetting"/>
                <a:cs typeface="Arabic Typesetting"/>
                <a:sym typeface="Arabic Typesetting"/>
              </a:endParaRPr>
            </a:p>
          </p:txBody>
        </p:sp>
      </p:grpSp>
      <p:grpSp>
        <p:nvGrpSpPr>
          <p:cNvPr id="594" name="Google Shape;594;p38"/>
          <p:cNvGrpSpPr/>
          <p:nvPr/>
        </p:nvGrpSpPr>
        <p:grpSpPr>
          <a:xfrm>
            <a:off x="10025767" y="2383988"/>
            <a:ext cx="585560" cy="1115690"/>
            <a:chOff x="8325134" y="1681406"/>
            <a:chExt cx="585560" cy="1115690"/>
          </a:xfrm>
        </p:grpSpPr>
        <p:sp>
          <p:nvSpPr>
            <p:cNvPr id="595" name="Google Shape;595;p38"/>
            <p:cNvSpPr/>
            <p:nvPr/>
          </p:nvSpPr>
          <p:spPr>
            <a:xfrm>
              <a:off x="8325134" y="2113275"/>
              <a:ext cx="585560" cy="593444"/>
            </a:xfrm>
            <a:prstGeom prst="ellipse">
              <a:avLst/>
            </a:prstGeom>
            <a:solidFill>
              <a:srgbClr val="EC4797"/>
            </a:solidFill>
            <a:ln w="15875" cap="flat" cmpd="sng">
              <a:solidFill>
                <a:srgbClr val="C9156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96" name="Google Shape;596;p38"/>
            <p:cNvSpPr txBox="1"/>
            <p:nvPr/>
          </p:nvSpPr>
          <p:spPr>
            <a:xfrm>
              <a:off x="8441857" y="1681406"/>
              <a:ext cx="320923" cy="1115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60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OM" sz="5400" b="1">
                  <a:solidFill>
                    <a:schemeClr val="lt1"/>
                  </a:solidFill>
                  <a:latin typeface="Arabic Typesetting"/>
                  <a:ea typeface="Arabic Typesetting"/>
                  <a:cs typeface="Arabic Typesetting"/>
                  <a:sym typeface="Arabic Typesetting"/>
                </a:rPr>
                <a:t>ب</a:t>
              </a:r>
              <a:endParaRPr sz="5400" b="1">
                <a:solidFill>
                  <a:schemeClr val="lt1"/>
                </a:solidFill>
                <a:latin typeface="Arabic Typesetting"/>
                <a:ea typeface="Arabic Typesetting"/>
                <a:cs typeface="Arabic Typesetting"/>
                <a:sym typeface="Arabic Typesetting"/>
              </a:endParaRPr>
            </a:p>
          </p:txBody>
        </p:sp>
      </p:grpSp>
      <p:grpSp>
        <p:nvGrpSpPr>
          <p:cNvPr id="597" name="Google Shape;597;p38"/>
          <p:cNvGrpSpPr/>
          <p:nvPr/>
        </p:nvGrpSpPr>
        <p:grpSpPr>
          <a:xfrm>
            <a:off x="9971045" y="3687949"/>
            <a:ext cx="585560" cy="1115690"/>
            <a:chOff x="8325134" y="1662356"/>
            <a:chExt cx="585560" cy="1115690"/>
          </a:xfrm>
        </p:grpSpPr>
        <p:sp>
          <p:nvSpPr>
            <p:cNvPr id="598" name="Google Shape;598;p38"/>
            <p:cNvSpPr/>
            <p:nvPr/>
          </p:nvSpPr>
          <p:spPr>
            <a:xfrm>
              <a:off x="8325134" y="2113275"/>
              <a:ext cx="585560" cy="593444"/>
            </a:xfrm>
            <a:prstGeom prst="ellipse">
              <a:avLst/>
            </a:prstGeom>
            <a:solidFill>
              <a:srgbClr val="EC4797"/>
            </a:solidFill>
            <a:ln w="15875" cap="flat" cmpd="sng">
              <a:solidFill>
                <a:srgbClr val="C9156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99" name="Google Shape;599;p38"/>
            <p:cNvSpPr txBox="1"/>
            <p:nvPr/>
          </p:nvSpPr>
          <p:spPr>
            <a:xfrm>
              <a:off x="8401333" y="1662356"/>
              <a:ext cx="437647" cy="1115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60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OM" sz="5400" b="1">
                  <a:solidFill>
                    <a:schemeClr val="lt1"/>
                  </a:solidFill>
                  <a:latin typeface="Arabic Typesetting"/>
                  <a:ea typeface="Arabic Typesetting"/>
                  <a:cs typeface="Arabic Typesetting"/>
                  <a:sym typeface="Arabic Typesetting"/>
                </a:rPr>
                <a:t>جـ</a:t>
              </a:r>
              <a:endParaRPr sz="5400" b="1">
                <a:solidFill>
                  <a:schemeClr val="lt1"/>
                </a:solidFill>
                <a:latin typeface="Arabic Typesetting"/>
                <a:ea typeface="Arabic Typesetting"/>
                <a:cs typeface="Arabic Typesetting"/>
                <a:sym typeface="Arabic Typesetting"/>
              </a:endParaRPr>
            </a:p>
          </p:txBody>
        </p:sp>
      </p:grpSp>
      <p:pic>
        <p:nvPicPr>
          <p:cNvPr id="600" name="Google Shape;600;p38" descr="Screen Clipping"/>
          <p:cNvPicPr preferRelativeResize="0"/>
          <p:nvPr/>
        </p:nvPicPr>
        <p:blipFill rotWithShape="1">
          <a:blip r:embed="rId6">
            <a:alphaModFix/>
          </a:blip>
          <a:srcRect b="-2761"/>
          <a:stretch/>
        </p:blipFill>
        <p:spPr>
          <a:xfrm>
            <a:off x="3714411" y="1275190"/>
            <a:ext cx="665099" cy="830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39"/>
          <p:cNvGrpSpPr/>
          <p:nvPr/>
        </p:nvGrpSpPr>
        <p:grpSpPr>
          <a:xfrm>
            <a:off x="28337" y="11"/>
            <a:ext cx="12191999" cy="6857989"/>
            <a:chOff x="0" y="11"/>
            <a:chExt cx="12191999" cy="6857989"/>
          </a:xfrm>
        </p:grpSpPr>
        <p:pic>
          <p:nvPicPr>
            <p:cNvPr id="606" name="Google Shape;606;p39"/>
            <p:cNvPicPr preferRelativeResize="0"/>
            <p:nvPr/>
          </p:nvPicPr>
          <p:blipFill rotWithShape="1">
            <a:blip r:embed="rId3">
              <a:alphaModFix/>
            </a:blip>
            <a:srcRect t="63809"/>
            <a:stretch/>
          </p:blipFill>
          <p:spPr>
            <a:xfrm>
              <a:off x="0" y="6048102"/>
              <a:ext cx="12191999" cy="809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7" name="Google Shape;607;p39"/>
            <p:cNvPicPr preferRelativeResize="0"/>
            <p:nvPr/>
          </p:nvPicPr>
          <p:blipFill rotWithShape="1">
            <a:blip r:embed="rId4">
              <a:alphaModFix/>
            </a:blip>
            <a:srcRect t="6614" b="9116"/>
            <a:stretch/>
          </p:blipFill>
          <p:spPr>
            <a:xfrm>
              <a:off x="0" y="11"/>
              <a:ext cx="12191999" cy="60480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08" name="Google Shape;608;p39"/>
          <p:cNvPicPr preferRelativeResize="0"/>
          <p:nvPr/>
        </p:nvPicPr>
        <p:blipFill rotWithShape="1">
          <a:blip r:embed="rId5">
            <a:alphaModFix/>
          </a:blip>
          <a:srcRect b="8748"/>
          <a:stretch/>
        </p:blipFill>
        <p:spPr>
          <a:xfrm flipH="1">
            <a:off x="28337" y="3099167"/>
            <a:ext cx="3145392" cy="294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39" descr="Screen Clipp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52058" y="78376"/>
            <a:ext cx="6039941" cy="579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39" descr="Screen Clippi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5330" y="294141"/>
            <a:ext cx="5896798" cy="2610214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39"/>
          <p:cNvSpPr txBox="1"/>
          <p:nvPr/>
        </p:nvSpPr>
        <p:spPr>
          <a:xfrm>
            <a:off x="4877349" y="783897"/>
            <a:ext cx="9797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كبرى</a:t>
            </a:r>
            <a:endParaRPr sz="28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2" name="Google Shape;612;p39"/>
          <p:cNvSpPr txBox="1"/>
          <p:nvPr/>
        </p:nvSpPr>
        <p:spPr>
          <a:xfrm>
            <a:off x="4964434" y="1303976"/>
            <a:ext cx="8882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أعلى</a:t>
            </a:r>
            <a:endParaRPr sz="28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3" name="Google Shape;613;p39"/>
          <p:cNvSpPr txBox="1"/>
          <p:nvPr/>
        </p:nvSpPr>
        <p:spPr>
          <a:xfrm>
            <a:off x="5068389" y="1813713"/>
            <a:ext cx="9797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بقايا</a:t>
            </a:r>
            <a:endParaRPr sz="28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4" name="Google Shape;614;p39"/>
          <p:cNvSpPr txBox="1"/>
          <p:nvPr/>
        </p:nvSpPr>
        <p:spPr>
          <a:xfrm>
            <a:off x="4938862" y="2313792"/>
            <a:ext cx="9797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غطّى</a:t>
            </a:r>
            <a:endParaRPr sz="28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5" name="Google Shape;615;p39"/>
          <p:cNvSpPr txBox="1"/>
          <p:nvPr/>
        </p:nvSpPr>
        <p:spPr>
          <a:xfrm>
            <a:off x="2972858" y="783897"/>
            <a:ext cx="134657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مقصورة</a:t>
            </a:r>
            <a:endParaRPr sz="280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6" name="Google Shape;616;p39"/>
          <p:cNvSpPr txBox="1"/>
          <p:nvPr/>
        </p:nvSpPr>
        <p:spPr>
          <a:xfrm>
            <a:off x="2972858" y="1240318"/>
            <a:ext cx="134657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مقصورة</a:t>
            </a:r>
            <a:endParaRPr sz="280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7" name="Google Shape;617;p39"/>
          <p:cNvSpPr txBox="1"/>
          <p:nvPr/>
        </p:nvSpPr>
        <p:spPr>
          <a:xfrm>
            <a:off x="3123112" y="2381136"/>
            <a:ext cx="134657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مقصورة</a:t>
            </a:r>
            <a:endParaRPr sz="280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8" name="Google Shape;618;p39"/>
          <p:cNvSpPr txBox="1"/>
          <p:nvPr/>
        </p:nvSpPr>
        <p:spPr>
          <a:xfrm>
            <a:off x="1125593" y="1790572"/>
            <a:ext cx="134657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ممدودة</a:t>
            </a:r>
            <a:endParaRPr sz="280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619" name="Google Shape;619;p39"/>
          <p:cNvCxnSpPr/>
          <p:nvPr/>
        </p:nvCxnSpPr>
        <p:spPr>
          <a:xfrm rot="10800000">
            <a:off x="10470141" y="2302395"/>
            <a:ext cx="391091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0" name="Google Shape;620;p39"/>
          <p:cNvCxnSpPr/>
          <p:nvPr/>
        </p:nvCxnSpPr>
        <p:spPr>
          <a:xfrm rot="10800000">
            <a:off x="9499135" y="2667850"/>
            <a:ext cx="391091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1" name="Google Shape;621;p39"/>
          <p:cNvCxnSpPr/>
          <p:nvPr/>
        </p:nvCxnSpPr>
        <p:spPr>
          <a:xfrm rot="10800000">
            <a:off x="9013371" y="4349931"/>
            <a:ext cx="472175" cy="1306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2" name="Google Shape;622;p39"/>
          <p:cNvCxnSpPr/>
          <p:nvPr/>
        </p:nvCxnSpPr>
        <p:spPr>
          <a:xfrm rot="10800000">
            <a:off x="7936096" y="4362994"/>
            <a:ext cx="472175" cy="1306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3" name="Google Shape;623;p39"/>
          <p:cNvCxnSpPr/>
          <p:nvPr/>
        </p:nvCxnSpPr>
        <p:spPr>
          <a:xfrm rot="10800000">
            <a:off x="10366035" y="2667850"/>
            <a:ext cx="391091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40"/>
          <p:cNvGrpSpPr/>
          <p:nvPr/>
        </p:nvGrpSpPr>
        <p:grpSpPr>
          <a:xfrm>
            <a:off x="0" y="91451"/>
            <a:ext cx="12191999" cy="6857989"/>
            <a:chOff x="0" y="11"/>
            <a:chExt cx="12191999" cy="6857989"/>
          </a:xfrm>
        </p:grpSpPr>
        <p:pic>
          <p:nvPicPr>
            <p:cNvPr id="629" name="Google Shape;629;p40"/>
            <p:cNvPicPr preferRelativeResize="0"/>
            <p:nvPr/>
          </p:nvPicPr>
          <p:blipFill rotWithShape="1">
            <a:blip r:embed="rId3">
              <a:alphaModFix/>
            </a:blip>
            <a:srcRect t="63809"/>
            <a:stretch/>
          </p:blipFill>
          <p:spPr>
            <a:xfrm>
              <a:off x="0" y="6048102"/>
              <a:ext cx="12191999" cy="809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0" name="Google Shape;630;p40"/>
            <p:cNvPicPr preferRelativeResize="0"/>
            <p:nvPr/>
          </p:nvPicPr>
          <p:blipFill rotWithShape="1">
            <a:blip r:embed="rId4">
              <a:alphaModFix/>
            </a:blip>
            <a:srcRect t="6614" b="9116"/>
            <a:stretch/>
          </p:blipFill>
          <p:spPr>
            <a:xfrm>
              <a:off x="0" y="11"/>
              <a:ext cx="12191999" cy="60480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31" name="Google Shape;631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47249" y="481680"/>
            <a:ext cx="1460680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0"/>
          <p:cNvPicPr preferRelativeResize="0"/>
          <p:nvPr/>
        </p:nvPicPr>
        <p:blipFill rotWithShape="1">
          <a:blip r:embed="rId6">
            <a:alphaModFix/>
          </a:blip>
          <a:srcRect b="8748"/>
          <a:stretch/>
        </p:blipFill>
        <p:spPr>
          <a:xfrm flipH="1">
            <a:off x="0" y="1317703"/>
            <a:ext cx="2440543" cy="4428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40" descr="Screen Clippi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07929" y="1079289"/>
            <a:ext cx="9184521" cy="4362995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40"/>
          <p:cNvSpPr/>
          <p:nvPr/>
        </p:nvSpPr>
        <p:spPr>
          <a:xfrm>
            <a:off x="4715692" y="2080247"/>
            <a:ext cx="627017" cy="57476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635" name="Google Shape;635;p40"/>
          <p:cNvCxnSpPr/>
          <p:nvPr/>
        </p:nvCxnSpPr>
        <p:spPr>
          <a:xfrm rot="10800000">
            <a:off x="8438606" y="2655013"/>
            <a:ext cx="152835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6" name="Google Shape;636;p40"/>
          <p:cNvSpPr/>
          <p:nvPr/>
        </p:nvSpPr>
        <p:spPr>
          <a:xfrm>
            <a:off x="6469125" y="3386005"/>
            <a:ext cx="833770" cy="574766"/>
          </a:xfrm>
          <a:prstGeom prst="ellipse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37" name="Google Shape;637;p40"/>
          <p:cNvSpPr/>
          <p:nvPr/>
        </p:nvSpPr>
        <p:spPr>
          <a:xfrm>
            <a:off x="9470571" y="2722770"/>
            <a:ext cx="913275" cy="642525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38" name="Google Shape;638;p40"/>
          <p:cNvSpPr/>
          <p:nvPr/>
        </p:nvSpPr>
        <p:spPr>
          <a:xfrm>
            <a:off x="7707086" y="2722770"/>
            <a:ext cx="404948" cy="574766"/>
          </a:xfrm>
          <a:prstGeom prst="ellipse">
            <a:avLst/>
          </a:prstGeom>
          <a:noFill/>
          <a:ln w="38100" cap="flat" cmpd="sng">
            <a:solidFill>
              <a:srgbClr val="FB69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374E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639" name="Google Shape;639;p40"/>
          <p:cNvCxnSpPr/>
          <p:nvPr/>
        </p:nvCxnSpPr>
        <p:spPr>
          <a:xfrm rot="10800000">
            <a:off x="8530046" y="3962904"/>
            <a:ext cx="1528356" cy="710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0" name="Google Shape;640;p40"/>
          <p:cNvCxnSpPr/>
          <p:nvPr/>
        </p:nvCxnSpPr>
        <p:spPr>
          <a:xfrm rot="10800000">
            <a:off x="7400189" y="3962904"/>
            <a:ext cx="1038417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1" name="Google Shape;641;p40"/>
          <p:cNvCxnSpPr/>
          <p:nvPr/>
        </p:nvCxnSpPr>
        <p:spPr>
          <a:xfrm rot="10800000">
            <a:off x="7535017" y="2651461"/>
            <a:ext cx="70404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2" name="Google Shape;642;p40"/>
          <p:cNvSpPr/>
          <p:nvPr/>
        </p:nvSpPr>
        <p:spPr>
          <a:xfrm>
            <a:off x="6687871" y="2148004"/>
            <a:ext cx="833770" cy="574766"/>
          </a:xfrm>
          <a:prstGeom prst="ellipse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3" name="Google Shape;643;p40"/>
          <p:cNvSpPr/>
          <p:nvPr/>
        </p:nvSpPr>
        <p:spPr>
          <a:xfrm>
            <a:off x="5042263" y="3395244"/>
            <a:ext cx="503845" cy="57476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644" name="Google Shape;644;p40"/>
          <p:cNvCxnSpPr/>
          <p:nvPr/>
        </p:nvCxnSpPr>
        <p:spPr>
          <a:xfrm rot="10800000">
            <a:off x="7520976" y="4535537"/>
            <a:ext cx="1038417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5" name="Google Shape;645;p40"/>
          <p:cNvCxnSpPr/>
          <p:nvPr/>
        </p:nvCxnSpPr>
        <p:spPr>
          <a:xfrm rot="10800000">
            <a:off x="4532811" y="4535537"/>
            <a:ext cx="286737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6" name="Google Shape;646;p40"/>
          <p:cNvSpPr/>
          <p:nvPr/>
        </p:nvSpPr>
        <p:spPr>
          <a:xfrm>
            <a:off x="10646230" y="4415247"/>
            <a:ext cx="961914" cy="762816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647" name="Google Shape;647;p40"/>
          <p:cNvCxnSpPr/>
          <p:nvPr/>
        </p:nvCxnSpPr>
        <p:spPr>
          <a:xfrm rot="10800000">
            <a:off x="9078686" y="5055326"/>
            <a:ext cx="1279030" cy="2449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41"/>
          <p:cNvPicPr preferRelativeResize="0"/>
          <p:nvPr/>
        </p:nvPicPr>
        <p:blipFill rotWithShape="1">
          <a:blip r:embed="rId3">
            <a:alphaModFix/>
          </a:blip>
          <a:srcRect t="6614" b="9116"/>
          <a:stretch/>
        </p:blipFill>
        <p:spPr>
          <a:xfrm>
            <a:off x="0" y="-22967"/>
            <a:ext cx="12191999" cy="7142224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41"/>
          <p:cNvSpPr txBox="1">
            <a:spLocks noGrp="1"/>
          </p:cNvSpPr>
          <p:nvPr>
            <p:ph type="body" idx="1"/>
          </p:nvPr>
        </p:nvSpPr>
        <p:spPr>
          <a:xfrm>
            <a:off x="209006" y="1909578"/>
            <a:ext cx="11495314" cy="5922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2296" lvl="0" indent="0" algn="r" rtl="0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lang="ar-OM"/>
              <a:t>1-ترسم الألف اللينة في أواخر الأسماء ............... ألفًا ممدودة إذا كانت منقلبة عن ............أكملي.</a:t>
            </a:r>
            <a:endParaRPr/>
          </a:p>
          <a:p>
            <a:pPr marL="82296" lvl="0" indent="0" algn="r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ar-OM"/>
              <a:t>2- (سيكون مملوء ًا من الخطايا ) رسمت ألف (خطايا ) ممدودة لأنّها :......................أكملي.</a:t>
            </a:r>
            <a:endParaRPr/>
          </a:p>
          <a:p>
            <a:pPr marL="82296" lvl="0" indent="0" algn="r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ar-OM"/>
              <a:t>3- الأسماء التّالية كتبت بطريقة صحيحة ما عدا:</a:t>
            </a:r>
            <a:endParaRPr/>
          </a:p>
          <a:p>
            <a:pPr marL="82296" lvl="0" indent="0" algn="r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ar-OM"/>
              <a:t>أ- صغرى          ب- دنايا          ج- رضوى        د- مسعا</a:t>
            </a:r>
            <a:endParaRPr/>
          </a:p>
        </p:txBody>
      </p:sp>
      <p:sp>
        <p:nvSpPr>
          <p:cNvPr id="654" name="Google Shape;654;p41"/>
          <p:cNvSpPr/>
          <p:nvPr/>
        </p:nvSpPr>
        <p:spPr>
          <a:xfrm>
            <a:off x="1831599" y="4256895"/>
            <a:ext cx="9533087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استبدلي كل فعل مضارع تحته خط بفعل ماضٍ: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1- يصحو الطَالب من نومه مبكرًا (........................)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2- يسقي البستاني أشجار الحديقة (.........................)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3- يروي المعلم القصّة للتلاميذ   (..........................)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5" name="Google Shape;655;p41"/>
          <p:cNvSpPr/>
          <p:nvPr/>
        </p:nvSpPr>
        <p:spPr>
          <a:xfrm>
            <a:off x="8974185" y="185660"/>
            <a:ext cx="2508067" cy="1515291"/>
          </a:xfrm>
          <a:prstGeom prst="flowChartMultidocument">
            <a:avLst/>
          </a:prstGeom>
          <a:gradFill>
            <a:gsLst>
              <a:gs pos="0">
                <a:srgbClr val="C3D7CC"/>
              </a:gs>
              <a:gs pos="100000">
                <a:srgbClr val="7FAF97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3600"/>
              <a:buFont typeface="Calibri"/>
              <a:buNone/>
            </a:pPr>
            <a:r>
              <a:rPr lang="ar-OM" sz="3600" b="1" i="0" u="none" strike="noStrike" cap="none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تدريبات منزلية</a:t>
            </a:r>
            <a:endParaRPr sz="3600" b="1" i="0" u="none" strike="noStrike" cap="none">
              <a:solidFill>
                <a:srgbClr val="5B9B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42"/>
          <p:cNvPicPr preferRelativeResize="0"/>
          <p:nvPr/>
        </p:nvPicPr>
        <p:blipFill rotWithShape="1">
          <a:blip r:embed="rId3">
            <a:alphaModFix/>
          </a:blip>
          <a:srcRect t="6614" b="9116"/>
          <a:stretch/>
        </p:blipFill>
        <p:spPr>
          <a:xfrm>
            <a:off x="0" y="0"/>
            <a:ext cx="12191999" cy="7067006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42"/>
          <p:cNvSpPr txBox="1">
            <a:spLocks noGrp="1"/>
          </p:cNvSpPr>
          <p:nvPr>
            <p:ph type="title"/>
          </p:nvPr>
        </p:nvSpPr>
        <p:spPr>
          <a:xfrm>
            <a:off x="915218" y="925068"/>
            <a:ext cx="1082910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aramond"/>
              <a:buNone/>
            </a:pPr>
            <a:r>
              <a:rPr lang="ar-OM" sz="3600"/>
              <a:t>(ادنُ من ربك ) اكتبي الفعل الماضي من الفعل (ادنُ):................</a:t>
            </a:r>
            <a:endParaRPr sz="3600"/>
          </a:p>
        </p:txBody>
      </p:sp>
      <p:sp>
        <p:nvSpPr>
          <p:cNvPr id="662" name="Google Shape;662;p42"/>
          <p:cNvSpPr txBox="1">
            <a:spLocks noGrp="1"/>
          </p:cNvSpPr>
          <p:nvPr>
            <p:ph type="body" idx="1"/>
          </p:nvPr>
        </p:nvSpPr>
        <p:spPr>
          <a:xfrm>
            <a:off x="1356088" y="1801596"/>
            <a:ext cx="10476411" cy="499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115000"/>
              <a:buNone/>
            </a:pPr>
            <a:r>
              <a:rPr lang="ar-OM" sz="3500"/>
              <a:t>عللي : كتابة الألف مقصورة في الكلمات التي تحتها في العبارات الآتية :</a:t>
            </a:r>
            <a:endParaRPr/>
          </a:p>
          <a:p>
            <a:pPr marL="285750" lvl="0" indent="-285786" algn="r" rtl="1">
              <a:spcBef>
                <a:spcPts val="1247"/>
              </a:spcBef>
              <a:spcAft>
                <a:spcPts val="0"/>
              </a:spcAft>
              <a:buSzPct val="115000"/>
              <a:buFont typeface="Garamond"/>
              <a:buChar char="-"/>
            </a:pPr>
            <a:r>
              <a:rPr lang="ar-OM" sz="3500"/>
              <a:t>الجنّة </a:t>
            </a:r>
            <a:r>
              <a:rPr lang="ar-OM" sz="3500" u="sng"/>
              <a:t>مأوى</a:t>
            </a:r>
            <a:r>
              <a:rPr lang="ar-OM" sz="3500"/>
              <a:t> المتّقين.</a:t>
            </a:r>
            <a:endParaRPr/>
          </a:p>
          <a:p>
            <a:pPr marL="0" lvl="0" indent="0" algn="r" rtl="0">
              <a:spcBef>
                <a:spcPts val="1247"/>
              </a:spcBef>
              <a:spcAft>
                <a:spcPts val="0"/>
              </a:spcAft>
              <a:buSzPct val="115000"/>
              <a:buNone/>
            </a:pPr>
            <a:r>
              <a:rPr lang="ar-OM" sz="3500"/>
              <a:t>.....................................................................</a:t>
            </a:r>
            <a:endParaRPr/>
          </a:p>
          <a:p>
            <a:pPr marL="285750" lvl="0" indent="-285786" algn="r" rtl="1">
              <a:spcBef>
                <a:spcPts val="1247"/>
              </a:spcBef>
              <a:spcAft>
                <a:spcPts val="0"/>
              </a:spcAft>
              <a:buSzPct val="115000"/>
              <a:buFont typeface="Garamond"/>
              <a:buChar char="-"/>
            </a:pPr>
            <a:r>
              <a:rPr lang="ar-OM" sz="3500" u="sng"/>
              <a:t>مضى</a:t>
            </a:r>
            <a:r>
              <a:rPr lang="ar-OM" sz="3500"/>
              <a:t> الرجل في طريقه .</a:t>
            </a:r>
            <a:endParaRPr/>
          </a:p>
          <a:p>
            <a:pPr marL="0" lvl="0" indent="0" algn="r" rtl="0">
              <a:spcBef>
                <a:spcPts val="1247"/>
              </a:spcBef>
              <a:spcAft>
                <a:spcPts val="0"/>
              </a:spcAft>
              <a:buSzPct val="115000"/>
              <a:buNone/>
            </a:pPr>
            <a:r>
              <a:rPr lang="ar-OM" sz="3500"/>
              <a:t>...............................................................</a:t>
            </a:r>
            <a:endParaRPr sz="3500"/>
          </a:p>
          <a:p>
            <a:pPr marL="0" lvl="0" indent="0" algn="r" rtl="0">
              <a:spcBef>
                <a:spcPts val="1247"/>
              </a:spcBef>
              <a:spcAft>
                <a:spcPts val="0"/>
              </a:spcAft>
              <a:buSzPct val="115000"/>
              <a:buNone/>
            </a:pPr>
            <a:r>
              <a:rPr lang="ar-OM" sz="3500"/>
              <a:t>عللي:كتبت كلمة : (عُرا ) قائمة وفي كلمة (هدى) مقصورة.</a:t>
            </a:r>
            <a:endParaRPr/>
          </a:p>
          <a:p>
            <a:pPr marL="82296" lvl="0" indent="0" algn="r" rtl="0">
              <a:spcBef>
                <a:spcPts val="1247"/>
              </a:spcBef>
              <a:spcAft>
                <a:spcPts val="0"/>
              </a:spcAft>
              <a:buSzPct val="115000"/>
              <a:buNone/>
            </a:pPr>
            <a:r>
              <a:rPr lang="ar-OM" sz="3500"/>
              <a:t>- أدخلي الاسم (رُبا ) في جملة من إنشائك تبين أصل الألف منها</a:t>
            </a:r>
            <a:endParaRPr/>
          </a:p>
          <a:p>
            <a:pPr marL="82296" lvl="0" indent="0" algn="r" rtl="0">
              <a:spcBef>
                <a:spcPts val="1247"/>
              </a:spcBef>
              <a:spcAft>
                <a:spcPts val="0"/>
              </a:spcAft>
              <a:buSzPct val="115000"/>
              <a:buNone/>
            </a:pPr>
            <a:r>
              <a:rPr lang="ar-OM" sz="3500"/>
              <a:t>................................................................</a:t>
            </a:r>
            <a:endParaRPr/>
          </a:p>
          <a:p>
            <a:pPr marL="0" lvl="0" indent="0" algn="l" rtl="0">
              <a:spcBef>
                <a:spcPts val="1247"/>
              </a:spcBef>
              <a:spcAft>
                <a:spcPts val="0"/>
              </a:spcAft>
              <a:buSzPct val="115000"/>
              <a:buNone/>
            </a:pPr>
            <a:endParaRPr sz="3500"/>
          </a:p>
          <a:p>
            <a:pPr marL="0" lvl="0" indent="0" algn="l" rtl="0">
              <a:spcBef>
                <a:spcPts val="1340"/>
              </a:spcBef>
              <a:spcAft>
                <a:spcPts val="0"/>
              </a:spcAft>
              <a:buSzPct val="115000"/>
              <a:buNone/>
            </a:pPr>
            <a:endParaRPr sz="4000"/>
          </a:p>
          <a:p>
            <a:pPr marL="0" lvl="0" indent="0" algn="l" rtl="0">
              <a:spcBef>
                <a:spcPts val="1321"/>
              </a:spcBef>
              <a:spcAft>
                <a:spcPts val="0"/>
              </a:spcAft>
              <a:buSzPct val="115000"/>
              <a:buNone/>
            </a:pPr>
            <a:endParaRPr sz="3900"/>
          </a:p>
          <a:p>
            <a:pPr marL="285750" lvl="0" indent="-123634" algn="r" rtl="1">
              <a:spcBef>
                <a:spcPts val="1044"/>
              </a:spcBef>
              <a:spcAft>
                <a:spcPts val="0"/>
              </a:spcAft>
              <a:buSzPct val="115000"/>
              <a:buFont typeface="Garamond"/>
              <a:buNone/>
            </a:pPr>
            <a:endParaRPr/>
          </a:p>
        </p:txBody>
      </p:sp>
      <p:sp>
        <p:nvSpPr>
          <p:cNvPr id="663" name="Google Shape;663;p42"/>
          <p:cNvSpPr/>
          <p:nvPr/>
        </p:nvSpPr>
        <p:spPr>
          <a:xfrm>
            <a:off x="8921932" y="146511"/>
            <a:ext cx="2998742" cy="1050666"/>
          </a:xfrm>
          <a:prstGeom prst="flowChartMultidocument">
            <a:avLst/>
          </a:prstGeom>
          <a:gradFill>
            <a:gsLst>
              <a:gs pos="0">
                <a:srgbClr val="C3D7CC"/>
              </a:gs>
              <a:gs pos="100000">
                <a:srgbClr val="7FAF97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3600"/>
              <a:buFont typeface="Calibri"/>
              <a:buNone/>
            </a:pPr>
            <a:r>
              <a:rPr lang="ar-OM" sz="3600" b="1" i="0" u="none" strike="noStrike" cap="none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تدريبات منزلية</a:t>
            </a:r>
            <a:endParaRPr sz="3600" b="1" i="0" u="none" strike="noStrike" cap="none">
              <a:solidFill>
                <a:srgbClr val="5B9B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p43"/>
          <p:cNvGrpSpPr/>
          <p:nvPr/>
        </p:nvGrpSpPr>
        <p:grpSpPr>
          <a:xfrm>
            <a:off x="0" y="11"/>
            <a:ext cx="12191999" cy="6857989"/>
            <a:chOff x="0" y="11"/>
            <a:chExt cx="12191999" cy="6857989"/>
          </a:xfrm>
        </p:grpSpPr>
        <p:pic>
          <p:nvPicPr>
            <p:cNvPr id="669" name="Google Shape;669;p43"/>
            <p:cNvPicPr preferRelativeResize="0"/>
            <p:nvPr/>
          </p:nvPicPr>
          <p:blipFill rotWithShape="1">
            <a:blip r:embed="rId3">
              <a:alphaModFix/>
            </a:blip>
            <a:srcRect t="63809"/>
            <a:stretch/>
          </p:blipFill>
          <p:spPr>
            <a:xfrm>
              <a:off x="0" y="6048102"/>
              <a:ext cx="12191999" cy="809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0" name="Google Shape;670;p43"/>
            <p:cNvPicPr preferRelativeResize="0"/>
            <p:nvPr/>
          </p:nvPicPr>
          <p:blipFill rotWithShape="1">
            <a:blip r:embed="rId4">
              <a:alphaModFix/>
            </a:blip>
            <a:srcRect t="6614" b="9116"/>
            <a:stretch/>
          </p:blipFill>
          <p:spPr>
            <a:xfrm>
              <a:off x="0" y="11"/>
              <a:ext cx="12191999" cy="60480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1" name="Google Shape;671;p43"/>
          <p:cNvSpPr/>
          <p:nvPr/>
        </p:nvSpPr>
        <p:spPr>
          <a:xfrm>
            <a:off x="2899954" y="2142308"/>
            <a:ext cx="7249886" cy="3095897"/>
          </a:xfrm>
          <a:prstGeom prst="irregularSeal2">
            <a:avLst/>
          </a:prstGeom>
          <a:gradFill>
            <a:gsLst>
              <a:gs pos="0">
                <a:srgbClr val="F1D5CA"/>
              </a:gs>
              <a:gs pos="100000">
                <a:srgbClr val="E09B79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شكرًا على حسن المتابعة</a:t>
            </a:r>
            <a:endParaRPr sz="4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1"/>
          <p:cNvGrpSpPr/>
          <p:nvPr/>
        </p:nvGrpSpPr>
        <p:grpSpPr>
          <a:xfrm>
            <a:off x="36761" y="11"/>
            <a:ext cx="12191999" cy="6857989"/>
            <a:chOff x="0" y="11"/>
            <a:chExt cx="12191999" cy="6857989"/>
          </a:xfrm>
        </p:grpSpPr>
        <p:pic>
          <p:nvPicPr>
            <p:cNvPr id="197" name="Google Shape;197;p21"/>
            <p:cNvPicPr preferRelativeResize="0"/>
            <p:nvPr/>
          </p:nvPicPr>
          <p:blipFill rotWithShape="1">
            <a:blip r:embed="rId3">
              <a:alphaModFix/>
            </a:blip>
            <a:srcRect t="63809"/>
            <a:stretch/>
          </p:blipFill>
          <p:spPr>
            <a:xfrm>
              <a:off x="0" y="6048102"/>
              <a:ext cx="12191999" cy="809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1"/>
            <p:cNvPicPr preferRelativeResize="0"/>
            <p:nvPr/>
          </p:nvPicPr>
          <p:blipFill rotWithShape="1">
            <a:blip r:embed="rId4">
              <a:alphaModFix/>
            </a:blip>
            <a:srcRect t="6614" b="9116"/>
            <a:stretch/>
          </p:blipFill>
          <p:spPr>
            <a:xfrm>
              <a:off x="0" y="11"/>
              <a:ext cx="12191999" cy="60480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21"/>
          <p:cNvSpPr/>
          <p:nvPr/>
        </p:nvSpPr>
        <p:spPr>
          <a:xfrm>
            <a:off x="8660104" y="479493"/>
            <a:ext cx="3126069" cy="870723"/>
          </a:xfrm>
          <a:custGeom>
            <a:avLst/>
            <a:gdLst/>
            <a:ahLst/>
            <a:cxnLst/>
            <a:rect l="l" t="t" r="r" b="b"/>
            <a:pathLst>
              <a:path w="8929254" h="990666" extrusionOk="0">
                <a:moveTo>
                  <a:pt x="0" y="0"/>
                </a:moveTo>
                <a:lnTo>
                  <a:pt x="5777344" y="0"/>
                </a:lnTo>
                <a:lnTo>
                  <a:pt x="5777343" y="1"/>
                </a:lnTo>
                <a:lnTo>
                  <a:pt x="8929253" y="1"/>
                </a:lnTo>
                <a:lnTo>
                  <a:pt x="8350026" y="495334"/>
                </a:lnTo>
                <a:lnTo>
                  <a:pt x="8929254" y="990666"/>
                </a:lnTo>
                <a:lnTo>
                  <a:pt x="3151909" y="990666"/>
                </a:lnTo>
                <a:lnTo>
                  <a:pt x="3151911" y="990665"/>
                </a:lnTo>
                <a:lnTo>
                  <a:pt x="0" y="990665"/>
                </a:lnTo>
                <a:lnTo>
                  <a:pt x="579227" y="495333"/>
                </a:lnTo>
                <a:close/>
              </a:path>
            </a:pathLst>
          </a:custGeom>
          <a:solidFill>
            <a:srgbClr val="D5E4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8733972" y="563859"/>
            <a:ext cx="29783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مُلاحَظــات</a:t>
            </a:r>
            <a:endParaRPr sz="3600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1" name="Google Shape;201;p21"/>
          <p:cNvSpPr/>
          <p:nvPr/>
        </p:nvSpPr>
        <p:spPr>
          <a:xfrm>
            <a:off x="3429" y="1827801"/>
            <a:ext cx="12191999" cy="383611"/>
          </a:xfrm>
          <a:custGeom>
            <a:avLst/>
            <a:gdLst/>
            <a:ahLst/>
            <a:cxnLst/>
            <a:rect l="l" t="t" r="r" b="b"/>
            <a:pathLst>
              <a:path w="11853862" h="438631" extrusionOk="0">
                <a:moveTo>
                  <a:pt x="11108" y="0"/>
                </a:moveTo>
                <a:cubicBezTo>
                  <a:pt x="11108" y="0"/>
                  <a:pt x="2903030" y="392590"/>
                  <a:pt x="5981700" y="387175"/>
                </a:cubicBezTo>
                <a:cubicBezTo>
                  <a:pt x="8771744" y="382268"/>
                  <a:pt x="11382123" y="68272"/>
                  <a:pt x="11847047" y="9441"/>
                </a:cubicBezTo>
                <a:lnTo>
                  <a:pt x="11853862" y="8571"/>
                </a:lnTo>
                <a:lnTo>
                  <a:pt x="11853862" y="82993"/>
                </a:lnTo>
                <a:lnTo>
                  <a:pt x="11836765" y="84947"/>
                </a:lnTo>
                <a:cubicBezTo>
                  <a:pt x="10978494" y="182059"/>
                  <a:pt x="8458108" y="440818"/>
                  <a:pt x="5987036" y="438618"/>
                </a:cubicBezTo>
                <a:cubicBezTo>
                  <a:pt x="3420922" y="436333"/>
                  <a:pt x="794032" y="160341"/>
                  <a:pt x="35778" y="74149"/>
                </a:cubicBezTo>
                <a:lnTo>
                  <a:pt x="0" y="70045"/>
                </a:lnTo>
                <a:lnTo>
                  <a:pt x="0" y="2192"/>
                </a:lnTo>
                <a:lnTo>
                  <a:pt x="11108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202" name="Google Shape;202;p21"/>
          <p:cNvGrpSpPr/>
          <p:nvPr/>
        </p:nvGrpSpPr>
        <p:grpSpPr>
          <a:xfrm rot="-539925">
            <a:off x="8769887" y="1260797"/>
            <a:ext cx="3350035" cy="4309020"/>
            <a:chOff x="8012733" y="1353420"/>
            <a:chExt cx="3162251" cy="4098032"/>
          </a:xfrm>
        </p:grpSpPr>
        <p:grpSp>
          <p:nvGrpSpPr>
            <p:cNvPr id="203" name="Google Shape;203;p21"/>
            <p:cNvGrpSpPr/>
            <p:nvPr/>
          </p:nvGrpSpPr>
          <p:grpSpPr>
            <a:xfrm rot="-198439">
              <a:off x="8123792" y="1434953"/>
              <a:ext cx="2940134" cy="3934965"/>
              <a:chOff x="-1187384" y="-331752"/>
              <a:chExt cx="10645178" cy="8865901"/>
            </a:xfrm>
          </p:grpSpPr>
          <p:grpSp>
            <p:nvGrpSpPr>
              <p:cNvPr id="204" name="Google Shape;204;p21"/>
              <p:cNvGrpSpPr/>
              <p:nvPr/>
            </p:nvGrpSpPr>
            <p:grpSpPr>
              <a:xfrm rot="-744873">
                <a:off x="-542287" y="591772"/>
                <a:ext cx="9354983" cy="7018852"/>
                <a:chOff x="4014579" y="1260159"/>
                <a:chExt cx="6843593" cy="4974093"/>
              </a:xfrm>
            </p:grpSpPr>
            <p:sp>
              <p:nvSpPr>
                <p:cNvPr id="205" name="Google Shape;205;p21"/>
                <p:cNvSpPr/>
                <p:nvPr/>
              </p:nvSpPr>
              <p:spPr>
                <a:xfrm rot="1004777">
                  <a:off x="4381561" y="2062389"/>
                  <a:ext cx="5825673" cy="3404774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0800" dist="38100" dir="8100000" algn="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0" tIns="0" rIns="91425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  <p:sp>
              <p:nvSpPr>
                <p:cNvPr id="206" name="Google Shape;206;p21"/>
                <p:cNvSpPr/>
                <p:nvPr/>
              </p:nvSpPr>
              <p:spPr>
                <a:xfrm rot="1004777">
                  <a:off x="4549848" y="2045598"/>
                  <a:ext cx="5948442" cy="3373554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0" tIns="0" rIns="91425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sp>
            <p:nvSpPr>
              <p:cNvPr id="207" name="Google Shape;207;p21"/>
              <p:cNvSpPr/>
              <p:nvPr/>
            </p:nvSpPr>
            <p:spPr>
              <a:xfrm rot="269944">
                <a:off x="300171" y="1883555"/>
                <a:ext cx="7861700" cy="4333165"/>
              </a:xfrm>
              <a:prstGeom prst="rect">
                <a:avLst/>
              </a:prstGeom>
              <a:solidFill>
                <a:srgbClr val="FEFCDD"/>
              </a:solidFill>
              <a:ln>
                <a:noFill/>
              </a:ln>
            </p:spPr>
            <p:txBody>
              <a:bodyPr spcFirstLastPara="1" wrap="square" lIns="0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grpSp>
          <p:nvGrpSpPr>
            <p:cNvPr id="208" name="Google Shape;208;p21"/>
            <p:cNvGrpSpPr/>
            <p:nvPr/>
          </p:nvGrpSpPr>
          <p:grpSpPr>
            <a:xfrm>
              <a:off x="9558184" y="1986648"/>
              <a:ext cx="188835" cy="527542"/>
              <a:chOff x="9861647" y="1002672"/>
              <a:chExt cx="349773" cy="908233"/>
            </a:xfrm>
          </p:grpSpPr>
          <p:sp>
            <p:nvSpPr>
              <p:cNvPr id="209" name="Google Shape;209;p21"/>
              <p:cNvSpPr/>
              <p:nvPr/>
            </p:nvSpPr>
            <p:spPr>
              <a:xfrm rot="416023">
                <a:off x="9893281" y="1358327"/>
                <a:ext cx="252007" cy="53933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718" extrusionOk="0">
                    <a:moveTo>
                      <a:pt x="0" y="0"/>
                    </a:moveTo>
                    <a:cubicBezTo>
                      <a:pt x="0" y="658"/>
                      <a:pt x="0" y="658"/>
                      <a:pt x="0" y="658"/>
                    </a:cubicBezTo>
                    <a:cubicBezTo>
                      <a:pt x="0" y="691"/>
                      <a:pt x="27" y="718"/>
                      <a:pt x="60" y="718"/>
                    </a:cubicBezTo>
                    <a:cubicBezTo>
                      <a:pt x="226" y="718"/>
                      <a:pt x="226" y="718"/>
                      <a:pt x="226" y="718"/>
                    </a:cubicBezTo>
                    <a:cubicBezTo>
                      <a:pt x="259" y="718"/>
                      <a:pt x="286" y="691"/>
                      <a:pt x="286" y="658"/>
                    </a:cubicBezTo>
                    <a:cubicBezTo>
                      <a:pt x="286" y="0"/>
                      <a:pt x="286" y="0"/>
                      <a:pt x="2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0" tIns="0" rIns="91425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10" name="Google Shape;210;p21"/>
              <p:cNvSpPr/>
              <p:nvPr/>
            </p:nvSpPr>
            <p:spPr>
              <a:xfrm rot="416023">
                <a:off x="9911797" y="1309115"/>
                <a:ext cx="279877" cy="58331"/>
              </a:xfrm>
              <a:custGeom>
                <a:avLst/>
                <a:gdLst/>
                <a:ahLst/>
                <a:cxnLst/>
                <a:rect l="l" t="t" r="r" b="b"/>
                <a:pathLst>
                  <a:path w="333" h="30" extrusionOk="0">
                    <a:moveTo>
                      <a:pt x="0" y="30"/>
                    </a:moveTo>
                    <a:cubicBezTo>
                      <a:pt x="276" y="30"/>
                      <a:pt x="276" y="30"/>
                      <a:pt x="276" y="30"/>
                    </a:cubicBezTo>
                    <a:cubicBezTo>
                      <a:pt x="298" y="30"/>
                      <a:pt x="321" y="23"/>
                      <a:pt x="327" y="15"/>
                    </a:cubicBezTo>
                    <a:cubicBezTo>
                      <a:pt x="333" y="7"/>
                      <a:pt x="333" y="0"/>
                      <a:pt x="327" y="0"/>
                    </a:cubicBezTo>
                    <a:cubicBezTo>
                      <a:pt x="321" y="0"/>
                      <a:pt x="316" y="0"/>
                      <a:pt x="316" y="0"/>
                    </a:cubicBezTo>
                  </a:path>
                </a:pathLst>
              </a:custGeom>
              <a:solidFill>
                <a:schemeClr val="accent5"/>
              </a:solidFill>
              <a:ln w="52375" cap="flat" cmpd="sng">
                <a:solidFill>
                  <a:srgbClr val="A7A9A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91425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11" name="Google Shape;211;p21"/>
              <p:cNvSpPr/>
              <p:nvPr/>
            </p:nvSpPr>
            <p:spPr>
              <a:xfrm rot="416023">
                <a:off x="9945708" y="1016364"/>
                <a:ext cx="246761" cy="32891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438" extrusionOk="0">
                    <a:moveTo>
                      <a:pt x="286" y="60"/>
                    </a:moveTo>
                    <a:cubicBezTo>
                      <a:pt x="286" y="27"/>
                      <a:pt x="259" y="0"/>
                      <a:pt x="226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438"/>
                      <a:pt x="0" y="438"/>
                      <a:pt x="0" y="438"/>
                    </a:cubicBezTo>
                    <a:cubicBezTo>
                      <a:pt x="286" y="438"/>
                      <a:pt x="286" y="438"/>
                      <a:pt x="286" y="438"/>
                    </a:cubicBezTo>
                    <a:lnTo>
                      <a:pt x="286" y="6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0" tIns="0" rIns="91425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3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</p:grpSp>
      <p:grpSp>
        <p:nvGrpSpPr>
          <p:cNvPr id="212" name="Google Shape;212;p21"/>
          <p:cNvGrpSpPr/>
          <p:nvPr/>
        </p:nvGrpSpPr>
        <p:grpSpPr>
          <a:xfrm rot="359494">
            <a:off x="5783786" y="1368234"/>
            <a:ext cx="3362563" cy="4342679"/>
            <a:chOff x="8006738" y="1353185"/>
            <a:chExt cx="3174080" cy="4130042"/>
          </a:xfrm>
        </p:grpSpPr>
        <p:grpSp>
          <p:nvGrpSpPr>
            <p:cNvPr id="213" name="Google Shape;213;p21"/>
            <p:cNvGrpSpPr/>
            <p:nvPr/>
          </p:nvGrpSpPr>
          <p:grpSpPr>
            <a:xfrm rot="-198439">
              <a:off x="8118697" y="1434982"/>
              <a:ext cx="2950163" cy="3966449"/>
              <a:chOff x="-1209140" y="-331751"/>
              <a:chExt cx="10681495" cy="8936830"/>
            </a:xfrm>
          </p:grpSpPr>
          <p:grpSp>
            <p:nvGrpSpPr>
              <p:cNvPr id="214" name="Google Shape;214;p21"/>
              <p:cNvGrpSpPr/>
              <p:nvPr/>
            </p:nvGrpSpPr>
            <p:grpSpPr>
              <a:xfrm rot="-744873">
                <a:off x="-557023" y="593377"/>
                <a:ext cx="9377261" cy="7086575"/>
                <a:chOff x="3998281" y="1260159"/>
                <a:chExt cx="6859891" cy="5022087"/>
              </a:xfrm>
            </p:grpSpPr>
            <p:sp>
              <p:nvSpPr>
                <p:cNvPr id="215" name="Google Shape;215;p21"/>
                <p:cNvSpPr/>
                <p:nvPr/>
              </p:nvSpPr>
              <p:spPr>
                <a:xfrm rot="1004777">
                  <a:off x="4362964" y="2094758"/>
                  <a:ext cx="5934123" cy="3404775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0" tIns="0" rIns="91425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  <p:sp>
              <p:nvSpPr>
                <p:cNvPr id="216" name="Google Shape;216;p21"/>
                <p:cNvSpPr/>
                <p:nvPr/>
              </p:nvSpPr>
              <p:spPr>
                <a:xfrm rot="1004777">
                  <a:off x="4549848" y="2045598"/>
                  <a:ext cx="5948442" cy="3373554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0" tIns="0" rIns="91425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sp>
            <p:nvSpPr>
              <p:cNvPr id="217" name="Google Shape;217;p21"/>
              <p:cNvSpPr/>
              <p:nvPr/>
            </p:nvSpPr>
            <p:spPr>
              <a:xfrm rot="269944">
                <a:off x="300171" y="1883555"/>
                <a:ext cx="7861700" cy="4333165"/>
              </a:xfrm>
              <a:prstGeom prst="rect">
                <a:avLst/>
              </a:prstGeom>
              <a:solidFill>
                <a:srgbClr val="F8EFD7"/>
              </a:solidFill>
              <a:ln>
                <a:noFill/>
              </a:ln>
            </p:spPr>
            <p:txBody>
              <a:bodyPr spcFirstLastPara="1" wrap="square" lIns="0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grpSp>
          <p:nvGrpSpPr>
            <p:cNvPr id="218" name="Google Shape;218;p21"/>
            <p:cNvGrpSpPr/>
            <p:nvPr/>
          </p:nvGrpSpPr>
          <p:grpSpPr>
            <a:xfrm>
              <a:off x="9558184" y="1986648"/>
              <a:ext cx="188835" cy="527542"/>
              <a:chOff x="9861647" y="1002672"/>
              <a:chExt cx="349773" cy="908233"/>
            </a:xfrm>
          </p:grpSpPr>
          <p:sp>
            <p:nvSpPr>
              <p:cNvPr id="219" name="Google Shape;219;p21"/>
              <p:cNvSpPr/>
              <p:nvPr/>
            </p:nvSpPr>
            <p:spPr>
              <a:xfrm rot="416023">
                <a:off x="9893281" y="1358327"/>
                <a:ext cx="252007" cy="53933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718" extrusionOk="0">
                    <a:moveTo>
                      <a:pt x="0" y="0"/>
                    </a:moveTo>
                    <a:cubicBezTo>
                      <a:pt x="0" y="658"/>
                      <a:pt x="0" y="658"/>
                      <a:pt x="0" y="658"/>
                    </a:cubicBezTo>
                    <a:cubicBezTo>
                      <a:pt x="0" y="691"/>
                      <a:pt x="27" y="718"/>
                      <a:pt x="60" y="718"/>
                    </a:cubicBezTo>
                    <a:cubicBezTo>
                      <a:pt x="226" y="718"/>
                      <a:pt x="226" y="718"/>
                      <a:pt x="226" y="718"/>
                    </a:cubicBezTo>
                    <a:cubicBezTo>
                      <a:pt x="259" y="718"/>
                      <a:pt x="286" y="691"/>
                      <a:pt x="286" y="658"/>
                    </a:cubicBezTo>
                    <a:cubicBezTo>
                      <a:pt x="286" y="0"/>
                      <a:pt x="286" y="0"/>
                      <a:pt x="2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0" tIns="0" rIns="91425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20" name="Google Shape;220;p21"/>
              <p:cNvSpPr/>
              <p:nvPr/>
            </p:nvSpPr>
            <p:spPr>
              <a:xfrm rot="416023">
                <a:off x="9911797" y="1309115"/>
                <a:ext cx="279877" cy="58331"/>
              </a:xfrm>
              <a:custGeom>
                <a:avLst/>
                <a:gdLst/>
                <a:ahLst/>
                <a:cxnLst/>
                <a:rect l="l" t="t" r="r" b="b"/>
                <a:pathLst>
                  <a:path w="333" h="30" extrusionOk="0">
                    <a:moveTo>
                      <a:pt x="0" y="30"/>
                    </a:moveTo>
                    <a:cubicBezTo>
                      <a:pt x="276" y="30"/>
                      <a:pt x="276" y="30"/>
                      <a:pt x="276" y="30"/>
                    </a:cubicBezTo>
                    <a:cubicBezTo>
                      <a:pt x="298" y="30"/>
                      <a:pt x="321" y="23"/>
                      <a:pt x="327" y="15"/>
                    </a:cubicBezTo>
                    <a:cubicBezTo>
                      <a:pt x="333" y="7"/>
                      <a:pt x="333" y="0"/>
                      <a:pt x="327" y="0"/>
                    </a:cubicBezTo>
                    <a:cubicBezTo>
                      <a:pt x="321" y="0"/>
                      <a:pt x="316" y="0"/>
                      <a:pt x="316" y="0"/>
                    </a:cubicBezTo>
                  </a:path>
                </a:pathLst>
              </a:custGeom>
              <a:solidFill>
                <a:schemeClr val="accent5"/>
              </a:solidFill>
              <a:ln w="52375" cap="flat" cmpd="sng">
                <a:solidFill>
                  <a:srgbClr val="A7A9A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91425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21" name="Google Shape;221;p21"/>
              <p:cNvSpPr/>
              <p:nvPr/>
            </p:nvSpPr>
            <p:spPr>
              <a:xfrm rot="416023">
                <a:off x="9945708" y="1016364"/>
                <a:ext cx="246761" cy="32891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438" extrusionOk="0">
                    <a:moveTo>
                      <a:pt x="286" y="60"/>
                    </a:moveTo>
                    <a:cubicBezTo>
                      <a:pt x="286" y="27"/>
                      <a:pt x="259" y="0"/>
                      <a:pt x="226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438"/>
                      <a:pt x="0" y="438"/>
                      <a:pt x="0" y="438"/>
                    </a:cubicBezTo>
                    <a:cubicBezTo>
                      <a:pt x="286" y="438"/>
                      <a:pt x="286" y="438"/>
                      <a:pt x="286" y="438"/>
                    </a:cubicBezTo>
                    <a:lnTo>
                      <a:pt x="286" y="6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0" tIns="0" rIns="91425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3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</p:grpSp>
      <p:grpSp>
        <p:nvGrpSpPr>
          <p:cNvPr id="222" name="Google Shape;222;p21"/>
          <p:cNvGrpSpPr/>
          <p:nvPr/>
        </p:nvGrpSpPr>
        <p:grpSpPr>
          <a:xfrm rot="-153447">
            <a:off x="2647124" y="1294568"/>
            <a:ext cx="3354092" cy="4332365"/>
            <a:chOff x="8013225" y="1353243"/>
            <a:chExt cx="3166083" cy="4120233"/>
          </a:xfrm>
        </p:grpSpPr>
        <p:grpSp>
          <p:nvGrpSpPr>
            <p:cNvPr id="223" name="Google Shape;223;p21"/>
            <p:cNvGrpSpPr/>
            <p:nvPr/>
          </p:nvGrpSpPr>
          <p:grpSpPr>
            <a:xfrm rot="-198439">
              <a:off x="8124919" y="1434832"/>
              <a:ext cx="2942695" cy="3957055"/>
              <a:chOff x="-1185614" y="-331752"/>
              <a:chExt cx="10654451" cy="8915670"/>
            </a:xfrm>
          </p:grpSpPr>
          <p:grpSp>
            <p:nvGrpSpPr>
              <p:cNvPr id="224" name="Google Shape;224;p21"/>
              <p:cNvGrpSpPr/>
              <p:nvPr/>
            </p:nvGrpSpPr>
            <p:grpSpPr>
              <a:xfrm rot="-744873">
                <a:off x="-534974" y="590978"/>
                <a:ext cx="9353172" cy="7070211"/>
                <a:chOff x="4015904" y="1260159"/>
                <a:chExt cx="6842268" cy="5010490"/>
              </a:xfrm>
            </p:grpSpPr>
            <p:sp>
              <p:nvSpPr>
                <p:cNvPr id="225" name="Google Shape;225;p21"/>
                <p:cNvSpPr/>
                <p:nvPr/>
              </p:nvSpPr>
              <p:spPr>
                <a:xfrm rot="1004777">
                  <a:off x="4380471" y="2082374"/>
                  <a:ext cx="5939582" cy="3404776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0800" dist="38100" dir="13500000" algn="b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0" tIns="0" rIns="91425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  <p:sp>
              <p:nvSpPr>
                <p:cNvPr id="226" name="Google Shape;226;p21"/>
                <p:cNvSpPr/>
                <p:nvPr/>
              </p:nvSpPr>
              <p:spPr>
                <a:xfrm rot="1004777">
                  <a:off x="4549848" y="2045598"/>
                  <a:ext cx="5948442" cy="3373554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0" tIns="0" rIns="91425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sp>
            <p:nvSpPr>
              <p:cNvPr id="227" name="Google Shape;227;p21"/>
              <p:cNvSpPr/>
              <p:nvPr/>
            </p:nvSpPr>
            <p:spPr>
              <a:xfrm rot="269944">
                <a:off x="300171" y="1883555"/>
                <a:ext cx="7861700" cy="4333165"/>
              </a:xfrm>
              <a:prstGeom prst="rect">
                <a:avLst/>
              </a:prstGeom>
              <a:solidFill>
                <a:srgbClr val="F6CADC"/>
              </a:solidFill>
              <a:ln>
                <a:noFill/>
              </a:ln>
            </p:spPr>
            <p:txBody>
              <a:bodyPr spcFirstLastPara="1" wrap="square" lIns="0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grpSp>
          <p:nvGrpSpPr>
            <p:cNvPr id="228" name="Google Shape;228;p21"/>
            <p:cNvGrpSpPr/>
            <p:nvPr/>
          </p:nvGrpSpPr>
          <p:grpSpPr>
            <a:xfrm>
              <a:off x="9558184" y="1986648"/>
              <a:ext cx="188835" cy="527542"/>
              <a:chOff x="9861647" y="1002672"/>
              <a:chExt cx="349773" cy="908233"/>
            </a:xfrm>
          </p:grpSpPr>
          <p:sp>
            <p:nvSpPr>
              <p:cNvPr id="229" name="Google Shape;229;p21"/>
              <p:cNvSpPr/>
              <p:nvPr/>
            </p:nvSpPr>
            <p:spPr>
              <a:xfrm rot="416023">
                <a:off x="9893281" y="1358327"/>
                <a:ext cx="252007" cy="53933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718" extrusionOk="0">
                    <a:moveTo>
                      <a:pt x="0" y="0"/>
                    </a:moveTo>
                    <a:cubicBezTo>
                      <a:pt x="0" y="658"/>
                      <a:pt x="0" y="658"/>
                      <a:pt x="0" y="658"/>
                    </a:cubicBezTo>
                    <a:cubicBezTo>
                      <a:pt x="0" y="691"/>
                      <a:pt x="27" y="718"/>
                      <a:pt x="60" y="718"/>
                    </a:cubicBezTo>
                    <a:cubicBezTo>
                      <a:pt x="226" y="718"/>
                      <a:pt x="226" y="718"/>
                      <a:pt x="226" y="718"/>
                    </a:cubicBezTo>
                    <a:cubicBezTo>
                      <a:pt x="259" y="718"/>
                      <a:pt x="286" y="691"/>
                      <a:pt x="286" y="658"/>
                    </a:cubicBezTo>
                    <a:cubicBezTo>
                      <a:pt x="286" y="0"/>
                      <a:pt x="286" y="0"/>
                      <a:pt x="2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0" tIns="0" rIns="91425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30" name="Google Shape;230;p21"/>
              <p:cNvSpPr/>
              <p:nvPr/>
            </p:nvSpPr>
            <p:spPr>
              <a:xfrm rot="416023">
                <a:off x="9911797" y="1309115"/>
                <a:ext cx="279877" cy="58331"/>
              </a:xfrm>
              <a:custGeom>
                <a:avLst/>
                <a:gdLst/>
                <a:ahLst/>
                <a:cxnLst/>
                <a:rect l="l" t="t" r="r" b="b"/>
                <a:pathLst>
                  <a:path w="333" h="30" extrusionOk="0">
                    <a:moveTo>
                      <a:pt x="0" y="30"/>
                    </a:moveTo>
                    <a:cubicBezTo>
                      <a:pt x="276" y="30"/>
                      <a:pt x="276" y="30"/>
                      <a:pt x="276" y="30"/>
                    </a:cubicBezTo>
                    <a:cubicBezTo>
                      <a:pt x="298" y="30"/>
                      <a:pt x="321" y="23"/>
                      <a:pt x="327" y="15"/>
                    </a:cubicBezTo>
                    <a:cubicBezTo>
                      <a:pt x="333" y="7"/>
                      <a:pt x="333" y="0"/>
                      <a:pt x="327" y="0"/>
                    </a:cubicBezTo>
                    <a:cubicBezTo>
                      <a:pt x="321" y="0"/>
                      <a:pt x="316" y="0"/>
                      <a:pt x="316" y="0"/>
                    </a:cubicBezTo>
                  </a:path>
                </a:pathLst>
              </a:custGeom>
              <a:solidFill>
                <a:schemeClr val="accent5"/>
              </a:solidFill>
              <a:ln w="52375" cap="flat" cmpd="sng">
                <a:solidFill>
                  <a:srgbClr val="A7A9A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91425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31" name="Google Shape;231;p21"/>
              <p:cNvSpPr/>
              <p:nvPr/>
            </p:nvSpPr>
            <p:spPr>
              <a:xfrm rot="416023">
                <a:off x="9945708" y="1016364"/>
                <a:ext cx="246761" cy="32891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438" extrusionOk="0">
                    <a:moveTo>
                      <a:pt x="286" y="60"/>
                    </a:moveTo>
                    <a:cubicBezTo>
                      <a:pt x="286" y="27"/>
                      <a:pt x="259" y="0"/>
                      <a:pt x="226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438"/>
                      <a:pt x="0" y="438"/>
                      <a:pt x="0" y="438"/>
                    </a:cubicBezTo>
                    <a:cubicBezTo>
                      <a:pt x="286" y="438"/>
                      <a:pt x="286" y="438"/>
                      <a:pt x="286" y="438"/>
                    </a:cubicBezTo>
                    <a:lnTo>
                      <a:pt x="286" y="6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0" tIns="0" rIns="91425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3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</p:grpSp>
      <p:sp>
        <p:nvSpPr>
          <p:cNvPr id="232" name="Google Shape;232;p21"/>
          <p:cNvSpPr/>
          <p:nvPr/>
        </p:nvSpPr>
        <p:spPr>
          <a:xfrm rot="-354169">
            <a:off x="9290568" y="2667712"/>
            <a:ext cx="227503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ما اسم الحرف الملون في الكلمات السابقة ؟</a:t>
            </a:r>
            <a:endParaRPr sz="24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3" name="Google Shape;233;p21"/>
          <p:cNvSpPr/>
          <p:nvPr/>
        </p:nvSpPr>
        <p:spPr>
          <a:xfrm>
            <a:off x="6434902" y="2998804"/>
            <a:ext cx="182774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أين كتبت؟</a:t>
            </a:r>
            <a:endParaRPr sz="40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4" name="Google Shape;234;p21"/>
          <p:cNvSpPr/>
          <p:nvPr/>
        </p:nvSpPr>
        <p:spPr>
          <a:xfrm>
            <a:off x="3009228" y="2637438"/>
            <a:ext cx="250331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2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ماذا نسمي الألف في العمود الأول؟</a:t>
            </a:r>
            <a:endParaRPr sz="3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235" name="Google Shape;235;p21"/>
          <p:cNvGrpSpPr/>
          <p:nvPr/>
        </p:nvGrpSpPr>
        <p:grpSpPr>
          <a:xfrm rot="359494">
            <a:off x="-293851" y="1192956"/>
            <a:ext cx="3362563" cy="4342679"/>
            <a:chOff x="8006738" y="1353185"/>
            <a:chExt cx="3174080" cy="4130042"/>
          </a:xfrm>
        </p:grpSpPr>
        <p:grpSp>
          <p:nvGrpSpPr>
            <p:cNvPr id="236" name="Google Shape;236;p21"/>
            <p:cNvGrpSpPr/>
            <p:nvPr/>
          </p:nvGrpSpPr>
          <p:grpSpPr>
            <a:xfrm rot="-198439">
              <a:off x="8118697" y="1434982"/>
              <a:ext cx="2950163" cy="3966449"/>
              <a:chOff x="-1209140" y="-331751"/>
              <a:chExt cx="10681495" cy="8936830"/>
            </a:xfrm>
          </p:grpSpPr>
          <p:grpSp>
            <p:nvGrpSpPr>
              <p:cNvPr id="237" name="Google Shape;237;p21"/>
              <p:cNvGrpSpPr/>
              <p:nvPr/>
            </p:nvGrpSpPr>
            <p:grpSpPr>
              <a:xfrm rot="-744873">
                <a:off x="-557023" y="593377"/>
                <a:ext cx="9377261" cy="7086575"/>
                <a:chOff x="3998281" y="1260159"/>
                <a:chExt cx="6859891" cy="5022087"/>
              </a:xfrm>
            </p:grpSpPr>
            <p:sp>
              <p:nvSpPr>
                <p:cNvPr id="238" name="Google Shape;238;p21"/>
                <p:cNvSpPr/>
                <p:nvPr/>
              </p:nvSpPr>
              <p:spPr>
                <a:xfrm rot="1004777">
                  <a:off x="4362964" y="2094758"/>
                  <a:ext cx="5934123" cy="3404775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0" tIns="0" rIns="91425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  <p:sp>
              <p:nvSpPr>
                <p:cNvPr id="239" name="Google Shape;239;p21"/>
                <p:cNvSpPr/>
                <p:nvPr/>
              </p:nvSpPr>
              <p:spPr>
                <a:xfrm rot="1004777">
                  <a:off x="4549848" y="2045598"/>
                  <a:ext cx="5948442" cy="3373554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0" tIns="0" rIns="91425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sp>
            <p:nvSpPr>
              <p:cNvPr id="240" name="Google Shape;240;p21"/>
              <p:cNvSpPr/>
              <p:nvPr/>
            </p:nvSpPr>
            <p:spPr>
              <a:xfrm rot="269944">
                <a:off x="300171" y="1883555"/>
                <a:ext cx="7861700" cy="4333165"/>
              </a:xfrm>
              <a:prstGeom prst="rect">
                <a:avLst/>
              </a:prstGeom>
              <a:solidFill>
                <a:srgbClr val="D5E49A"/>
              </a:solidFill>
              <a:ln>
                <a:noFill/>
              </a:ln>
            </p:spPr>
            <p:txBody>
              <a:bodyPr spcFirstLastPara="1" wrap="square" lIns="0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grpSp>
          <p:nvGrpSpPr>
            <p:cNvPr id="241" name="Google Shape;241;p21"/>
            <p:cNvGrpSpPr/>
            <p:nvPr/>
          </p:nvGrpSpPr>
          <p:grpSpPr>
            <a:xfrm>
              <a:off x="9558184" y="1986648"/>
              <a:ext cx="188835" cy="527542"/>
              <a:chOff x="9861647" y="1002672"/>
              <a:chExt cx="349773" cy="908233"/>
            </a:xfrm>
          </p:grpSpPr>
          <p:sp>
            <p:nvSpPr>
              <p:cNvPr id="242" name="Google Shape;242;p21"/>
              <p:cNvSpPr/>
              <p:nvPr/>
            </p:nvSpPr>
            <p:spPr>
              <a:xfrm rot="416023">
                <a:off x="9893281" y="1358327"/>
                <a:ext cx="252007" cy="53933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718" extrusionOk="0">
                    <a:moveTo>
                      <a:pt x="0" y="0"/>
                    </a:moveTo>
                    <a:cubicBezTo>
                      <a:pt x="0" y="658"/>
                      <a:pt x="0" y="658"/>
                      <a:pt x="0" y="658"/>
                    </a:cubicBezTo>
                    <a:cubicBezTo>
                      <a:pt x="0" y="691"/>
                      <a:pt x="27" y="718"/>
                      <a:pt x="60" y="718"/>
                    </a:cubicBezTo>
                    <a:cubicBezTo>
                      <a:pt x="226" y="718"/>
                      <a:pt x="226" y="718"/>
                      <a:pt x="226" y="718"/>
                    </a:cubicBezTo>
                    <a:cubicBezTo>
                      <a:pt x="259" y="718"/>
                      <a:pt x="286" y="691"/>
                      <a:pt x="286" y="658"/>
                    </a:cubicBezTo>
                    <a:cubicBezTo>
                      <a:pt x="286" y="0"/>
                      <a:pt x="286" y="0"/>
                      <a:pt x="2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0" tIns="0" rIns="91425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43" name="Google Shape;243;p21"/>
              <p:cNvSpPr/>
              <p:nvPr/>
            </p:nvSpPr>
            <p:spPr>
              <a:xfrm rot="416023">
                <a:off x="9911797" y="1309115"/>
                <a:ext cx="279877" cy="58331"/>
              </a:xfrm>
              <a:custGeom>
                <a:avLst/>
                <a:gdLst/>
                <a:ahLst/>
                <a:cxnLst/>
                <a:rect l="l" t="t" r="r" b="b"/>
                <a:pathLst>
                  <a:path w="333" h="30" extrusionOk="0">
                    <a:moveTo>
                      <a:pt x="0" y="30"/>
                    </a:moveTo>
                    <a:cubicBezTo>
                      <a:pt x="276" y="30"/>
                      <a:pt x="276" y="30"/>
                      <a:pt x="276" y="30"/>
                    </a:cubicBezTo>
                    <a:cubicBezTo>
                      <a:pt x="298" y="30"/>
                      <a:pt x="321" y="23"/>
                      <a:pt x="327" y="15"/>
                    </a:cubicBezTo>
                    <a:cubicBezTo>
                      <a:pt x="333" y="7"/>
                      <a:pt x="333" y="0"/>
                      <a:pt x="327" y="0"/>
                    </a:cubicBezTo>
                    <a:cubicBezTo>
                      <a:pt x="321" y="0"/>
                      <a:pt x="316" y="0"/>
                      <a:pt x="316" y="0"/>
                    </a:cubicBezTo>
                  </a:path>
                </a:pathLst>
              </a:custGeom>
              <a:solidFill>
                <a:schemeClr val="accent5"/>
              </a:solidFill>
              <a:ln w="52375" cap="flat" cmpd="sng">
                <a:solidFill>
                  <a:srgbClr val="A7A9A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91425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44" name="Google Shape;244;p21"/>
              <p:cNvSpPr/>
              <p:nvPr/>
            </p:nvSpPr>
            <p:spPr>
              <a:xfrm rot="416023">
                <a:off x="9945708" y="1016364"/>
                <a:ext cx="246761" cy="32891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438" extrusionOk="0">
                    <a:moveTo>
                      <a:pt x="286" y="60"/>
                    </a:moveTo>
                    <a:cubicBezTo>
                      <a:pt x="286" y="27"/>
                      <a:pt x="259" y="0"/>
                      <a:pt x="226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438"/>
                      <a:pt x="0" y="438"/>
                      <a:pt x="0" y="438"/>
                    </a:cubicBezTo>
                    <a:cubicBezTo>
                      <a:pt x="286" y="438"/>
                      <a:pt x="286" y="438"/>
                      <a:pt x="286" y="438"/>
                    </a:cubicBezTo>
                    <a:lnTo>
                      <a:pt x="286" y="6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0" tIns="0" rIns="91425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3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</p:grpSp>
      <p:sp>
        <p:nvSpPr>
          <p:cNvPr id="245" name="Google Shape;245;p21"/>
          <p:cNvSpPr/>
          <p:nvPr/>
        </p:nvSpPr>
        <p:spPr>
          <a:xfrm rot="690985">
            <a:off x="184744" y="2400240"/>
            <a:ext cx="258610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ماذا نسمى الألف في العمود الثاني؟</a:t>
            </a:r>
            <a:endParaRPr sz="4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6" name="Google Shape;246;p21">
            <a:hlinkClick r:id="rId5" action="ppaction://hlinksldjump"/>
          </p:cNvPr>
          <p:cNvSpPr/>
          <p:nvPr/>
        </p:nvSpPr>
        <p:spPr>
          <a:xfrm>
            <a:off x="10920549" y="6168934"/>
            <a:ext cx="883812" cy="56823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75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2"/>
          <p:cNvGrpSpPr/>
          <p:nvPr/>
        </p:nvGrpSpPr>
        <p:grpSpPr>
          <a:xfrm>
            <a:off x="0" y="11"/>
            <a:ext cx="12191999" cy="6857989"/>
            <a:chOff x="0" y="11"/>
            <a:chExt cx="12191999" cy="6857989"/>
          </a:xfrm>
        </p:grpSpPr>
        <p:pic>
          <p:nvPicPr>
            <p:cNvPr id="252" name="Google Shape;252;p22"/>
            <p:cNvPicPr preferRelativeResize="0"/>
            <p:nvPr/>
          </p:nvPicPr>
          <p:blipFill rotWithShape="1">
            <a:blip r:embed="rId3">
              <a:alphaModFix/>
            </a:blip>
            <a:srcRect t="63809"/>
            <a:stretch/>
          </p:blipFill>
          <p:spPr>
            <a:xfrm>
              <a:off x="0" y="6048102"/>
              <a:ext cx="12191999" cy="809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22"/>
            <p:cNvPicPr preferRelativeResize="0"/>
            <p:nvPr/>
          </p:nvPicPr>
          <p:blipFill rotWithShape="1">
            <a:blip r:embed="rId4">
              <a:alphaModFix/>
            </a:blip>
            <a:srcRect t="6614" b="9116"/>
            <a:stretch/>
          </p:blipFill>
          <p:spPr>
            <a:xfrm>
              <a:off x="0" y="11"/>
              <a:ext cx="12191999" cy="60480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4" name="Google Shape;254;p22"/>
          <p:cNvSpPr/>
          <p:nvPr/>
        </p:nvSpPr>
        <p:spPr>
          <a:xfrm>
            <a:off x="2535278" y="2108383"/>
            <a:ext cx="7580271" cy="3129822"/>
          </a:xfrm>
          <a:prstGeom prst="roundRect">
            <a:avLst>
              <a:gd name="adj" fmla="val 10481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5" name="Google Shape;255;p22"/>
          <p:cNvSpPr/>
          <p:nvPr/>
        </p:nvSpPr>
        <p:spPr>
          <a:xfrm>
            <a:off x="8059991" y="435019"/>
            <a:ext cx="3275129" cy="1008917"/>
          </a:xfrm>
          <a:prstGeom prst="roundRect">
            <a:avLst>
              <a:gd name="adj" fmla="val 10481"/>
            </a:avLst>
          </a:prstGeom>
          <a:solidFill>
            <a:srgbClr val="DE367A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56" name="Google Shape;256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025650" flipH="1">
            <a:off x="1649563" y="2368570"/>
            <a:ext cx="2259597" cy="38009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2"/>
          <p:cNvSpPr/>
          <p:nvPr/>
        </p:nvSpPr>
        <p:spPr>
          <a:xfrm>
            <a:off x="9324473" y="700254"/>
            <a:ext cx="134043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000" cap="none">
                <a:solidFill>
                  <a:srgbClr val="F2F2F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ألاحظ</a:t>
            </a:r>
            <a:endParaRPr sz="4000" cap="none">
              <a:solidFill>
                <a:srgbClr val="F2F2F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58" name="Google Shape;258;p22" descr="Screen Clipping"/>
          <p:cNvPicPr preferRelativeResize="0"/>
          <p:nvPr/>
        </p:nvPicPr>
        <p:blipFill rotWithShape="1">
          <a:blip r:embed="rId6">
            <a:alphaModFix/>
          </a:blip>
          <a:srcRect t="58775" r="24403"/>
          <a:stretch/>
        </p:blipFill>
        <p:spPr>
          <a:xfrm>
            <a:off x="2973679" y="3879329"/>
            <a:ext cx="4469472" cy="1071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2" descr="Screen Clipping"/>
          <p:cNvPicPr preferRelativeResize="0"/>
          <p:nvPr/>
        </p:nvPicPr>
        <p:blipFill rotWithShape="1">
          <a:blip r:embed="rId6">
            <a:alphaModFix/>
          </a:blip>
          <a:srcRect l="76250" t="60930" r="3640"/>
          <a:stretch/>
        </p:blipFill>
        <p:spPr>
          <a:xfrm>
            <a:off x="8012638" y="4002036"/>
            <a:ext cx="1190349" cy="94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2" descr="Screen Clipping"/>
          <p:cNvPicPr preferRelativeResize="0"/>
          <p:nvPr/>
        </p:nvPicPr>
        <p:blipFill rotWithShape="1">
          <a:blip r:embed="rId6">
            <a:alphaModFix/>
          </a:blip>
          <a:srcRect l="75286" r="11616" b="50446"/>
          <a:stretch/>
        </p:blipFill>
        <p:spPr>
          <a:xfrm>
            <a:off x="8059991" y="2556891"/>
            <a:ext cx="1142996" cy="130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2" descr="Screen Clipping"/>
          <p:cNvPicPr preferRelativeResize="0"/>
          <p:nvPr/>
        </p:nvPicPr>
        <p:blipFill rotWithShape="1">
          <a:blip r:embed="rId6">
            <a:alphaModFix/>
          </a:blip>
          <a:srcRect r="24403" b="44509"/>
          <a:stretch/>
        </p:blipFill>
        <p:spPr>
          <a:xfrm>
            <a:off x="2973679" y="2556890"/>
            <a:ext cx="4469472" cy="1219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23"/>
          <p:cNvGrpSpPr/>
          <p:nvPr/>
        </p:nvGrpSpPr>
        <p:grpSpPr>
          <a:xfrm>
            <a:off x="4353" y="0"/>
            <a:ext cx="12300747" cy="6813976"/>
            <a:chOff x="-108748" y="44024"/>
            <a:chExt cx="12300747" cy="6813976"/>
          </a:xfrm>
        </p:grpSpPr>
        <p:pic>
          <p:nvPicPr>
            <p:cNvPr id="267" name="Google Shape;267;p23"/>
            <p:cNvPicPr preferRelativeResize="0"/>
            <p:nvPr/>
          </p:nvPicPr>
          <p:blipFill rotWithShape="1">
            <a:blip r:embed="rId3">
              <a:alphaModFix/>
            </a:blip>
            <a:srcRect t="63809"/>
            <a:stretch/>
          </p:blipFill>
          <p:spPr>
            <a:xfrm>
              <a:off x="0" y="6048102"/>
              <a:ext cx="12191999" cy="809898"/>
            </a:xfrm>
            <a:prstGeom prst="rect">
              <a:avLst/>
            </a:prstGeom>
            <a:solidFill>
              <a:schemeClr val="lt1"/>
            </a:solidFill>
            <a:ln w="158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68" name="Google Shape;268;p23"/>
            <p:cNvPicPr preferRelativeResize="0"/>
            <p:nvPr/>
          </p:nvPicPr>
          <p:blipFill rotWithShape="1">
            <a:blip r:embed="rId4">
              <a:alphaModFix/>
            </a:blip>
            <a:srcRect t="6614" b="9116"/>
            <a:stretch/>
          </p:blipFill>
          <p:spPr>
            <a:xfrm>
              <a:off x="-108748" y="44024"/>
              <a:ext cx="12191999" cy="6048092"/>
            </a:xfrm>
            <a:prstGeom prst="rect">
              <a:avLst/>
            </a:prstGeom>
            <a:solidFill>
              <a:schemeClr val="lt1"/>
            </a:solidFill>
            <a:ln w="158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69" name="Google Shape;269;p23"/>
          <p:cNvSpPr/>
          <p:nvPr/>
        </p:nvSpPr>
        <p:spPr>
          <a:xfrm flipH="1">
            <a:off x="3368147" y="1363286"/>
            <a:ext cx="7886989" cy="3933027"/>
          </a:xfrm>
          <a:custGeom>
            <a:avLst/>
            <a:gdLst/>
            <a:ahLst/>
            <a:cxnLst/>
            <a:rect l="l" t="t" r="r" b="b"/>
            <a:pathLst>
              <a:path w="1624" h="1408" extrusionOk="0">
                <a:moveTo>
                  <a:pt x="1582" y="484"/>
                </a:moveTo>
                <a:cubicBezTo>
                  <a:pt x="1584" y="482"/>
                  <a:pt x="1577" y="475"/>
                  <a:pt x="1575" y="466"/>
                </a:cubicBezTo>
                <a:cubicBezTo>
                  <a:pt x="1574" y="457"/>
                  <a:pt x="1578" y="441"/>
                  <a:pt x="1578" y="435"/>
                </a:cubicBezTo>
                <a:cubicBezTo>
                  <a:pt x="1579" y="429"/>
                  <a:pt x="1572" y="430"/>
                  <a:pt x="1572" y="424"/>
                </a:cubicBezTo>
                <a:cubicBezTo>
                  <a:pt x="1573" y="418"/>
                  <a:pt x="1570" y="398"/>
                  <a:pt x="1570" y="384"/>
                </a:cubicBezTo>
                <a:cubicBezTo>
                  <a:pt x="1570" y="370"/>
                  <a:pt x="1570" y="376"/>
                  <a:pt x="1570" y="372"/>
                </a:cubicBezTo>
                <a:cubicBezTo>
                  <a:pt x="1569" y="369"/>
                  <a:pt x="1563" y="358"/>
                  <a:pt x="1563" y="355"/>
                </a:cubicBezTo>
                <a:cubicBezTo>
                  <a:pt x="1563" y="352"/>
                  <a:pt x="1563" y="336"/>
                  <a:pt x="1564" y="331"/>
                </a:cubicBezTo>
                <a:cubicBezTo>
                  <a:pt x="1566" y="326"/>
                  <a:pt x="1569" y="325"/>
                  <a:pt x="1569" y="323"/>
                </a:cubicBezTo>
                <a:cubicBezTo>
                  <a:pt x="1570" y="321"/>
                  <a:pt x="1568" y="315"/>
                  <a:pt x="1564" y="314"/>
                </a:cubicBezTo>
                <a:cubicBezTo>
                  <a:pt x="1559" y="314"/>
                  <a:pt x="1560" y="308"/>
                  <a:pt x="1560" y="305"/>
                </a:cubicBezTo>
                <a:cubicBezTo>
                  <a:pt x="1561" y="302"/>
                  <a:pt x="1564" y="290"/>
                  <a:pt x="1564" y="290"/>
                </a:cubicBezTo>
                <a:cubicBezTo>
                  <a:pt x="1561" y="283"/>
                  <a:pt x="1561" y="283"/>
                  <a:pt x="1561" y="283"/>
                </a:cubicBezTo>
                <a:cubicBezTo>
                  <a:pt x="1561" y="283"/>
                  <a:pt x="1561" y="283"/>
                  <a:pt x="1551" y="273"/>
                </a:cubicBezTo>
                <a:cubicBezTo>
                  <a:pt x="1550" y="261"/>
                  <a:pt x="1550" y="261"/>
                  <a:pt x="1550" y="261"/>
                </a:cubicBezTo>
                <a:cubicBezTo>
                  <a:pt x="1559" y="245"/>
                  <a:pt x="1559" y="245"/>
                  <a:pt x="1559" y="245"/>
                </a:cubicBezTo>
                <a:cubicBezTo>
                  <a:pt x="1559" y="245"/>
                  <a:pt x="1559" y="245"/>
                  <a:pt x="1563" y="237"/>
                </a:cubicBezTo>
                <a:cubicBezTo>
                  <a:pt x="1566" y="229"/>
                  <a:pt x="1562" y="227"/>
                  <a:pt x="1562" y="227"/>
                </a:cubicBezTo>
                <a:cubicBezTo>
                  <a:pt x="1552" y="219"/>
                  <a:pt x="1552" y="219"/>
                  <a:pt x="1552" y="219"/>
                </a:cubicBezTo>
                <a:cubicBezTo>
                  <a:pt x="1555" y="207"/>
                  <a:pt x="1555" y="207"/>
                  <a:pt x="1555" y="207"/>
                </a:cubicBezTo>
                <a:cubicBezTo>
                  <a:pt x="1556" y="191"/>
                  <a:pt x="1556" y="191"/>
                  <a:pt x="1556" y="191"/>
                </a:cubicBezTo>
                <a:cubicBezTo>
                  <a:pt x="1556" y="191"/>
                  <a:pt x="1556" y="191"/>
                  <a:pt x="1554" y="186"/>
                </a:cubicBezTo>
                <a:cubicBezTo>
                  <a:pt x="1552" y="180"/>
                  <a:pt x="1552" y="176"/>
                  <a:pt x="1552" y="176"/>
                </a:cubicBezTo>
                <a:cubicBezTo>
                  <a:pt x="1552" y="176"/>
                  <a:pt x="1549" y="168"/>
                  <a:pt x="1549" y="162"/>
                </a:cubicBezTo>
                <a:cubicBezTo>
                  <a:pt x="1549" y="156"/>
                  <a:pt x="1556" y="148"/>
                  <a:pt x="1556" y="148"/>
                </a:cubicBezTo>
                <a:cubicBezTo>
                  <a:pt x="1557" y="134"/>
                  <a:pt x="1557" y="134"/>
                  <a:pt x="1557" y="134"/>
                </a:cubicBezTo>
                <a:cubicBezTo>
                  <a:pt x="1557" y="134"/>
                  <a:pt x="1551" y="124"/>
                  <a:pt x="1551" y="118"/>
                </a:cubicBezTo>
                <a:cubicBezTo>
                  <a:pt x="1550" y="112"/>
                  <a:pt x="1550" y="108"/>
                  <a:pt x="1553" y="98"/>
                </a:cubicBezTo>
                <a:cubicBezTo>
                  <a:pt x="1557" y="88"/>
                  <a:pt x="1549" y="86"/>
                  <a:pt x="1549" y="86"/>
                </a:cubicBezTo>
                <a:cubicBezTo>
                  <a:pt x="1544" y="75"/>
                  <a:pt x="1544" y="75"/>
                  <a:pt x="1544" y="75"/>
                </a:cubicBezTo>
                <a:cubicBezTo>
                  <a:pt x="1544" y="75"/>
                  <a:pt x="1551" y="60"/>
                  <a:pt x="1551" y="52"/>
                </a:cubicBezTo>
                <a:cubicBezTo>
                  <a:pt x="1551" y="45"/>
                  <a:pt x="1552" y="35"/>
                  <a:pt x="1550" y="23"/>
                </a:cubicBezTo>
                <a:cubicBezTo>
                  <a:pt x="1548" y="15"/>
                  <a:pt x="1548" y="11"/>
                  <a:pt x="1548" y="3"/>
                </a:cubicBezTo>
                <a:cubicBezTo>
                  <a:pt x="1546" y="3"/>
                  <a:pt x="1544" y="3"/>
                  <a:pt x="1542" y="3"/>
                </a:cubicBezTo>
                <a:cubicBezTo>
                  <a:pt x="1532" y="0"/>
                  <a:pt x="1530" y="2"/>
                  <a:pt x="1523" y="7"/>
                </a:cubicBezTo>
                <a:cubicBezTo>
                  <a:pt x="1516" y="12"/>
                  <a:pt x="1508" y="14"/>
                  <a:pt x="1497" y="8"/>
                </a:cubicBezTo>
                <a:cubicBezTo>
                  <a:pt x="1486" y="3"/>
                  <a:pt x="1483" y="10"/>
                  <a:pt x="1479" y="10"/>
                </a:cubicBezTo>
                <a:cubicBezTo>
                  <a:pt x="1474" y="10"/>
                  <a:pt x="1463" y="17"/>
                  <a:pt x="1463" y="17"/>
                </a:cubicBezTo>
                <a:cubicBezTo>
                  <a:pt x="1443" y="15"/>
                  <a:pt x="1443" y="15"/>
                  <a:pt x="1443" y="15"/>
                </a:cubicBezTo>
                <a:cubicBezTo>
                  <a:pt x="1443" y="15"/>
                  <a:pt x="1430" y="11"/>
                  <a:pt x="1418" y="12"/>
                </a:cubicBezTo>
                <a:cubicBezTo>
                  <a:pt x="1406" y="12"/>
                  <a:pt x="1331" y="30"/>
                  <a:pt x="1306" y="21"/>
                </a:cubicBezTo>
                <a:cubicBezTo>
                  <a:pt x="1282" y="12"/>
                  <a:pt x="1277" y="22"/>
                  <a:pt x="1245" y="15"/>
                </a:cubicBezTo>
                <a:cubicBezTo>
                  <a:pt x="1235" y="13"/>
                  <a:pt x="1206" y="21"/>
                  <a:pt x="1206" y="21"/>
                </a:cubicBezTo>
                <a:cubicBezTo>
                  <a:pt x="1206" y="21"/>
                  <a:pt x="1197" y="14"/>
                  <a:pt x="1189" y="22"/>
                </a:cubicBezTo>
                <a:cubicBezTo>
                  <a:pt x="1180" y="30"/>
                  <a:pt x="1175" y="27"/>
                  <a:pt x="1162" y="34"/>
                </a:cubicBezTo>
                <a:cubicBezTo>
                  <a:pt x="1149" y="40"/>
                  <a:pt x="1137" y="38"/>
                  <a:pt x="1137" y="33"/>
                </a:cubicBezTo>
                <a:cubicBezTo>
                  <a:pt x="1137" y="29"/>
                  <a:pt x="1126" y="26"/>
                  <a:pt x="1126" y="26"/>
                </a:cubicBezTo>
                <a:cubicBezTo>
                  <a:pt x="1113" y="31"/>
                  <a:pt x="1113" y="31"/>
                  <a:pt x="1113" y="31"/>
                </a:cubicBezTo>
                <a:cubicBezTo>
                  <a:pt x="1113" y="31"/>
                  <a:pt x="1106" y="38"/>
                  <a:pt x="1101" y="33"/>
                </a:cubicBezTo>
                <a:cubicBezTo>
                  <a:pt x="1097" y="29"/>
                  <a:pt x="1090" y="23"/>
                  <a:pt x="1090" y="23"/>
                </a:cubicBezTo>
                <a:cubicBezTo>
                  <a:pt x="1090" y="23"/>
                  <a:pt x="1065" y="26"/>
                  <a:pt x="1058" y="31"/>
                </a:cubicBezTo>
                <a:cubicBezTo>
                  <a:pt x="1051" y="36"/>
                  <a:pt x="1011" y="45"/>
                  <a:pt x="1005" y="41"/>
                </a:cubicBezTo>
                <a:cubicBezTo>
                  <a:pt x="999" y="37"/>
                  <a:pt x="980" y="39"/>
                  <a:pt x="976" y="38"/>
                </a:cubicBezTo>
                <a:cubicBezTo>
                  <a:pt x="971" y="37"/>
                  <a:pt x="955" y="36"/>
                  <a:pt x="948" y="39"/>
                </a:cubicBezTo>
                <a:cubicBezTo>
                  <a:pt x="941" y="43"/>
                  <a:pt x="944" y="42"/>
                  <a:pt x="933" y="40"/>
                </a:cubicBezTo>
                <a:cubicBezTo>
                  <a:pt x="923" y="37"/>
                  <a:pt x="907" y="33"/>
                  <a:pt x="907" y="33"/>
                </a:cubicBezTo>
                <a:cubicBezTo>
                  <a:pt x="907" y="33"/>
                  <a:pt x="903" y="39"/>
                  <a:pt x="891" y="41"/>
                </a:cubicBezTo>
                <a:cubicBezTo>
                  <a:pt x="880" y="43"/>
                  <a:pt x="861" y="37"/>
                  <a:pt x="861" y="37"/>
                </a:cubicBezTo>
                <a:cubicBezTo>
                  <a:pt x="861" y="37"/>
                  <a:pt x="849" y="25"/>
                  <a:pt x="843" y="33"/>
                </a:cubicBezTo>
                <a:cubicBezTo>
                  <a:pt x="838" y="41"/>
                  <a:pt x="845" y="39"/>
                  <a:pt x="835" y="41"/>
                </a:cubicBezTo>
                <a:cubicBezTo>
                  <a:pt x="824" y="43"/>
                  <a:pt x="814" y="42"/>
                  <a:pt x="818" y="42"/>
                </a:cubicBezTo>
                <a:cubicBezTo>
                  <a:pt x="823" y="42"/>
                  <a:pt x="814" y="39"/>
                  <a:pt x="808" y="41"/>
                </a:cubicBezTo>
                <a:cubicBezTo>
                  <a:pt x="802" y="42"/>
                  <a:pt x="790" y="41"/>
                  <a:pt x="785" y="44"/>
                </a:cubicBezTo>
                <a:cubicBezTo>
                  <a:pt x="781" y="47"/>
                  <a:pt x="774" y="53"/>
                  <a:pt x="768" y="47"/>
                </a:cubicBezTo>
                <a:cubicBezTo>
                  <a:pt x="762" y="41"/>
                  <a:pt x="739" y="39"/>
                  <a:pt x="726" y="41"/>
                </a:cubicBezTo>
                <a:cubicBezTo>
                  <a:pt x="713" y="44"/>
                  <a:pt x="667" y="47"/>
                  <a:pt x="656" y="49"/>
                </a:cubicBezTo>
                <a:cubicBezTo>
                  <a:pt x="646" y="51"/>
                  <a:pt x="608" y="74"/>
                  <a:pt x="607" y="50"/>
                </a:cubicBezTo>
                <a:cubicBezTo>
                  <a:pt x="607" y="42"/>
                  <a:pt x="593" y="46"/>
                  <a:pt x="593" y="46"/>
                </a:cubicBezTo>
                <a:cubicBezTo>
                  <a:pt x="593" y="46"/>
                  <a:pt x="580" y="55"/>
                  <a:pt x="577" y="49"/>
                </a:cubicBezTo>
                <a:cubicBezTo>
                  <a:pt x="574" y="43"/>
                  <a:pt x="567" y="57"/>
                  <a:pt x="564" y="46"/>
                </a:cubicBezTo>
                <a:cubicBezTo>
                  <a:pt x="537" y="47"/>
                  <a:pt x="512" y="51"/>
                  <a:pt x="497" y="52"/>
                </a:cubicBezTo>
                <a:cubicBezTo>
                  <a:pt x="488" y="52"/>
                  <a:pt x="487" y="63"/>
                  <a:pt x="472" y="64"/>
                </a:cubicBezTo>
                <a:cubicBezTo>
                  <a:pt x="457" y="64"/>
                  <a:pt x="387" y="57"/>
                  <a:pt x="363" y="56"/>
                </a:cubicBezTo>
                <a:cubicBezTo>
                  <a:pt x="339" y="56"/>
                  <a:pt x="335" y="66"/>
                  <a:pt x="335" y="66"/>
                </a:cubicBezTo>
                <a:cubicBezTo>
                  <a:pt x="319" y="65"/>
                  <a:pt x="319" y="65"/>
                  <a:pt x="319" y="65"/>
                </a:cubicBezTo>
                <a:cubicBezTo>
                  <a:pt x="319" y="65"/>
                  <a:pt x="296" y="65"/>
                  <a:pt x="279" y="68"/>
                </a:cubicBezTo>
                <a:cubicBezTo>
                  <a:pt x="261" y="70"/>
                  <a:pt x="259" y="70"/>
                  <a:pt x="243" y="74"/>
                </a:cubicBezTo>
                <a:cubicBezTo>
                  <a:pt x="227" y="78"/>
                  <a:pt x="203" y="76"/>
                  <a:pt x="198" y="73"/>
                </a:cubicBezTo>
                <a:cubicBezTo>
                  <a:pt x="194" y="70"/>
                  <a:pt x="179" y="75"/>
                  <a:pt x="168" y="71"/>
                </a:cubicBezTo>
                <a:cubicBezTo>
                  <a:pt x="158" y="67"/>
                  <a:pt x="154" y="73"/>
                  <a:pt x="142" y="74"/>
                </a:cubicBezTo>
                <a:cubicBezTo>
                  <a:pt x="130" y="75"/>
                  <a:pt x="109" y="80"/>
                  <a:pt x="97" y="79"/>
                </a:cubicBezTo>
                <a:cubicBezTo>
                  <a:pt x="85" y="78"/>
                  <a:pt x="44" y="87"/>
                  <a:pt x="33" y="82"/>
                </a:cubicBezTo>
                <a:cubicBezTo>
                  <a:pt x="23" y="76"/>
                  <a:pt x="24" y="81"/>
                  <a:pt x="9" y="80"/>
                </a:cubicBezTo>
                <a:cubicBezTo>
                  <a:pt x="6" y="80"/>
                  <a:pt x="3" y="80"/>
                  <a:pt x="0" y="81"/>
                </a:cubicBezTo>
                <a:cubicBezTo>
                  <a:pt x="1" y="91"/>
                  <a:pt x="2" y="95"/>
                  <a:pt x="1" y="104"/>
                </a:cubicBezTo>
                <a:cubicBezTo>
                  <a:pt x="0" y="116"/>
                  <a:pt x="2" y="126"/>
                  <a:pt x="3" y="134"/>
                </a:cubicBezTo>
                <a:cubicBezTo>
                  <a:pt x="3" y="142"/>
                  <a:pt x="12" y="155"/>
                  <a:pt x="12" y="155"/>
                </a:cubicBezTo>
                <a:cubicBezTo>
                  <a:pt x="8" y="168"/>
                  <a:pt x="8" y="168"/>
                  <a:pt x="8" y="168"/>
                </a:cubicBezTo>
                <a:cubicBezTo>
                  <a:pt x="8" y="168"/>
                  <a:pt x="1" y="170"/>
                  <a:pt x="5" y="180"/>
                </a:cubicBezTo>
                <a:cubicBezTo>
                  <a:pt x="10" y="189"/>
                  <a:pt x="10" y="193"/>
                  <a:pt x="10" y="199"/>
                </a:cubicBezTo>
                <a:cubicBezTo>
                  <a:pt x="10" y="205"/>
                  <a:pt x="5" y="215"/>
                  <a:pt x="5" y="215"/>
                </a:cubicBezTo>
                <a:cubicBezTo>
                  <a:pt x="8" y="229"/>
                  <a:pt x="8" y="229"/>
                  <a:pt x="8" y="229"/>
                </a:cubicBezTo>
                <a:cubicBezTo>
                  <a:pt x="8" y="229"/>
                  <a:pt x="16" y="237"/>
                  <a:pt x="16" y="243"/>
                </a:cubicBezTo>
                <a:cubicBezTo>
                  <a:pt x="17" y="249"/>
                  <a:pt x="15" y="257"/>
                  <a:pt x="15" y="257"/>
                </a:cubicBezTo>
                <a:cubicBezTo>
                  <a:pt x="15" y="257"/>
                  <a:pt x="15" y="261"/>
                  <a:pt x="14" y="267"/>
                </a:cubicBezTo>
                <a:cubicBezTo>
                  <a:pt x="12" y="273"/>
                  <a:pt x="12" y="273"/>
                  <a:pt x="12" y="273"/>
                </a:cubicBezTo>
                <a:cubicBezTo>
                  <a:pt x="15" y="288"/>
                  <a:pt x="15" y="288"/>
                  <a:pt x="15" y="288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10" y="309"/>
                  <a:pt x="10" y="309"/>
                  <a:pt x="10" y="309"/>
                </a:cubicBezTo>
                <a:cubicBezTo>
                  <a:pt x="10" y="309"/>
                  <a:pt x="6" y="311"/>
                  <a:pt x="10" y="319"/>
                </a:cubicBezTo>
                <a:cubicBezTo>
                  <a:pt x="15" y="326"/>
                  <a:pt x="15" y="326"/>
                  <a:pt x="15" y="326"/>
                </a:cubicBezTo>
                <a:cubicBezTo>
                  <a:pt x="14" y="340"/>
                  <a:pt x="14" y="340"/>
                  <a:pt x="14" y="340"/>
                </a:cubicBezTo>
                <a:cubicBezTo>
                  <a:pt x="15" y="358"/>
                  <a:pt x="15" y="358"/>
                  <a:pt x="15" y="358"/>
                </a:cubicBezTo>
                <a:cubicBezTo>
                  <a:pt x="5" y="369"/>
                  <a:pt x="17" y="364"/>
                  <a:pt x="17" y="364"/>
                </a:cubicBezTo>
                <a:cubicBezTo>
                  <a:pt x="15" y="372"/>
                  <a:pt x="15" y="372"/>
                  <a:pt x="15" y="372"/>
                </a:cubicBezTo>
                <a:cubicBezTo>
                  <a:pt x="15" y="372"/>
                  <a:pt x="19" y="383"/>
                  <a:pt x="20" y="386"/>
                </a:cubicBezTo>
                <a:cubicBezTo>
                  <a:pt x="21" y="389"/>
                  <a:pt x="22" y="395"/>
                  <a:pt x="18" y="396"/>
                </a:cubicBezTo>
                <a:cubicBezTo>
                  <a:pt x="13" y="397"/>
                  <a:pt x="12" y="403"/>
                  <a:pt x="13" y="405"/>
                </a:cubicBezTo>
                <a:cubicBezTo>
                  <a:pt x="14" y="407"/>
                  <a:pt x="17" y="407"/>
                  <a:pt x="19" y="412"/>
                </a:cubicBezTo>
                <a:cubicBezTo>
                  <a:pt x="20" y="417"/>
                  <a:pt x="23" y="433"/>
                  <a:pt x="23" y="436"/>
                </a:cubicBezTo>
                <a:cubicBezTo>
                  <a:pt x="23" y="439"/>
                  <a:pt x="18" y="450"/>
                  <a:pt x="18" y="454"/>
                </a:cubicBezTo>
                <a:cubicBezTo>
                  <a:pt x="18" y="458"/>
                  <a:pt x="17" y="452"/>
                  <a:pt x="18" y="466"/>
                </a:cubicBezTo>
                <a:cubicBezTo>
                  <a:pt x="20" y="480"/>
                  <a:pt x="19" y="500"/>
                  <a:pt x="20" y="506"/>
                </a:cubicBezTo>
                <a:cubicBezTo>
                  <a:pt x="22" y="512"/>
                  <a:pt x="15" y="512"/>
                  <a:pt x="16" y="518"/>
                </a:cubicBezTo>
                <a:cubicBezTo>
                  <a:pt x="17" y="523"/>
                  <a:pt x="22" y="539"/>
                  <a:pt x="22" y="548"/>
                </a:cubicBezTo>
                <a:cubicBezTo>
                  <a:pt x="22" y="557"/>
                  <a:pt x="15" y="565"/>
                  <a:pt x="17" y="567"/>
                </a:cubicBezTo>
                <a:cubicBezTo>
                  <a:pt x="19" y="569"/>
                  <a:pt x="10" y="570"/>
                  <a:pt x="16" y="584"/>
                </a:cubicBezTo>
                <a:cubicBezTo>
                  <a:pt x="23" y="598"/>
                  <a:pt x="23" y="610"/>
                  <a:pt x="23" y="612"/>
                </a:cubicBezTo>
                <a:cubicBezTo>
                  <a:pt x="23" y="614"/>
                  <a:pt x="25" y="629"/>
                  <a:pt x="25" y="633"/>
                </a:cubicBezTo>
                <a:cubicBezTo>
                  <a:pt x="24" y="638"/>
                  <a:pt x="22" y="662"/>
                  <a:pt x="22" y="671"/>
                </a:cubicBezTo>
                <a:cubicBezTo>
                  <a:pt x="23" y="680"/>
                  <a:pt x="28" y="723"/>
                  <a:pt x="28" y="727"/>
                </a:cubicBezTo>
                <a:cubicBezTo>
                  <a:pt x="29" y="731"/>
                  <a:pt x="52" y="728"/>
                  <a:pt x="51" y="744"/>
                </a:cubicBezTo>
                <a:cubicBezTo>
                  <a:pt x="50" y="759"/>
                  <a:pt x="24" y="749"/>
                  <a:pt x="29" y="761"/>
                </a:cubicBezTo>
                <a:cubicBezTo>
                  <a:pt x="33" y="774"/>
                  <a:pt x="35" y="777"/>
                  <a:pt x="32" y="797"/>
                </a:cubicBezTo>
                <a:cubicBezTo>
                  <a:pt x="29" y="817"/>
                  <a:pt x="30" y="821"/>
                  <a:pt x="31" y="826"/>
                </a:cubicBezTo>
                <a:cubicBezTo>
                  <a:pt x="32" y="831"/>
                  <a:pt x="37" y="822"/>
                  <a:pt x="34" y="840"/>
                </a:cubicBezTo>
                <a:cubicBezTo>
                  <a:pt x="32" y="858"/>
                  <a:pt x="33" y="864"/>
                  <a:pt x="35" y="867"/>
                </a:cubicBezTo>
                <a:cubicBezTo>
                  <a:pt x="37" y="870"/>
                  <a:pt x="43" y="871"/>
                  <a:pt x="44" y="875"/>
                </a:cubicBezTo>
                <a:cubicBezTo>
                  <a:pt x="45" y="878"/>
                  <a:pt x="86" y="884"/>
                  <a:pt x="84" y="891"/>
                </a:cubicBezTo>
                <a:cubicBezTo>
                  <a:pt x="83" y="898"/>
                  <a:pt x="28" y="881"/>
                  <a:pt x="35" y="899"/>
                </a:cubicBezTo>
                <a:cubicBezTo>
                  <a:pt x="42" y="917"/>
                  <a:pt x="43" y="953"/>
                  <a:pt x="42" y="955"/>
                </a:cubicBezTo>
                <a:cubicBezTo>
                  <a:pt x="41" y="957"/>
                  <a:pt x="41" y="1018"/>
                  <a:pt x="41" y="1018"/>
                </a:cubicBezTo>
                <a:cubicBezTo>
                  <a:pt x="41" y="1018"/>
                  <a:pt x="43" y="1004"/>
                  <a:pt x="44" y="1026"/>
                </a:cubicBezTo>
                <a:cubicBezTo>
                  <a:pt x="45" y="1047"/>
                  <a:pt x="44" y="1046"/>
                  <a:pt x="46" y="1053"/>
                </a:cubicBezTo>
                <a:cubicBezTo>
                  <a:pt x="47" y="1061"/>
                  <a:pt x="45" y="1059"/>
                  <a:pt x="46" y="1066"/>
                </a:cubicBezTo>
                <a:cubicBezTo>
                  <a:pt x="47" y="1073"/>
                  <a:pt x="52" y="1078"/>
                  <a:pt x="52" y="1080"/>
                </a:cubicBezTo>
                <a:cubicBezTo>
                  <a:pt x="52" y="1082"/>
                  <a:pt x="50" y="1080"/>
                  <a:pt x="49" y="1091"/>
                </a:cubicBezTo>
                <a:cubicBezTo>
                  <a:pt x="48" y="1101"/>
                  <a:pt x="50" y="1102"/>
                  <a:pt x="49" y="1110"/>
                </a:cubicBezTo>
                <a:cubicBezTo>
                  <a:pt x="48" y="1117"/>
                  <a:pt x="47" y="1115"/>
                  <a:pt x="48" y="1121"/>
                </a:cubicBezTo>
                <a:cubicBezTo>
                  <a:pt x="49" y="1125"/>
                  <a:pt x="53" y="1131"/>
                  <a:pt x="55" y="1136"/>
                </a:cubicBezTo>
                <a:cubicBezTo>
                  <a:pt x="54" y="1131"/>
                  <a:pt x="53" y="1126"/>
                  <a:pt x="53" y="1125"/>
                </a:cubicBezTo>
                <a:cubicBezTo>
                  <a:pt x="53" y="1122"/>
                  <a:pt x="60" y="1144"/>
                  <a:pt x="58" y="1141"/>
                </a:cubicBezTo>
                <a:cubicBezTo>
                  <a:pt x="58" y="1140"/>
                  <a:pt x="57" y="1138"/>
                  <a:pt x="55" y="1136"/>
                </a:cubicBezTo>
                <a:cubicBezTo>
                  <a:pt x="57" y="1143"/>
                  <a:pt x="59" y="1152"/>
                  <a:pt x="57" y="1150"/>
                </a:cubicBezTo>
                <a:cubicBezTo>
                  <a:pt x="54" y="1146"/>
                  <a:pt x="53" y="1143"/>
                  <a:pt x="53" y="1143"/>
                </a:cubicBezTo>
                <a:cubicBezTo>
                  <a:pt x="53" y="1143"/>
                  <a:pt x="48" y="1135"/>
                  <a:pt x="50" y="1147"/>
                </a:cubicBezTo>
                <a:cubicBezTo>
                  <a:pt x="51" y="1159"/>
                  <a:pt x="51" y="1151"/>
                  <a:pt x="51" y="1159"/>
                </a:cubicBezTo>
                <a:cubicBezTo>
                  <a:pt x="52" y="1167"/>
                  <a:pt x="52" y="1177"/>
                  <a:pt x="53" y="1179"/>
                </a:cubicBezTo>
                <a:cubicBezTo>
                  <a:pt x="54" y="1181"/>
                  <a:pt x="54" y="1179"/>
                  <a:pt x="54" y="1192"/>
                </a:cubicBezTo>
                <a:cubicBezTo>
                  <a:pt x="55" y="1204"/>
                  <a:pt x="56" y="1209"/>
                  <a:pt x="55" y="1212"/>
                </a:cubicBezTo>
                <a:cubicBezTo>
                  <a:pt x="53" y="1216"/>
                  <a:pt x="52" y="1221"/>
                  <a:pt x="54" y="1224"/>
                </a:cubicBezTo>
                <a:cubicBezTo>
                  <a:pt x="55" y="1227"/>
                  <a:pt x="59" y="1230"/>
                  <a:pt x="59" y="1230"/>
                </a:cubicBezTo>
                <a:cubicBezTo>
                  <a:pt x="59" y="1230"/>
                  <a:pt x="54" y="1238"/>
                  <a:pt x="54" y="1242"/>
                </a:cubicBezTo>
                <a:cubicBezTo>
                  <a:pt x="54" y="1247"/>
                  <a:pt x="58" y="1252"/>
                  <a:pt x="58" y="1261"/>
                </a:cubicBezTo>
                <a:cubicBezTo>
                  <a:pt x="58" y="1271"/>
                  <a:pt x="61" y="1273"/>
                  <a:pt x="60" y="1284"/>
                </a:cubicBezTo>
                <a:cubicBezTo>
                  <a:pt x="59" y="1295"/>
                  <a:pt x="52" y="1289"/>
                  <a:pt x="57" y="1315"/>
                </a:cubicBezTo>
                <a:cubicBezTo>
                  <a:pt x="62" y="1341"/>
                  <a:pt x="64" y="1345"/>
                  <a:pt x="64" y="1349"/>
                </a:cubicBezTo>
                <a:cubicBezTo>
                  <a:pt x="64" y="1353"/>
                  <a:pt x="63" y="1360"/>
                  <a:pt x="62" y="1373"/>
                </a:cubicBezTo>
                <a:cubicBezTo>
                  <a:pt x="62" y="1387"/>
                  <a:pt x="62" y="1388"/>
                  <a:pt x="63" y="1392"/>
                </a:cubicBezTo>
                <a:cubicBezTo>
                  <a:pt x="64" y="1395"/>
                  <a:pt x="65" y="1401"/>
                  <a:pt x="65" y="1401"/>
                </a:cubicBezTo>
                <a:cubicBezTo>
                  <a:pt x="65" y="1401"/>
                  <a:pt x="66" y="1403"/>
                  <a:pt x="66" y="1407"/>
                </a:cubicBezTo>
                <a:cubicBezTo>
                  <a:pt x="68" y="1407"/>
                  <a:pt x="70" y="1406"/>
                  <a:pt x="71" y="1406"/>
                </a:cubicBezTo>
                <a:cubicBezTo>
                  <a:pt x="86" y="1404"/>
                  <a:pt x="85" y="1408"/>
                  <a:pt x="95" y="1402"/>
                </a:cubicBezTo>
                <a:cubicBezTo>
                  <a:pt x="105" y="1395"/>
                  <a:pt x="147" y="1401"/>
                  <a:pt x="159" y="1399"/>
                </a:cubicBezTo>
                <a:cubicBezTo>
                  <a:pt x="171" y="1396"/>
                  <a:pt x="192" y="1400"/>
                  <a:pt x="204" y="1399"/>
                </a:cubicBezTo>
                <a:cubicBezTo>
                  <a:pt x="216" y="1399"/>
                  <a:pt x="220" y="1404"/>
                  <a:pt x="231" y="1399"/>
                </a:cubicBezTo>
                <a:cubicBezTo>
                  <a:pt x="241" y="1394"/>
                  <a:pt x="256" y="1398"/>
                  <a:pt x="260" y="1395"/>
                </a:cubicBezTo>
                <a:cubicBezTo>
                  <a:pt x="264" y="1392"/>
                  <a:pt x="288" y="1387"/>
                  <a:pt x="305" y="1389"/>
                </a:cubicBezTo>
                <a:cubicBezTo>
                  <a:pt x="321" y="1392"/>
                  <a:pt x="323" y="1391"/>
                  <a:pt x="340" y="1392"/>
                </a:cubicBezTo>
                <a:cubicBezTo>
                  <a:pt x="358" y="1393"/>
                  <a:pt x="351" y="1388"/>
                  <a:pt x="351" y="1388"/>
                </a:cubicBezTo>
                <a:cubicBezTo>
                  <a:pt x="347" y="1383"/>
                  <a:pt x="347" y="1383"/>
                  <a:pt x="347" y="1383"/>
                </a:cubicBezTo>
                <a:cubicBezTo>
                  <a:pt x="347" y="1383"/>
                  <a:pt x="402" y="1398"/>
                  <a:pt x="426" y="1395"/>
                </a:cubicBezTo>
                <a:cubicBezTo>
                  <a:pt x="449" y="1392"/>
                  <a:pt x="495" y="1385"/>
                  <a:pt x="510" y="1385"/>
                </a:cubicBezTo>
                <a:cubicBezTo>
                  <a:pt x="525" y="1384"/>
                  <a:pt x="550" y="1387"/>
                  <a:pt x="559" y="1386"/>
                </a:cubicBezTo>
                <a:cubicBezTo>
                  <a:pt x="568" y="1386"/>
                  <a:pt x="597" y="1387"/>
                  <a:pt x="626" y="1386"/>
                </a:cubicBezTo>
                <a:cubicBezTo>
                  <a:pt x="635" y="1382"/>
                  <a:pt x="648" y="1377"/>
                  <a:pt x="651" y="1371"/>
                </a:cubicBezTo>
                <a:cubicBezTo>
                  <a:pt x="654" y="1365"/>
                  <a:pt x="667" y="1369"/>
                  <a:pt x="667" y="1369"/>
                </a:cubicBezTo>
                <a:cubicBezTo>
                  <a:pt x="667" y="1369"/>
                  <a:pt x="664" y="1382"/>
                  <a:pt x="669" y="1378"/>
                </a:cubicBezTo>
                <a:cubicBezTo>
                  <a:pt x="675" y="1373"/>
                  <a:pt x="708" y="1373"/>
                  <a:pt x="718" y="1374"/>
                </a:cubicBezTo>
                <a:cubicBezTo>
                  <a:pt x="729" y="1374"/>
                  <a:pt x="775" y="1374"/>
                  <a:pt x="788" y="1374"/>
                </a:cubicBezTo>
                <a:cubicBezTo>
                  <a:pt x="802" y="1375"/>
                  <a:pt x="824" y="1371"/>
                  <a:pt x="830" y="1365"/>
                </a:cubicBezTo>
                <a:cubicBezTo>
                  <a:pt x="835" y="1358"/>
                  <a:pt x="856" y="1354"/>
                  <a:pt x="860" y="1357"/>
                </a:cubicBezTo>
                <a:cubicBezTo>
                  <a:pt x="865" y="1360"/>
                  <a:pt x="864" y="1366"/>
                  <a:pt x="870" y="1367"/>
                </a:cubicBezTo>
                <a:cubicBezTo>
                  <a:pt x="876" y="1368"/>
                  <a:pt x="885" y="1365"/>
                  <a:pt x="880" y="1365"/>
                </a:cubicBezTo>
                <a:cubicBezTo>
                  <a:pt x="876" y="1365"/>
                  <a:pt x="890" y="1345"/>
                  <a:pt x="900" y="1346"/>
                </a:cubicBezTo>
                <a:cubicBezTo>
                  <a:pt x="911" y="1347"/>
                  <a:pt x="900" y="1364"/>
                  <a:pt x="906" y="1371"/>
                </a:cubicBezTo>
                <a:cubicBezTo>
                  <a:pt x="912" y="1378"/>
                  <a:pt x="924" y="1366"/>
                  <a:pt x="924" y="1366"/>
                </a:cubicBezTo>
                <a:cubicBezTo>
                  <a:pt x="924" y="1366"/>
                  <a:pt x="941" y="1357"/>
                  <a:pt x="953" y="1358"/>
                </a:cubicBezTo>
                <a:cubicBezTo>
                  <a:pt x="965" y="1359"/>
                  <a:pt x="970" y="1365"/>
                  <a:pt x="970" y="1365"/>
                </a:cubicBezTo>
                <a:cubicBezTo>
                  <a:pt x="970" y="1365"/>
                  <a:pt x="984" y="1360"/>
                  <a:pt x="995" y="1356"/>
                </a:cubicBezTo>
                <a:cubicBezTo>
                  <a:pt x="1005" y="1352"/>
                  <a:pt x="1007" y="1361"/>
                  <a:pt x="1014" y="1364"/>
                </a:cubicBezTo>
                <a:cubicBezTo>
                  <a:pt x="1022" y="1366"/>
                  <a:pt x="1029" y="1368"/>
                  <a:pt x="1034" y="1366"/>
                </a:cubicBezTo>
                <a:cubicBezTo>
                  <a:pt x="1038" y="1364"/>
                  <a:pt x="1060" y="1353"/>
                  <a:pt x="1066" y="1348"/>
                </a:cubicBezTo>
                <a:cubicBezTo>
                  <a:pt x="1071" y="1343"/>
                  <a:pt x="1112" y="1348"/>
                  <a:pt x="1120" y="1352"/>
                </a:cubicBezTo>
                <a:cubicBezTo>
                  <a:pt x="1127" y="1356"/>
                  <a:pt x="1153" y="1357"/>
                  <a:pt x="1153" y="1357"/>
                </a:cubicBezTo>
                <a:cubicBezTo>
                  <a:pt x="1153" y="1357"/>
                  <a:pt x="1158" y="1350"/>
                  <a:pt x="1163" y="1346"/>
                </a:cubicBezTo>
                <a:cubicBezTo>
                  <a:pt x="1167" y="1341"/>
                  <a:pt x="1174" y="1347"/>
                  <a:pt x="1174" y="1347"/>
                </a:cubicBezTo>
                <a:cubicBezTo>
                  <a:pt x="1188" y="1350"/>
                  <a:pt x="1188" y="1350"/>
                  <a:pt x="1188" y="1350"/>
                </a:cubicBezTo>
                <a:cubicBezTo>
                  <a:pt x="1188" y="1350"/>
                  <a:pt x="1198" y="1347"/>
                  <a:pt x="1198" y="1342"/>
                </a:cubicBezTo>
                <a:cubicBezTo>
                  <a:pt x="1198" y="1338"/>
                  <a:pt x="1210" y="1334"/>
                  <a:pt x="1223" y="1339"/>
                </a:cubicBezTo>
                <a:cubicBezTo>
                  <a:pt x="1237" y="1345"/>
                  <a:pt x="1241" y="1342"/>
                  <a:pt x="1251" y="1348"/>
                </a:cubicBezTo>
                <a:cubicBezTo>
                  <a:pt x="1260" y="1355"/>
                  <a:pt x="1268" y="1348"/>
                  <a:pt x="1268" y="1348"/>
                </a:cubicBezTo>
                <a:cubicBezTo>
                  <a:pt x="1268" y="1348"/>
                  <a:pt x="1300" y="1343"/>
                  <a:pt x="1307" y="1350"/>
                </a:cubicBezTo>
                <a:cubicBezTo>
                  <a:pt x="1315" y="1357"/>
                  <a:pt x="1345" y="1350"/>
                  <a:pt x="1368" y="1338"/>
                </a:cubicBezTo>
                <a:cubicBezTo>
                  <a:pt x="1391" y="1326"/>
                  <a:pt x="1468" y="1337"/>
                  <a:pt x="1480" y="1336"/>
                </a:cubicBezTo>
                <a:cubicBezTo>
                  <a:pt x="1491" y="1336"/>
                  <a:pt x="1505" y="1331"/>
                  <a:pt x="1505" y="1331"/>
                </a:cubicBezTo>
                <a:cubicBezTo>
                  <a:pt x="1524" y="1327"/>
                  <a:pt x="1524" y="1327"/>
                  <a:pt x="1524" y="1327"/>
                </a:cubicBezTo>
                <a:cubicBezTo>
                  <a:pt x="1524" y="1327"/>
                  <a:pt x="1536" y="1332"/>
                  <a:pt x="1540" y="1332"/>
                </a:cubicBezTo>
                <a:cubicBezTo>
                  <a:pt x="1545" y="1331"/>
                  <a:pt x="1546" y="1325"/>
                  <a:pt x="1556" y="1319"/>
                </a:cubicBezTo>
                <a:cubicBezTo>
                  <a:pt x="1566" y="1312"/>
                  <a:pt x="1577" y="1327"/>
                  <a:pt x="1585" y="1331"/>
                </a:cubicBezTo>
                <a:cubicBezTo>
                  <a:pt x="1593" y="1335"/>
                  <a:pt x="1594" y="1336"/>
                  <a:pt x="1605" y="1333"/>
                </a:cubicBezTo>
                <a:cubicBezTo>
                  <a:pt x="1610" y="1331"/>
                  <a:pt x="1615" y="1331"/>
                  <a:pt x="1621" y="1334"/>
                </a:cubicBezTo>
                <a:cubicBezTo>
                  <a:pt x="1621" y="1333"/>
                  <a:pt x="1621" y="1332"/>
                  <a:pt x="1621" y="1332"/>
                </a:cubicBezTo>
                <a:cubicBezTo>
                  <a:pt x="1621" y="1330"/>
                  <a:pt x="1622" y="1318"/>
                  <a:pt x="1622" y="1318"/>
                </a:cubicBezTo>
                <a:cubicBezTo>
                  <a:pt x="1622" y="1318"/>
                  <a:pt x="1623" y="1313"/>
                  <a:pt x="1624" y="1309"/>
                </a:cubicBezTo>
                <a:cubicBezTo>
                  <a:pt x="1624" y="1306"/>
                  <a:pt x="1624" y="1304"/>
                  <a:pt x="1622" y="1291"/>
                </a:cubicBezTo>
                <a:cubicBezTo>
                  <a:pt x="1620" y="1278"/>
                  <a:pt x="1618" y="1271"/>
                  <a:pt x="1618" y="1267"/>
                </a:cubicBezTo>
                <a:cubicBezTo>
                  <a:pt x="1617" y="1264"/>
                  <a:pt x="1619" y="1259"/>
                  <a:pt x="1621" y="1233"/>
                </a:cubicBezTo>
                <a:cubicBezTo>
                  <a:pt x="1623" y="1207"/>
                  <a:pt x="1617" y="1213"/>
                  <a:pt x="1615" y="1202"/>
                </a:cubicBezTo>
                <a:cubicBezTo>
                  <a:pt x="1613" y="1191"/>
                  <a:pt x="1616" y="1189"/>
                  <a:pt x="1614" y="1179"/>
                </a:cubicBezTo>
                <a:cubicBezTo>
                  <a:pt x="1613" y="1170"/>
                  <a:pt x="1617" y="1164"/>
                  <a:pt x="1616" y="1160"/>
                </a:cubicBezTo>
                <a:cubicBezTo>
                  <a:pt x="1616" y="1156"/>
                  <a:pt x="1611" y="1148"/>
                  <a:pt x="1611" y="1148"/>
                </a:cubicBezTo>
                <a:cubicBezTo>
                  <a:pt x="1611" y="1148"/>
                  <a:pt x="1613" y="1145"/>
                  <a:pt x="1615" y="1141"/>
                </a:cubicBezTo>
                <a:cubicBezTo>
                  <a:pt x="1616" y="1138"/>
                  <a:pt x="1614" y="1134"/>
                  <a:pt x="1613" y="1130"/>
                </a:cubicBezTo>
                <a:cubicBezTo>
                  <a:pt x="1611" y="1127"/>
                  <a:pt x="1611" y="1122"/>
                  <a:pt x="1611" y="1110"/>
                </a:cubicBezTo>
                <a:cubicBezTo>
                  <a:pt x="1610" y="1097"/>
                  <a:pt x="1610" y="1099"/>
                  <a:pt x="1611" y="1097"/>
                </a:cubicBezTo>
                <a:cubicBezTo>
                  <a:pt x="1611" y="1095"/>
                  <a:pt x="1611" y="1085"/>
                  <a:pt x="1611" y="1077"/>
                </a:cubicBezTo>
                <a:cubicBezTo>
                  <a:pt x="1610" y="1069"/>
                  <a:pt x="1611" y="1077"/>
                  <a:pt x="1611" y="1065"/>
                </a:cubicBezTo>
                <a:cubicBezTo>
                  <a:pt x="1611" y="1053"/>
                  <a:pt x="1607" y="1061"/>
                  <a:pt x="1607" y="1061"/>
                </a:cubicBezTo>
                <a:cubicBezTo>
                  <a:pt x="1607" y="1061"/>
                  <a:pt x="1606" y="1064"/>
                  <a:pt x="1603" y="1068"/>
                </a:cubicBezTo>
                <a:cubicBezTo>
                  <a:pt x="1601" y="1072"/>
                  <a:pt x="1598" y="1073"/>
                  <a:pt x="1598" y="1070"/>
                </a:cubicBezTo>
                <a:cubicBezTo>
                  <a:pt x="1598" y="1067"/>
                  <a:pt x="1600" y="1063"/>
                  <a:pt x="1601" y="1059"/>
                </a:cubicBezTo>
                <a:cubicBezTo>
                  <a:pt x="1603" y="1056"/>
                  <a:pt x="1609" y="1045"/>
                  <a:pt x="1609" y="1039"/>
                </a:cubicBezTo>
                <a:cubicBezTo>
                  <a:pt x="1610" y="1033"/>
                  <a:pt x="1609" y="1035"/>
                  <a:pt x="1607" y="1028"/>
                </a:cubicBezTo>
                <a:cubicBezTo>
                  <a:pt x="1605" y="1020"/>
                  <a:pt x="1607" y="1019"/>
                  <a:pt x="1605" y="1009"/>
                </a:cubicBezTo>
                <a:cubicBezTo>
                  <a:pt x="1603" y="998"/>
                  <a:pt x="1601" y="1001"/>
                  <a:pt x="1601" y="998"/>
                </a:cubicBezTo>
                <a:cubicBezTo>
                  <a:pt x="1601" y="996"/>
                  <a:pt x="1605" y="991"/>
                  <a:pt x="1606" y="984"/>
                </a:cubicBezTo>
                <a:cubicBezTo>
                  <a:pt x="1606" y="976"/>
                  <a:pt x="1605" y="979"/>
                  <a:pt x="1605" y="971"/>
                </a:cubicBezTo>
                <a:cubicBezTo>
                  <a:pt x="1605" y="964"/>
                  <a:pt x="1605" y="965"/>
                  <a:pt x="1603" y="944"/>
                </a:cubicBezTo>
                <a:cubicBezTo>
                  <a:pt x="1602" y="922"/>
                  <a:pt x="1605" y="935"/>
                  <a:pt x="1605" y="935"/>
                </a:cubicBezTo>
                <a:cubicBezTo>
                  <a:pt x="1605" y="935"/>
                  <a:pt x="1599" y="875"/>
                  <a:pt x="1598" y="873"/>
                </a:cubicBezTo>
                <a:cubicBezTo>
                  <a:pt x="1597" y="871"/>
                  <a:pt x="1594" y="835"/>
                  <a:pt x="1599" y="817"/>
                </a:cubicBezTo>
                <a:cubicBezTo>
                  <a:pt x="1604" y="798"/>
                  <a:pt x="1596" y="803"/>
                  <a:pt x="1593" y="797"/>
                </a:cubicBezTo>
                <a:cubicBezTo>
                  <a:pt x="1591" y="790"/>
                  <a:pt x="1587" y="797"/>
                  <a:pt x="1587" y="793"/>
                </a:cubicBezTo>
                <a:cubicBezTo>
                  <a:pt x="1588" y="790"/>
                  <a:pt x="1595" y="788"/>
                  <a:pt x="1596" y="785"/>
                </a:cubicBezTo>
                <a:cubicBezTo>
                  <a:pt x="1597" y="782"/>
                  <a:pt x="1598" y="776"/>
                  <a:pt x="1594" y="758"/>
                </a:cubicBezTo>
                <a:cubicBezTo>
                  <a:pt x="1589" y="740"/>
                  <a:pt x="1595" y="749"/>
                  <a:pt x="1595" y="744"/>
                </a:cubicBezTo>
                <a:cubicBezTo>
                  <a:pt x="1596" y="738"/>
                  <a:pt x="1596" y="735"/>
                  <a:pt x="1591" y="715"/>
                </a:cubicBezTo>
                <a:cubicBezTo>
                  <a:pt x="1587" y="695"/>
                  <a:pt x="1588" y="692"/>
                  <a:pt x="1591" y="679"/>
                </a:cubicBezTo>
                <a:cubicBezTo>
                  <a:pt x="1594" y="666"/>
                  <a:pt x="1590" y="674"/>
                  <a:pt x="1588" y="658"/>
                </a:cubicBezTo>
                <a:cubicBezTo>
                  <a:pt x="1585" y="643"/>
                  <a:pt x="1588" y="649"/>
                  <a:pt x="1588" y="645"/>
                </a:cubicBezTo>
                <a:cubicBezTo>
                  <a:pt x="1588" y="641"/>
                  <a:pt x="1588" y="597"/>
                  <a:pt x="1588" y="588"/>
                </a:cubicBezTo>
                <a:cubicBezTo>
                  <a:pt x="1587" y="579"/>
                  <a:pt x="1582" y="556"/>
                  <a:pt x="1581" y="551"/>
                </a:cubicBezTo>
                <a:cubicBezTo>
                  <a:pt x="1580" y="547"/>
                  <a:pt x="1581" y="532"/>
                  <a:pt x="1581" y="530"/>
                </a:cubicBezTo>
                <a:cubicBezTo>
                  <a:pt x="1581" y="527"/>
                  <a:pt x="1579" y="516"/>
                  <a:pt x="1585" y="501"/>
                </a:cubicBezTo>
                <a:cubicBezTo>
                  <a:pt x="1585" y="499"/>
                  <a:pt x="1586" y="497"/>
                  <a:pt x="1586" y="495"/>
                </a:cubicBezTo>
                <a:cubicBezTo>
                  <a:pt x="1586" y="490"/>
                  <a:pt x="1586" y="490"/>
                  <a:pt x="1586" y="490"/>
                </a:cubicBezTo>
                <a:cubicBezTo>
                  <a:pt x="1585" y="486"/>
                  <a:pt x="1581" y="486"/>
                  <a:pt x="1582" y="484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rgbClr val="F1A9C6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70" name="Google Shape;270;p23" descr="20F1E261-6607-4656-BC04-392399B2D11E-L0-001.jpeg"/>
          <p:cNvPicPr preferRelativeResize="0"/>
          <p:nvPr/>
        </p:nvPicPr>
        <p:blipFill rotWithShape="1">
          <a:blip r:embed="rId5">
            <a:alphaModFix/>
          </a:blip>
          <a:srcRect l="141" t="98" r="43385" b="7786"/>
          <a:stretch/>
        </p:blipFill>
        <p:spPr>
          <a:xfrm flipH="1">
            <a:off x="108748" y="514021"/>
            <a:ext cx="2937074" cy="6226197"/>
          </a:xfrm>
          <a:custGeom>
            <a:avLst/>
            <a:gdLst/>
            <a:ahLst/>
            <a:cxnLst/>
            <a:rect l="l" t="t" r="r" b="b"/>
            <a:pathLst>
              <a:path w="21422" h="21600" extrusionOk="0">
                <a:moveTo>
                  <a:pt x="15566" y="0"/>
                </a:moveTo>
                <a:cubicBezTo>
                  <a:pt x="15096" y="5"/>
                  <a:pt x="14839" y="10"/>
                  <a:pt x="14831" y="16"/>
                </a:cubicBezTo>
                <a:cubicBezTo>
                  <a:pt x="14803" y="38"/>
                  <a:pt x="14704" y="56"/>
                  <a:pt x="14611" y="56"/>
                </a:cubicBezTo>
                <a:cubicBezTo>
                  <a:pt x="14345" y="56"/>
                  <a:pt x="12952" y="288"/>
                  <a:pt x="12782" y="361"/>
                </a:cubicBezTo>
                <a:cubicBezTo>
                  <a:pt x="12456" y="501"/>
                  <a:pt x="12048" y="990"/>
                  <a:pt x="11825" y="1504"/>
                </a:cubicBezTo>
                <a:cubicBezTo>
                  <a:pt x="11770" y="1632"/>
                  <a:pt x="11734" y="2134"/>
                  <a:pt x="11736" y="2745"/>
                </a:cubicBezTo>
                <a:cubicBezTo>
                  <a:pt x="11738" y="3661"/>
                  <a:pt x="11721" y="3799"/>
                  <a:pt x="11575" y="4021"/>
                </a:cubicBezTo>
                <a:cubicBezTo>
                  <a:pt x="11485" y="4158"/>
                  <a:pt x="11327" y="4333"/>
                  <a:pt x="11224" y="4411"/>
                </a:cubicBezTo>
                <a:cubicBezTo>
                  <a:pt x="10980" y="4594"/>
                  <a:pt x="8766" y="5893"/>
                  <a:pt x="8230" y="6167"/>
                </a:cubicBezTo>
                <a:lnTo>
                  <a:pt x="7815" y="6379"/>
                </a:lnTo>
                <a:lnTo>
                  <a:pt x="6293" y="5629"/>
                </a:lnTo>
                <a:cubicBezTo>
                  <a:pt x="5456" y="5217"/>
                  <a:pt x="4705" y="4879"/>
                  <a:pt x="4626" y="4879"/>
                </a:cubicBezTo>
                <a:cubicBezTo>
                  <a:pt x="4547" y="4878"/>
                  <a:pt x="4396" y="4812"/>
                  <a:pt x="4288" y="4731"/>
                </a:cubicBezTo>
                <a:cubicBezTo>
                  <a:pt x="3963" y="4487"/>
                  <a:pt x="2667" y="3992"/>
                  <a:pt x="2452" y="4031"/>
                </a:cubicBezTo>
                <a:cubicBezTo>
                  <a:pt x="2284" y="4062"/>
                  <a:pt x="2314" y="4243"/>
                  <a:pt x="2509" y="4373"/>
                </a:cubicBezTo>
                <a:cubicBezTo>
                  <a:pt x="2664" y="4477"/>
                  <a:pt x="2667" y="4489"/>
                  <a:pt x="2541" y="4512"/>
                </a:cubicBezTo>
                <a:cubicBezTo>
                  <a:pt x="2465" y="4526"/>
                  <a:pt x="2045" y="4515"/>
                  <a:pt x="1607" y="4488"/>
                </a:cubicBezTo>
                <a:cubicBezTo>
                  <a:pt x="565" y="4423"/>
                  <a:pt x="401" y="4435"/>
                  <a:pt x="396" y="4577"/>
                </a:cubicBezTo>
                <a:cubicBezTo>
                  <a:pt x="394" y="4653"/>
                  <a:pt x="331" y="4701"/>
                  <a:pt x="190" y="4734"/>
                </a:cubicBezTo>
                <a:lnTo>
                  <a:pt x="0" y="4780"/>
                </a:lnTo>
                <a:cubicBezTo>
                  <a:pt x="24" y="4872"/>
                  <a:pt x="59" y="4890"/>
                  <a:pt x="112" y="4898"/>
                </a:cubicBezTo>
                <a:cubicBezTo>
                  <a:pt x="203" y="4912"/>
                  <a:pt x="315" y="4956"/>
                  <a:pt x="360" y="4997"/>
                </a:cubicBezTo>
                <a:cubicBezTo>
                  <a:pt x="406" y="5038"/>
                  <a:pt x="573" y="5082"/>
                  <a:pt x="732" y="5096"/>
                </a:cubicBezTo>
                <a:cubicBezTo>
                  <a:pt x="891" y="5111"/>
                  <a:pt x="1055" y="5151"/>
                  <a:pt x="1096" y="5186"/>
                </a:cubicBezTo>
                <a:cubicBezTo>
                  <a:pt x="1156" y="5237"/>
                  <a:pt x="1356" y="5254"/>
                  <a:pt x="2080" y="5269"/>
                </a:cubicBezTo>
                <a:cubicBezTo>
                  <a:pt x="2580" y="5280"/>
                  <a:pt x="3026" y="5308"/>
                  <a:pt x="3070" y="5330"/>
                </a:cubicBezTo>
                <a:cubicBezTo>
                  <a:pt x="3115" y="5351"/>
                  <a:pt x="3163" y="5447"/>
                  <a:pt x="3178" y="5544"/>
                </a:cubicBezTo>
                <a:cubicBezTo>
                  <a:pt x="3203" y="5715"/>
                  <a:pt x="3227" y="5729"/>
                  <a:pt x="4358" y="6204"/>
                </a:cubicBezTo>
                <a:cubicBezTo>
                  <a:pt x="6197" y="6976"/>
                  <a:pt x="7607" y="7501"/>
                  <a:pt x="7915" y="7528"/>
                </a:cubicBezTo>
                <a:cubicBezTo>
                  <a:pt x="8439" y="7575"/>
                  <a:pt x="8847" y="7434"/>
                  <a:pt x="9859" y="6856"/>
                </a:cubicBezTo>
                <a:cubicBezTo>
                  <a:pt x="10363" y="6568"/>
                  <a:pt x="10806" y="6342"/>
                  <a:pt x="10844" y="6353"/>
                </a:cubicBezTo>
                <a:cubicBezTo>
                  <a:pt x="10883" y="6364"/>
                  <a:pt x="10914" y="6538"/>
                  <a:pt x="10914" y="6740"/>
                </a:cubicBezTo>
                <a:cubicBezTo>
                  <a:pt x="10914" y="6948"/>
                  <a:pt x="10985" y="7279"/>
                  <a:pt x="11078" y="7505"/>
                </a:cubicBezTo>
                <a:cubicBezTo>
                  <a:pt x="11169" y="7724"/>
                  <a:pt x="11267" y="8048"/>
                  <a:pt x="11296" y="8225"/>
                </a:cubicBezTo>
                <a:cubicBezTo>
                  <a:pt x="11344" y="8524"/>
                  <a:pt x="11327" y="8577"/>
                  <a:pt x="11049" y="8977"/>
                </a:cubicBezTo>
                <a:cubicBezTo>
                  <a:pt x="10768" y="9382"/>
                  <a:pt x="10382" y="10103"/>
                  <a:pt x="10322" y="10336"/>
                </a:cubicBezTo>
                <a:cubicBezTo>
                  <a:pt x="10300" y="10419"/>
                  <a:pt x="10354" y="10460"/>
                  <a:pt x="10583" y="10534"/>
                </a:cubicBezTo>
                <a:cubicBezTo>
                  <a:pt x="10817" y="10609"/>
                  <a:pt x="10868" y="10648"/>
                  <a:pt x="10851" y="10742"/>
                </a:cubicBezTo>
                <a:cubicBezTo>
                  <a:pt x="10802" y="11017"/>
                  <a:pt x="9429" y="19265"/>
                  <a:pt x="9409" y="19404"/>
                </a:cubicBezTo>
                <a:lnTo>
                  <a:pt x="9388" y="19559"/>
                </a:lnTo>
                <a:lnTo>
                  <a:pt x="10036" y="19723"/>
                </a:lnTo>
                <a:cubicBezTo>
                  <a:pt x="10392" y="19813"/>
                  <a:pt x="10949" y="19928"/>
                  <a:pt x="11273" y="19979"/>
                </a:cubicBezTo>
                <a:cubicBezTo>
                  <a:pt x="11597" y="20029"/>
                  <a:pt x="11908" y="20087"/>
                  <a:pt x="11965" y="20106"/>
                </a:cubicBezTo>
                <a:cubicBezTo>
                  <a:pt x="12117" y="20158"/>
                  <a:pt x="11673" y="20389"/>
                  <a:pt x="11008" y="20603"/>
                </a:cubicBezTo>
                <a:cubicBezTo>
                  <a:pt x="10517" y="20761"/>
                  <a:pt x="10458" y="20794"/>
                  <a:pt x="10435" y="20923"/>
                </a:cubicBezTo>
                <a:cubicBezTo>
                  <a:pt x="10417" y="21031"/>
                  <a:pt x="10448" y="21078"/>
                  <a:pt x="10559" y="21106"/>
                </a:cubicBezTo>
                <a:cubicBezTo>
                  <a:pt x="11013" y="21221"/>
                  <a:pt x="12442" y="21184"/>
                  <a:pt x="13056" y="21042"/>
                </a:cubicBezTo>
                <a:cubicBezTo>
                  <a:pt x="13246" y="20997"/>
                  <a:pt x="13438" y="20899"/>
                  <a:pt x="13623" y="20750"/>
                </a:cubicBezTo>
                <a:cubicBezTo>
                  <a:pt x="13776" y="20626"/>
                  <a:pt x="13934" y="20535"/>
                  <a:pt x="13975" y="20547"/>
                </a:cubicBezTo>
                <a:cubicBezTo>
                  <a:pt x="14015" y="20558"/>
                  <a:pt x="14046" y="20637"/>
                  <a:pt x="14046" y="20721"/>
                </a:cubicBezTo>
                <a:cubicBezTo>
                  <a:pt x="14046" y="20904"/>
                  <a:pt x="14276" y="20990"/>
                  <a:pt x="14582" y="20923"/>
                </a:cubicBezTo>
                <a:cubicBezTo>
                  <a:pt x="14739" y="20889"/>
                  <a:pt x="14771" y="20843"/>
                  <a:pt x="14814" y="20600"/>
                </a:cubicBezTo>
                <a:cubicBezTo>
                  <a:pt x="14842" y="20444"/>
                  <a:pt x="14894" y="20302"/>
                  <a:pt x="14930" y="20285"/>
                </a:cubicBezTo>
                <a:cubicBezTo>
                  <a:pt x="15009" y="20247"/>
                  <a:pt x="16463" y="20191"/>
                  <a:pt x="16620" y="20220"/>
                </a:cubicBezTo>
                <a:cubicBezTo>
                  <a:pt x="16711" y="20236"/>
                  <a:pt x="16718" y="20318"/>
                  <a:pt x="16657" y="20656"/>
                </a:cubicBezTo>
                <a:cubicBezTo>
                  <a:pt x="16568" y="21155"/>
                  <a:pt x="16622" y="21238"/>
                  <a:pt x="17190" y="21480"/>
                </a:cubicBezTo>
                <a:cubicBezTo>
                  <a:pt x="17292" y="21524"/>
                  <a:pt x="17374" y="21566"/>
                  <a:pt x="17437" y="21600"/>
                </a:cubicBezTo>
                <a:lnTo>
                  <a:pt x="18378" y="21600"/>
                </a:lnTo>
                <a:cubicBezTo>
                  <a:pt x="18401" y="21590"/>
                  <a:pt x="18419" y="21579"/>
                  <a:pt x="18450" y="21570"/>
                </a:cubicBezTo>
                <a:cubicBezTo>
                  <a:pt x="18681" y="21498"/>
                  <a:pt x="18974" y="21283"/>
                  <a:pt x="19080" y="21109"/>
                </a:cubicBezTo>
                <a:cubicBezTo>
                  <a:pt x="19146" y="20998"/>
                  <a:pt x="19032" y="20625"/>
                  <a:pt x="18774" y="20110"/>
                </a:cubicBezTo>
                <a:cubicBezTo>
                  <a:pt x="18741" y="20042"/>
                  <a:pt x="18833" y="20006"/>
                  <a:pt x="19353" y="19884"/>
                </a:cubicBezTo>
                <a:cubicBezTo>
                  <a:pt x="19981" y="19736"/>
                  <a:pt x="20358" y="19573"/>
                  <a:pt x="20445" y="19408"/>
                </a:cubicBezTo>
                <a:cubicBezTo>
                  <a:pt x="20472" y="19358"/>
                  <a:pt x="20416" y="18913"/>
                  <a:pt x="20322" y="18420"/>
                </a:cubicBezTo>
                <a:cubicBezTo>
                  <a:pt x="19744" y="15382"/>
                  <a:pt x="18914" y="11070"/>
                  <a:pt x="18882" y="10942"/>
                </a:cubicBezTo>
                <a:lnTo>
                  <a:pt x="18844" y="10791"/>
                </a:lnTo>
                <a:lnTo>
                  <a:pt x="19495" y="10651"/>
                </a:lnTo>
                <a:cubicBezTo>
                  <a:pt x="19975" y="10548"/>
                  <a:pt x="20150" y="10492"/>
                  <a:pt x="20150" y="10438"/>
                </a:cubicBezTo>
                <a:cubicBezTo>
                  <a:pt x="20150" y="10397"/>
                  <a:pt x="20002" y="10084"/>
                  <a:pt x="19820" y="9740"/>
                </a:cubicBezTo>
                <a:cubicBezTo>
                  <a:pt x="19639" y="9397"/>
                  <a:pt x="19491" y="9101"/>
                  <a:pt x="19491" y="9082"/>
                </a:cubicBezTo>
                <a:cubicBezTo>
                  <a:pt x="19491" y="9062"/>
                  <a:pt x="19812" y="8954"/>
                  <a:pt x="20207" y="8839"/>
                </a:cubicBezTo>
                <a:cubicBezTo>
                  <a:pt x="21520" y="8458"/>
                  <a:pt x="21600" y="8351"/>
                  <a:pt x="21231" y="7482"/>
                </a:cubicBezTo>
                <a:cubicBezTo>
                  <a:pt x="21017" y="6978"/>
                  <a:pt x="20135" y="5171"/>
                  <a:pt x="19903" y="4761"/>
                </a:cubicBezTo>
                <a:cubicBezTo>
                  <a:pt x="19838" y="4646"/>
                  <a:pt x="19711" y="4590"/>
                  <a:pt x="19119" y="4412"/>
                </a:cubicBezTo>
                <a:cubicBezTo>
                  <a:pt x="18731" y="4296"/>
                  <a:pt x="18396" y="4187"/>
                  <a:pt x="18373" y="4170"/>
                </a:cubicBezTo>
                <a:cubicBezTo>
                  <a:pt x="18351" y="4153"/>
                  <a:pt x="18374" y="4063"/>
                  <a:pt x="18425" y="3970"/>
                </a:cubicBezTo>
                <a:cubicBezTo>
                  <a:pt x="18507" y="3821"/>
                  <a:pt x="18495" y="3766"/>
                  <a:pt x="18321" y="3526"/>
                </a:cubicBezTo>
                <a:cubicBezTo>
                  <a:pt x="18134" y="3266"/>
                  <a:pt x="18129" y="3239"/>
                  <a:pt x="18237" y="3016"/>
                </a:cubicBezTo>
                <a:cubicBezTo>
                  <a:pt x="18300" y="2886"/>
                  <a:pt x="18432" y="2683"/>
                  <a:pt x="18529" y="2565"/>
                </a:cubicBezTo>
                <a:cubicBezTo>
                  <a:pt x="18684" y="2376"/>
                  <a:pt x="18706" y="2271"/>
                  <a:pt x="18706" y="1722"/>
                </a:cubicBezTo>
                <a:cubicBezTo>
                  <a:pt x="18706" y="1118"/>
                  <a:pt x="18698" y="1088"/>
                  <a:pt x="18485" y="896"/>
                </a:cubicBezTo>
                <a:cubicBezTo>
                  <a:pt x="18200" y="638"/>
                  <a:pt x="17400" y="287"/>
                  <a:pt x="16794" y="154"/>
                </a:cubicBezTo>
                <a:cubicBezTo>
                  <a:pt x="16531" y="96"/>
                  <a:pt x="16251" y="33"/>
                  <a:pt x="16172" y="13"/>
                </a:cubicBezTo>
                <a:cubicBezTo>
                  <a:pt x="16152" y="8"/>
                  <a:pt x="15917" y="4"/>
                  <a:pt x="15566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71" name="Google Shape;271;p23" descr="Screen Clipp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06535">
            <a:off x="3063587" y="1252299"/>
            <a:ext cx="8708672" cy="45386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Google Shape;272;p23"/>
          <p:cNvCxnSpPr/>
          <p:nvPr/>
        </p:nvCxnSpPr>
        <p:spPr>
          <a:xfrm rot="10800000">
            <a:off x="4114800" y="2350511"/>
            <a:ext cx="404949" cy="2612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3" name="Google Shape;273;p23"/>
          <p:cNvCxnSpPr/>
          <p:nvPr/>
        </p:nvCxnSpPr>
        <p:spPr>
          <a:xfrm rot="10800000">
            <a:off x="10276361" y="3375310"/>
            <a:ext cx="404949" cy="2612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4" name="Google Shape;274;p23"/>
          <p:cNvCxnSpPr/>
          <p:nvPr/>
        </p:nvCxnSpPr>
        <p:spPr>
          <a:xfrm rot="10800000">
            <a:off x="10291107" y="4331906"/>
            <a:ext cx="784960" cy="3429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5" name="Google Shape;275;p23"/>
          <p:cNvCxnSpPr/>
          <p:nvPr/>
        </p:nvCxnSpPr>
        <p:spPr>
          <a:xfrm rot="10800000">
            <a:off x="4114800" y="4005400"/>
            <a:ext cx="568236" cy="2177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6" name="Google Shape;276;p23"/>
          <p:cNvCxnSpPr/>
          <p:nvPr/>
        </p:nvCxnSpPr>
        <p:spPr>
          <a:xfrm rot="10800000">
            <a:off x="9923665" y="4963823"/>
            <a:ext cx="555170" cy="2612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7" name="Google Shape;277;p23"/>
          <p:cNvCxnSpPr/>
          <p:nvPr/>
        </p:nvCxnSpPr>
        <p:spPr>
          <a:xfrm rot="10800000">
            <a:off x="8164286" y="5220998"/>
            <a:ext cx="635727" cy="3483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8" name="Google Shape;278;p23"/>
          <p:cNvCxnSpPr/>
          <p:nvPr/>
        </p:nvCxnSpPr>
        <p:spPr>
          <a:xfrm rot="10800000">
            <a:off x="4855467" y="4963580"/>
            <a:ext cx="404949" cy="2612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9" name="Google Shape;279;p23"/>
          <p:cNvCxnSpPr/>
          <p:nvPr/>
        </p:nvCxnSpPr>
        <p:spPr>
          <a:xfrm rot="10800000">
            <a:off x="10582720" y="5008803"/>
            <a:ext cx="447255" cy="2612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0" name="Google Shape;280;p23">
            <a:hlinkClick r:id="rId7" action="ppaction://hlinksldjump"/>
          </p:cNvPr>
          <p:cNvSpPr/>
          <p:nvPr/>
        </p:nvSpPr>
        <p:spPr>
          <a:xfrm>
            <a:off x="10582720" y="6191980"/>
            <a:ext cx="852205" cy="496486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C4CDD9"/>
              </a:gs>
              <a:gs pos="100000">
                <a:srgbClr val="8197B4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1" name="Google Shape;281;p23"/>
          <p:cNvSpPr/>
          <p:nvPr/>
        </p:nvSpPr>
        <p:spPr>
          <a:xfrm>
            <a:off x="4828903" y="1724297"/>
            <a:ext cx="404949" cy="32657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2" name="Google Shape;282;p23"/>
          <p:cNvSpPr/>
          <p:nvPr/>
        </p:nvSpPr>
        <p:spPr>
          <a:xfrm>
            <a:off x="4867222" y="2101245"/>
            <a:ext cx="404949" cy="326572"/>
          </a:xfrm>
          <a:prstGeom prst="ellipse">
            <a:avLst/>
          </a:prstGeom>
          <a:noFill/>
          <a:ln w="15875" cap="flat" cmpd="sng">
            <a:solidFill>
              <a:srgbClr val="E306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3" name="Google Shape;283;p23"/>
          <p:cNvSpPr/>
          <p:nvPr/>
        </p:nvSpPr>
        <p:spPr>
          <a:xfrm>
            <a:off x="5233852" y="2107186"/>
            <a:ext cx="428898" cy="371007"/>
          </a:xfrm>
          <a:prstGeom prst="ellipse">
            <a:avLst/>
          </a:prstGeom>
          <a:noFill/>
          <a:ln w="15875" cap="flat" cmpd="sng">
            <a:solidFill>
              <a:srgbClr val="E306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4" name="Google Shape;284;p23"/>
          <p:cNvSpPr/>
          <p:nvPr/>
        </p:nvSpPr>
        <p:spPr>
          <a:xfrm>
            <a:off x="10355507" y="2686844"/>
            <a:ext cx="1018753" cy="405223"/>
          </a:xfrm>
          <a:prstGeom prst="ellipse">
            <a:avLst/>
          </a:prstGeom>
          <a:noFill/>
          <a:ln w="15875" cap="flat" cmpd="sng">
            <a:solidFill>
              <a:srgbClr val="E306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5" name="Google Shape;285;p23"/>
          <p:cNvSpPr/>
          <p:nvPr/>
        </p:nvSpPr>
        <p:spPr>
          <a:xfrm>
            <a:off x="10233759" y="4349053"/>
            <a:ext cx="992084" cy="348489"/>
          </a:xfrm>
          <a:prstGeom prst="ellipse">
            <a:avLst/>
          </a:prstGeom>
          <a:noFill/>
          <a:ln w="15875" cap="flat" cmpd="sng">
            <a:solidFill>
              <a:srgbClr val="E306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6" name="Google Shape;286;p23"/>
          <p:cNvSpPr/>
          <p:nvPr/>
        </p:nvSpPr>
        <p:spPr>
          <a:xfrm>
            <a:off x="5256387" y="2062941"/>
            <a:ext cx="422366" cy="195943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7" name="Google Shape;287;p23"/>
          <p:cNvSpPr/>
          <p:nvPr/>
        </p:nvSpPr>
        <p:spPr>
          <a:xfrm>
            <a:off x="4811486" y="2024731"/>
            <a:ext cx="422366" cy="195943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8" name="Google Shape;288;p23"/>
          <p:cNvSpPr/>
          <p:nvPr/>
        </p:nvSpPr>
        <p:spPr>
          <a:xfrm>
            <a:off x="10653701" y="2667247"/>
            <a:ext cx="422366" cy="195943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9" name="Google Shape;289;p23"/>
          <p:cNvSpPr/>
          <p:nvPr/>
        </p:nvSpPr>
        <p:spPr>
          <a:xfrm>
            <a:off x="10518618" y="4352254"/>
            <a:ext cx="422366" cy="195943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0" name="Google Shape;290;p23"/>
          <p:cNvSpPr txBox="1"/>
          <p:nvPr/>
        </p:nvSpPr>
        <p:spPr>
          <a:xfrm>
            <a:off x="3526972" y="81526"/>
            <a:ext cx="8427028" cy="147732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1800" u="sng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تنبيه / </a:t>
            </a:r>
            <a:r>
              <a:rPr lang="ar-OM" sz="18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عليك طالبتي النجيبة أن تركزي أثناء الاستخراج فلا تستخرجي الآتي :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1- حرفا في آخره ألفًا ممدودا أومقصورة  ؛ لأنه ليس موضوع درسنا كمثل : (ربما /على/إلى ...)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2- كلمة بها ألف فارقة في آخرها ؛ لأن الألف ليست أصلية.مثل : (أتوا / ليستمتعوا )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3- كلمة اتصلت بها ألف الاثنين في آخرها ؛ فالألف ليست أصلية فيها مثل : ليتلاحما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4- كلمة بها تنوين الفتح مثل : ممتطيًا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1" name="Google Shape;291;p23"/>
          <p:cNvSpPr/>
          <p:nvPr/>
        </p:nvSpPr>
        <p:spPr>
          <a:xfrm>
            <a:off x="4631653" y="312120"/>
            <a:ext cx="359665" cy="357481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2" name="Google Shape;292;p23"/>
          <p:cNvSpPr/>
          <p:nvPr/>
        </p:nvSpPr>
        <p:spPr>
          <a:xfrm>
            <a:off x="5508242" y="632028"/>
            <a:ext cx="359665" cy="357481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3" name="Google Shape;293;p23"/>
          <p:cNvSpPr/>
          <p:nvPr/>
        </p:nvSpPr>
        <p:spPr>
          <a:xfrm>
            <a:off x="5537163" y="932502"/>
            <a:ext cx="359665" cy="357481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4" name="Google Shape;294;p23"/>
          <p:cNvSpPr/>
          <p:nvPr/>
        </p:nvSpPr>
        <p:spPr>
          <a:xfrm>
            <a:off x="8164286" y="2920399"/>
            <a:ext cx="862149" cy="405223"/>
          </a:xfrm>
          <a:prstGeom prst="ellipse">
            <a:avLst/>
          </a:prstGeom>
          <a:noFill/>
          <a:ln w="15875" cap="flat" cmpd="sng">
            <a:solidFill>
              <a:srgbClr val="E306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5" name="Google Shape;295;p23"/>
          <p:cNvSpPr/>
          <p:nvPr/>
        </p:nvSpPr>
        <p:spPr>
          <a:xfrm>
            <a:off x="8419556" y="2855982"/>
            <a:ext cx="422366" cy="195943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6" name="Google Shape;296;p23"/>
          <p:cNvSpPr/>
          <p:nvPr/>
        </p:nvSpPr>
        <p:spPr>
          <a:xfrm>
            <a:off x="8745581" y="1151911"/>
            <a:ext cx="359665" cy="357481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24"/>
          <p:cNvGrpSpPr/>
          <p:nvPr/>
        </p:nvGrpSpPr>
        <p:grpSpPr>
          <a:xfrm>
            <a:off x="0" y="11"/>
            <a:ext cx="12191999" cy="6857989"/>
            <a:chOff x="0" y="11"/>
            <a:chExt cx="12191999" cy="6857989"/>
          </a:xfrm>
        </p:grpSpPr>
        <p:pic>
          <p:nvPicPr>
            <p:cNvPr id="302" name="Google Shape;302;p24"/>
            <p:cNvPicPr preferRelativeResize="0"/>
            <p:nvPr/>
          </p:nvPicPr>
          <p:blipFill rotWithShape="1">
            <a:blip r:embed="rId3">
              <a:alphaModFix/>
            </a:blip>
            <a:srcRect t="63809"/>
            <a:stretch/>
          </p:blipFill>
          <p:spPr>
            <a:xfrm>
              <a:off x="0" y="6048102"/>
              <a:ext cx="12191999" cy="809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24"/>
            <p:cNvPicPr preferRelativeResize="0"/>
            <p:nvPr/>
          </p:nvPicPr>
          <p:blipFill rotWithShape="1">
            <a:blip r:embed="rId4">
              <a:alphaModFix/>
            </a:blip>
            <a:srcRect t="6614" b="9116"/>
            <a:stretch/>
          </p:blipFill>
          <p:spPr>
            <a:xfrm>
              <a:off x="0" y="11"/>
              <a:ext cx="12191999" cy="60480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4" name="Google Shape;304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4536" y="1138107"/>
            <a:ext cx="2072361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4" descr="Screen Clipp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7538" y="728814"/>
            <a:ext cx="9086749" cy="459048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4"/>
          <p:cNvSpPr txBox="1"/>
          <p:nvPr/>
        </p:nvSpPr>
        <p:spPr>
          <a:xfrm>
            <a:off x="8344321" y="3346743"/>
            <a:ext cx="82867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0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دنا</a:t>
            </a:r>
            <a:endParaRPr sz="40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7" name="Google Shape;307;p24"/>
          <p:cNvSpPr txBox="1"/>
          <p:nvPr/>
        </p:nvSpPr>
        <p:spPr>
          <a:xfrm>
            <a:off x="1234969" y="3233001"/>
            <a:ext cx="11144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قرى</a:t>
            </a:r>
            <a:endParaRPr sz="36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8" name="Google Shape;308;p24"/>
          <p:cNvSpPr txBox="1"/>
          <p:nvPr/>
        </p:nvSpPr>
        <p:spPr>
          <a:xfrm>
            <a:off x="3624855" y="3405823"/>
            <a:ext cx="22801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الخبايا</a:t>
            </a:r>
            <a:endParaRPr sz="36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9" name="Google Shape;309;p24"/>
          <p:cNvSpPr txBox="1"/>
          <p:nvPr/>
        </p:nvSpPr>
        <p:spPr>
          <a:xfrm>
            <a:off x="1005030" y="3664404"/>
            <a:ext cx="256705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أقصى</a:t>
            </a:r>
            <a:endParaRPr sz="36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0" name="Google Shape;310;p24"/>
          <p:cNvSpPr txBox="1"/>
          <p:nvPr/>
        </p:nvSpPr>
        <p:spPr>
          <a:xfrm>
            <a:off x="1056835" y="4136269"/>
            <a:ext cx="165135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المدى</a:t>
            </a:r>
            <a:endParaRPr sz="36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1" name="Google Shape;311;p24"/>
          <p:cNvSpPr txBox="1"/>
          <p:nvPr/>
        </p:nvSpPr>
        <p:spPr>
          <a:xfrm>
            <a:off x="1056834" y="4608134"/>
            <a:ext cx="15711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جرى</a:t>
            </a:r>
            <a:endParaRPr sz="36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2" name="Google Shape;312;p24"/>
          <p:cNvSpPr txBox="1"/>
          <p:nvPr/>
        </p:nvSpPr>
        <p:spPr>
          <a:xfrm>
            <a:off x="5957736" y="3382474"/>
            <a:ext cx="219692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نتبارى</a:t>
            </a:r>
            <a:endParaRPr sz="36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3" name="Google Shape;313;p24"/>
          <p:cNvSpPr txBox="1"/>
          <p:nvPr/>
        </p:nvSpPr>
        <p:spPr>
          <a:xfrm>
            <a:off x="3799575" y="4136268"/>
            <a:ext cx="8286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ذرا</a:t>
            </a:r>
            <a:endParaRPr sz="36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4" name="Google Shape;314;p24">
            <a:hlinkClick r:id="rId7" action="ppaction://hlinksldjump"/>
          </p:cNvPr>
          <p:cNvSpPr/>
          <p:nvPr/>
        </p:nvSpPr>
        <p:spPr>
          <a:xfrm>
            <a:off x="10417580" y="6185263"/>
            <a:ext cx="956522" cy="53557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5" descr="صورة 22"/>
          <p:cNvPicPr preferRelativeResize="0"/>
          <p:nvPr/>
        </p:nvPicPr>
        <p:blipFill rotWithShape="1">
          <a:blip r:embed="rId3">
            <a:alphaModFix/>
          </a:blip>
          <a:srcRect l="54082" t="6482" r="6520" b="79497"/>
          <a:stretch/>
        </p:blipFill>
        <p:spPr>
          <a:xfrm>
            <a:off x="2480714" y="1003471"/>
            <a:ext cx="7113451" cy="1683458"/>
          </a:xfrm>
          <a:custGeom>
            <a:avLst/>
            <a:gdLst/>
            <a:ahLst/>
            <a:cxnLst/>
            <a:rect l="l" t="t" r="r" b="b"/>
            <a:pathLst>
              <a:path w="21580" h="21440" extrusionOk="0">
                <a:moveTo>
                  <a:pt x="672" y="0"/>
                </a:moveTo>
                <a:lnTo>
                  <a:pt x="319" y="1219"/>
                </a:lnTo>
                <a:cubicBezTo>
                  <a:pt x="87" y="2021"/>
                  <a:pt x="10" y="2858"/>
                  <a:pt x="0" y="6455"/>
                </a:cubicBezTo>
                <a:lnTo>
                  <a:pt x="0" y="7472"/>
                </a:lnTo>
                <a:cubicBezTo>
                  <a:pt x="0" y="8627"/>
                  <a:pt x="3" y="9867"/>
                  <a:pt x="11" y="11578"/>
                </a:cubicBezTo>
                <a:lnTo>
                  <a:pt x="54" y="20724"/>
                </a:lnTo>
                <a:lnTo>
                  <a:pt x="1009" y="21039"/>
                </a:lnTo>
                <a:cubicBezTo>
                  <a:pt x="2349" y="21483"/>
                  <a:pt x="17910" y="21599"/>
                  <a:pt x="19693" y="21178"/>
                </a:cubicBezTo>
                <a:cubicBezTo>
                  <a:pt x="20846" y="20906"/>
                  <a:pt x="21203" y="20620"/>
                  <a:pt x="21351" y="19846"/>
                </a:cubicBezTo>
                <a:cubicBezTo>
                  <a:pt x="21455" y="19303"/>
                  <a:pt x="21553" y="14881"/>
                  <a:pt x="21571" y="10018"/>
                </a:cubicBezTo>
                <a:cubicBezTo>
                  <a:pt x="21600" y="1754"/>
                  <a:pt x="21579" y="1137"/>
                  <a:pt x="21231" y="588"/>
                </a:cubicBezTo>
                <a:cubicBezTo>
                  <a:pt x="20973" y="180"/>
                  <a:pt x="17766" y="-1"/>
                  <a:pt x="10765" y="0"/>
                </a:cubicBezTo>
                <a:lnTo>
                  <a:pt x="672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20" name="Google Shape;320;p25" descr="صورة 22"/>
          <p:cNvPicPr preferRelativeResize="0"/>
          <p:nvPr/>
        </p:nvPicPr>
        <p:blipFill rotWithShape="1">
          <a:blip r:embed="rId3">
            <a:alphaModFix/>
          </a:blip>
          <a:srcRect l="34620" t="49824" r="52835" b="37952"/>
          <a:stretch/>
        </p:blipFill>
        <p:spPr>
          <a:xfrm>
            <a:off x="5549578" y="3684837"/>
            <a:ext cx="861896" cy="839980"/>
          </a:xfrm>
          <a:custGeom>
            <a:avLst/>
            <a:gdLst/>
            <a:ahLst/>
            <a:cxnLst/>
            <a:rect l="l" t="t" r="r" b="b"/>
            <a:pathLst>
              <a:path w="20931" h="20913" extrusionOk="0">
                <a:moveTo>
                  <a:pt x="11040" y="0"/>
                </a:moveTo>
                <a:cubicBezTo>
                  <a:pt x="10670" y="-1"/>
                  <a:pt x="9266" y="1344"/>
                  <a:pt x="7927" y="2984"/>
                </a:cubicBezTo>
                <a:cubicBezTo>
                  <a:pt x="6588" y="4623"/>
                  <a:pt x="5013" y="5968"/>
                  <a:pt x="4418" y="5968"/>
                </a:cubicBezTo>
                <a:cubicBezTo>
                  <a:pt x="2679" y="5968"/>
                  <a:pt x="424" y="7246"/>
                  <a:pt x="52" y="8448"/>
                </a:cubicBezTo>
                <a:cubicBezTo>
                  <a:pt x="-171" y="9169"/>
                  <a:pt x="328" y="10364"/>
                  <a:pt x="1488" y="11867"/>
                </a:cubicBezTo>
                <a:cubicBezTo>
                  <a:pt x="3002" y="13826"/>
                  <a:pt x="3281" y="14697"/>
                  <a:pt x="3281" y="17528"/>
                </a:cubicBezTo>
                <a:cubicBezTo>
                  <a:pt x="3281" y="21337"/>
                  <a:pt x="3780" y="21599"/>
                  <a:pt x="7801" y="19949"/>
                </a:cubicBezTo>
                <a:cubicBezTo>
                  <a:pt x="9798" y="19130"/>
                  <a:pt x="10246" y="19130"/>
                  <a:pt x="12158" y="19949"/>
                </a:cubicBezTo>
                <a:cubicBezTo>
                  <a:pt x="14717" y="21045"/>
                  <a:pt x="16432" y="21115"/>
                  <a:pt x="17016" y="20147"/>
                </a:cubicBezTo>
                <a:cubicBezTo>
                  <a:pt x="17252" y="19754"/>
                  <a:pt x="17427" y="17945"/>
                  <a:pt x="17401" y="16125"/>
                </a:cubicBezTo>
                <a:cubicBezTo>
                  <a:pt x="17363" y="13472"/>
                  <a:pt x="17611" y="12518"/>
                  <a:pt x="18673" y="11323"/>
                </a:cubicBezTo>
                <a:cubicBezTo>
                  <a:pt x="19402" y="10503"/>
                  <a:pt x="20296" y="9241"/>
                  <a:pt x="20659" y="8517"/>
                </a:cubicBezTo>
                <a:cubicBezTo>
                  <a:pt x="21429" y="6981"/>
                  <a:pt x="20664" y="6374"/>
                  <a:pt x="17131" y="5721"/>
                </a:cubicBezTo>
                <a:cubicBezTo>
                  <a:pt x="15419" y="5404"/>
                  <a:pt x="14667" y="4799"/>
                  <a:pt x="13353" y="2667"/>
                </a:cubicBezTo>
                <a:cubicBezTo>
                  <a:pt x="12451" y="1203"/>
                  <a:pt x="11410" y="0"/>
                  <a:pt x="1104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21" name="Google Shape;321;p25" descr="صورة 22"/>
          <p:cNvPicPr preferRelativeResize="0"/>
          <p:nvPr/>
        </p:nvPicPr>
        <p:blipFill rotWithShape="1">
          <a:blip r:embed="rId3">
            <a:alphaModFix/>
          </a:blip>
          <a:srcRect l="82233" t="65502" r="6967" b="23707"/>
          <a:stretch/>
        </p:blipFill>
        <p:spPr>
          <a:xfrm>
            <a:off x="1738557" y="3734100"/>
            <a:ext cx="742158" cy="741455"/>
          </a:xfrm>
          <a:custGeom>
            <a:avLst/>
            <a:gdLst/>
            <a:ahLst/>
            <a:cxnLst/>
            <a:rect l="l" t="t" r="r" b="b"/>
            <a:pathLst>
              <a:path w="21591" h="21577" extrusionOk="0">
                <a:moveTo>
                  <a:pt x="11442" y="0"/>
                </a:moveTo>
                <a:cubicBezTo>
                  <a:pt x="9026" y="0"/>
                  <a:pt x="6229" y="313"/>
                  <a:pt x="5230" y="693"/>
                </a:cubicBezTo>
                <a:cubicBezTo>
                  <a:pt x="3038" y="1527"/>
                  <a:pt x="10" y="7562"/>
                  <a:pt x="0" y="11110"/>
                </a:cubicBezTo>
                <a:cubicBezTo>
                  <a:pt x="-9" y="14346"/>
                  <a:pt x="2506" y="19317"/>
                  <a:pt x="4769" y="20546"/>
                </a:cubicBezTo>
                <a:cubicBezTo>
                  <a:pt x="5870" y="21145"/>
                  <a:pt x="8634" y="21557"/>
                  <a:pt x="11615" y="21574"/>
                </a:cubicBezTo>
                <a:cubicBezTo>
                  <a:pt x="16255" y="21600"/>
                  <a:pt x="16717" y="21470"/>
                  <a:pt x="18116" y="19692"/>
                </a:cubicBezTo>
                <a:cubicBezTo>
                  <a:pt x="20432" y="16746"/>
                  <a:pt x="21591" y="13405"/>
                  <a:pt x="21591" y="9655"/>
                </a:cubicBezTo>
                <a:cubicBezTo>
                  <a:pt x="21591" y="6623"/>
                  <a:pt x="21270" y="5901"/>
                  <a:pt x="18716" y="3130"/>
                </a:cubicBezTo>
                <a:cubicBezTo>
                  <a:pt x="15895" y="68"/>
                  <a:pt x="15754" y="0"/>
                  <a:pt x="11442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22" name="Google Shape;322;p25" descr="صورة 22"/>
          <p:cNvPicPr preferRelativeResize="0"/>
          <p:nvPr/>
        </p:nvPicPr>
        <p:blipFill rotWithShape="1">
          <a:blip r:embed="rId3">
            <a:alphaModFix/>
          </a:blip>
          <a:srcRect l="5238" t="65224" r="48487" b="29269"/>
          <a:stretch/>
        </p:blipFill>
        <p:spPr>
          <a:xfrm>
            <a:off x="145115" y="209190"/>
            <a:ext cx="5035320" cy="599147"/>
          </a:xfrm>
          <a:custGeom>
            <a:avLst/>
            <a:gdLst/>
            <a:ahLst/>
            <a:cxnLst/>
            <a:rect l="l" t="t" r="r" b="b"/>
            <a:pathLst>
              <a:path w="21505" h="21565" extrusionOk="0">
                <a:moveTo>
                  <a:pt x="15848" y="67"/>
                </a:moveTo>
                <a:cubicBezTo>
                  <a:pt x="13943" y="-35"/>
                  <a:pt x="11561" y="-23"/>
                  <a:pt x="9161" y="124"/>
                </a:cubicBezTo>
                <a:cubicBezTo>
                  <a:pt x="894" y="631"/>
                  <a:pt x="421" y="786"/>
                  <a:pt x="213" y="3181"/>
                </a:cubicBezTo>
                <a:cubicBezTo>
                  <a:pt x="-58" y="6309"/>
                  <a:pt x="-74" y="17716"/>
                  <a:pt x="189" y="19937"/>
                </a:cubicBezTo>
                <a:cubicBezTo>
                  <a:pt x="337" y="21176"/>
                  <a:pt x="2912" y="21565"/>
                  <a:pt x="10790" y="21565"/>
                </a:cubicBezTo>
                <a:cubicBezTo>
                  <a:pt x="21082" y="21565"/>
                  <a:pt x="21198" y="21534"/>
                  <a:pt x="21372" y="18794"/>
                </a:cubicBezTo>
                <a:cubicBezTo>
                  <a:pt x="21469" y="17270"/>
                  <a:pt x="21526" y="12827"/>
                  <a:pt x="21499" y="8909"/>
                </a:cubicBezTo>
                <a:lnTo>
                  <a:pt x="21452" y="1781"/>
                </a:lnTo>
                <a:lnTo>
                  <a:pt x="19670" y="681"/>
                </a:lnTo>
                <a:cubicBezTo>
                  <a:pt x="19180" y="379"/>
                  <a:pt x="17753" y="168"/>
                  <a:pt x="15848" y="67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23" name="Google Shape;323;p25" descr="صورة 22"/>
          <p:cNvPicPr preferRelativeResize="0"/>
          <p:nvPr/>
        </p:nvPicPr>
        <p:blipFill rotWithShape="1">
          <a:blip r:embed="rId3">
            <a:alphaModFix/>
          </a:blip>
          <a:srcRect l="54075" t="6482" r="6522" b="79498"/>
          <a:stretch/>
        </p:blipFill>
        <p:spPr>
          <a:xfrm>
            <a:off x="4461852" y="4958873"/>
            <a:ext cx="3037348" cy="1080722"/>
          </a:xfrm>
          <a:custGeom>
            <a:avLst/>
            <a:gdLst/>
            <a:ahLst/>
            <a:cxnLst/>
            <a:rect l="l" t="t" r="r" b="b"/>
            <a:pathLst>
              <a:path w="21554" h="21439" extrusionOk="0">
                <a:moveTo>
                  <a:pt x="675" y="0"/>
                </a:moveTo>
                <a:lnTo>
                  <a:pt x="321" y="1221"/>
                </a:lnTo>
                <a:cubicBezTo>
                  <a:pt x="4" y="2313"/>
                  <a:pt x="-26" y="3369"/>
                  <a:pt x="14" y="11581"/>
                </a:cubicBezTo>
                <a:lnTo>
                  <a:pt x="59" y="20722"/>
                </a:lnTo>
                <a:lnTo>
                  <a:pt x="1011" y="21037"/>
                </a:lnTo>
                <a:cubicBezTo>
                  <a:pt x="2348" y="21480"/>
                  <a:pt x="17889" y="21599"/>
                  <a:pt x="19669" y="21178"/>
                </a:cubicBezTo>
                <a:cubicBezTo>
                  <a:pt x="20821" y="20906"/>
                  <a:pt x="21177" y="20615"/>
                  <a:pt x="21325" y="19840"/>
                </a:cubicBezTo>
                <a:cubicBezTo>
                  <a:pt x="21429" y="19297"/>
                  <a:pt x="21527" y="14878"/>
                  <a:pt x="21545" y="10015"/>
                </a:cubicBezTo>
                <a:cubicBezTo>
                  <a:pt x="21574" y="1752"/>
                  <a:pt x="21551" y="1132"/>
                  <a:pt x="21204" y="583"/>
                </a:cubicBezTo>
                <a:cubicBezTo>
                  <a:pt x="20946" y="175"/>
                  <a:pt x="17744" y="-1"/>
                  <a:pt x="10752" y="0"/>
                </a:cubicBezTo>
                <a:lnTo>
                  <a:pt x="675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24" name="Google Shape;324;p25" descr="صورة 22"/>
          <p:cNvPicPr preferRelativeResize="0"/>
          <p:nvPr/>
        </p:nvPicPr>
        <p:blipFill rotWithShape="1">
          <a:blip r:embed="rId3">
            <a:alphaModFix/>
          </a:blip>
          <a:srcRect l="82233" t="65502" r="6967" b="23707"/>
          <a:stretch/>
        </p:blipFill>
        <p:spPr>
          <a:xfrm>
            <a:off x="9480337" y="3734100"/>
            <a:ext cx="742158" cy="741455"/>
          </a:xfrm>
          <a:custGeom>
            <a:avLst/>
            <a:gdLst/>
            <a:ahLst/>
            <a:cxnLst/>
            <a:rect l="l" t="t" r="r" b="b"/>
            <a:pathLst>
              <a:path w="21591" h="21577" extrusionOk="0">
                <a:moveTo>
                  <a:pt x="11442" y="0"/>
                </a:moveTo>
                <a:cubicBezTo>
                  <a:pt x="9026" y="0"/>
                  <a:pt x="6229" y="313"/>
                  <a:pt x="5230" y="693"/>
                </a:cubicBezTo>
                <a:cubicBezTo>
                  <a:pt x="3038" y="1527"/>
                  <a:pt x="10" y="7562"/>
                  <a:pt x="0" y="11110"/>
                </a:cubicBezTo>
                <a:cubicBezTo>
                  <a:pt x="-9" y="14346"/>
                  <a:pt x="2506" y="19317"/>
                  <a:pt x="4769" y="20546"/>
                </a:cubicBezTo>
                <a:cubicBezTo>
                  <a:pt x="5870" y="21145"/>
                  <a:pt x="8634" y="21557"/>
                  <a:pt x="11615" y="21574"/>
                </a:cubicBezTo>
                <a:cubicBezTo>
                  <a:pt x="16255" y="21600"/>
                  <a:pt x="16717" y="21470"/>
                  <a:pt x="18116" y="19692"/>
                </a:cubicBezTo>
                <a:cubicBezTo>
                  <a:pt x="20432" y="16746"/>
                  <a:pt x="21591" y="13405"/>
                  <a:pt x="21591" y="9655"/>
                </a:cubicBezTo>
                <a:cubicBezTo>
                  <a:pt x="21591" y="6623"/>
                  <a:pt x="21270" y="5901"/>
                  <a:pt x="18716" y="3130"/>
                </a:cubicBezTo>
                <a:cubicBezTo>
                  <a:pt x="15895" y="68"/>
                  <a:pt x="15754" y="0"/>
                  <a:pt x="11442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25" name="Google Shape;325;p25" descr="صورة 22"/>
          <p:cNvPicPr preferRelativeResize="0"/>
          <p:nvPr/>
        </p:nvPicPr>
        <p:blipFill rotWithShape="1">
          <a:blip r:embed="rId3">
            <a:alphaModFix/>
          </a:blip>
          <a:srcRect l="54075" t="6482" r="6522" b="79498"/>
          <a:stretch/>
        </p:blipFill>
        <p:spPr>
          <a:xfrm>
            <a:off x="8332742" y="4958873"/>
            <a:ext cx="3037348" cy="1080722"/>
          </a:xfrm>
          <a:custGeom>
            <a:avLst/>
            <a:gdLst/>
            <a:ahLst/>
            <a:cxnLst/>
            <a:rect l="l" t="t" r="r" b="b"/>
            <a:pathLst>
              <a:path w="21554" h="21439" extrusionOk="0">
                <a:moveTo>
                  <a:pt x="675" y="0"/>
                </a:moveTo>
                <a:lnTo>
                  <a:pt x="321" y="1221"/>
                </a:lnTo>
                <a:cubicBezTo>
                  <a:pt x="4" y="2313"/>
                  <a:pt x="-26" y="3369"/>
                  <a:pt x="14" y="11581"/>
                </a:cubicBezTo>
                <a:lnTo>
                  <a:pt x="59" y="20722"/>
                </a:lnTo>
                <a:lnTo>
                  <a:pt x="1011" y="21037"/>
                </a:lnTo>
                <a:cubicBezTo>
                  <a:pt x="2348" y="21480"/>
                  <a:pt x="17889" y="21599"/>
                  <a:pt x="19669" y="21178"/>
                </a:cubicBezTo>
                <a:cubicBezTo>
                  <a:pt x="20821" y="20906"/>
                  <a:pt x="21177" y="20615"/>
                  <a:pt x="21325" y="19840"/>
                </a:cubicBezTo>
                <a:cubicBezTo>
                  <a:pt x="21429" y="19297"/>
                  <a:pt x="21527" y="14878"/>
                  <a:pt x="21545" y="10015"/>
                </a:cubicBezTo>
                <a:cubicBezTo>
                  <a:pt x="21574" y="1752"/>
                  <a:pt x="21551" y="1132"/>
                  <a:pt x="21204" y="583"/>
                </a:cubicBezTo>
                <a:cubicBezTo>
                  <a:pt x="20946" y="175"/>
                  <a:pt x="17744" y="-1"/>
                  <a:pt x="10752" y="0"/>
                </a:cubicBezTo>
                <a:lnTo>
                  <a:pt x="675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26" name="Google Shape;326;p25" descr="صورة 22"/>
          <p:cNvPicPr preferRelativeResize="0"/>
          <p:nvPr/>
        </p:nvPicPr>
        <p:blipFill rotWithShape="1">
          <a:blip r:embed="rId3">
            <a:alphaModFix/>
          </a:blip>
          <a:srcRect l="54075" t="6482" r="6522" b="79498"/>
          <a:stretch/>
        </p:blipFill>
        <p:spPr>
          <a:xfrm>
            <a:off x="570881" y="4982365"/>
            <a:ext cx="3037348" cy="1080722"/>
          </a:xfrm>
          <a:custGeom>
            <a:avLst/>
            <a:gdLst/>
            <a:ahLst/>
            <a:cxnLst/>
            <a:rect l="l" t="t" r="r" b="b"/>
            <a:pathLst>
              <a:path w="21554" h="21439" extrusionOk="0">
                <a:moveTo>
                  <a:pt x="675" y="0"/>
                </a:moveTo>
                <a:lnTo>
                  <a:pt x="321" y="1221"/>
                </a:lnTo>
                <a:cubicBezTo>
                  <a:pt x="4" y="2313"/>
                  <a:pt x="-26" y="3369"/>
                  <a:pt x="14" y="11581"/>
                </a:cubicBezTo>
                <a:lnTo>
                  <a:pt x="59" y="20722"/>
                </a:lnTo>
                <a:lnTo>
                  <a:pt x="1011" y="21037"/>
                </a:lnTo>
                <a:cubicBezTo>
                  <a:pt x="2348" y="21480"/>
                  <a:pt x="17889" y="21599"/>
                  <a:pt x="19669" y="21178"/>
                </a:cubicBezTo>
                <a:cubicBezTo>
                  <a:pt x="20821" y="20906"/>
                  <a:pt x="21177" y="20615"/>
                  <a:pt x="21325" y="19840"/>
                </a:cubicBezTo>
                <a:cubicBezTo>
                  <a:pt x="21429" y="19297"/>
                  <a:pt x="21527" y="14878"/>
                  <a:pt x="21545" y="10015"/>
                </a:cubicBezTo>
                <a:cubicBezTo>
                  <a:pt x="21574" y="1752"/>
                  <a:pt x="21551" y="1132"/>
                  <a:pt x="21204" y="583"/>
                </a:cubicBezTo>
                <a:cubicBezTo>
                  <a:pt x="20946" y="175"/>
                  <a:pt x="17744" y="-1"/>
                  <a:pt x="10752" y="0"/>
                </a:cubicBezTo>
                <a:lnTo>
                  <a:pt x="675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27" name="Google Shape;327;p25"/>
          <p:cNvSpPr/>
          <p:nvPr/>
        </p:nvSpPr>
        <p:spPr>
          <a:xfrm>
            <a:off x="1848185" y="1376569"/>
            <a:ext cx="87034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 b="1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الألف في آخر الأسماء والأفعال جاءت: </a:t>
            </a:r>
            <a:endParaRPr sz="3600" b="1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28" name="Google Shape;328;p25"/>
          <p:cNvSpPr/>
          <p:nvPr/>
        </p:nvSpPr>
        <p:spPr>
          <a:xfrm>
            <a:off x="821910" y="5145291"/>
            <a:ext cx="259248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200" b="1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ممدودة ومقصورة</a:t>
            </a:r>
            <a:endParaRPr sz="3200" b="1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29" name="Google Shape;329;p25"/>
          <p:cNvSpPr/>
          <p:nvPr/>
        </p:nvSpPr>
        <p:spPr>
          <a:xfrm>
            <a:off x="4741196" y="5145291"/>
            <a:ext cx="259248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000" b="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ممدودة</a:t>
            </a:r>
            <a:endParaRPr sz="4000" b="0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30" name="Google Shape;330;p25"/>
          <p:cNvSpPr/>
          <p:nvPr/>
        </p:nvSpPr>
        <p:spPr>
          <a:xfrm>
            <a:off x="8593398" y="5128875"/>
            <a:ext cx="259248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000" b="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مقصورة</a:t>
            </a:r>
            <a:endParaRPr sz="4000" b="0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31" name="Google Shape;331;p25"/>
          <p:cNvPicPr preferRelativeResize="0"/>
          <p:nvPr/>
        </p:nvPicPr>
        <p:blipFill rotWithShape="1">
          <a:blip r:embed="rId4">
            <a:alphaModFix/>
          </a:blip>
          <a:srcRect l="23934" t="54174" r="56323"/>
          <a:stretch/>
        </p:blipFill>
        <p:spPr>
          <a:xfrm>
            <a:off x="5421548" y="4526608"/>
            <a:ext cx="1154243" cy="135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5"/>
          <p:cNvPicPr preferRelativeResize="0"/>
          <p:nvPr/>
        </p:nvPicPr>
        <p:blipFill rotWithShape="1">
          <a:blip r:embed="rId4">
            <a:alphaModFix/>
          </a:blip>
          <a:srcRect l="23934" t="54174" r="56323"/>
          <a:stretch/>
        </p:blipFill>
        <p:spPr>
          <a:xfrm>
            <a:off x="9312519" y="4526608"/>
            <a:ext cx="1154243" cy="135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5" descr="Screen Clipp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1703" y="3423423"/>
            <a:ext cx="1335413" cy="1477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oogle Shape;338;p26"/>
          <p:cNvGrpSpPr/>
          <p:nvPr/>
        </p:nvGrpSpPr>
        <p:grpSpPr>
          <a:xfrm>
            <a:off x="-15653" y="11"/>
            <a:ext cx="12191999" cy="6857989"/>
            <a:chOff x="0" y="11"/>
            <a:chExt cx="12191999" cy="6857989"/>
          </a:xfrm>
        </p:grpSpPr>
        <p:pic>
          <p:nvPicPr>
            <p:cNvPr id="339" name="Google Shape;339;p26"/>
            <p:cNvPicPr preferRelativeResize="0"/>
            <p:nvPr/>
          </p:nvPicPr>
          <p:blipFill rotWithShape="1">
            <a:blip r:embed="rId3">
              <a:alphaModFix/>
            </a:blip>
            <a:srcRect t="63809"/>
            <a:stretch/>
          </p:blipFill>
          <p:spPr>
            <a:xfrm>
              <a:off x="0" y="6048102"/>
              <a:ext cx="12191999" cy="809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26"/>
            <p:cNvPicPr preferRelativeResize="0"/>
            <p:nvPr/>
          </p:nvPicPr>
          <p:blipFill rotWithShape="1">
            <a:blip r:embed="rId4">
              <a:alphaModFix/>
            </a:blip>
            <a:srcRect t="6614" b="9116"/>
            <a:stretch/>
          </p:blipFill>
          <p:spPr>
            <a:xfrm>
              <a:off x="0" y="11"/>
              <a:ext cx="12191999" cy="60480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1" name="Google Shape;341;p26"/>
          <p:cNvGrpSpPr/>
          <p:nvPr/>
        </p:nvGrpSpPr>
        <p:grpSpPr>
          <a:xfrm>
            <a:off x="1722295" y="971238"/>
            <a:ext cx="8746741" cy="4105637"/>
            <a:chOff x="649807" y="336343"/>
            <a:chExt cx="10892385" cy="5657360"/>
          </a:xfrm>
        </p:grpSpPr>
        <p:pic>
          <p:nvPicPr>
            <p:cNvPr id="342" name="Google Shape;342;p26" descr="IMG_0399.jpeg"/>
            <p:cNvPicPr preferRelativeResize="0"/>
            <p:nvPr/>
          </p:nvPicPr>
          <p:blipFill rotWithShape="1">
            <a:blip r:embed="rId5">
              <a:alphaModFix/>
            </a:blip>
            <a:srcRect l="4055" t="6380" r="4055" b="9825"/>
            <a:stretch/>
          </p:blipFill>
          <p:spPr>
            <a:xfrm>
              <a:off x="649807" y="336343"/>
              <a:ext cx="10892385" cy="565736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343" name="Google Shape;343;p26"/>
            <p:cNvSpPr/>
            <p:nvPr/>
          </p:nvSpPr>
          <p:spPr>
            <a:xfrm>
              <a:off x="733921" y="417095"/>
              <a:ext cx="10723328" cy="54382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pic>
        <p:nvPicPr>
          <p:cNvPr id="344" name="Google Shape;344;p26" descr="BE0C18F9-FDEC-46D3-8EC0-84918E30E11B-L0-001.jpeg"/>
          <p:cNvPicPr preferRelativeResize="0"/>
          <p:nvPr/>
        </p:nvPicPr>
        <p:blipFill rotWithShape="1">
          <a:blip r:embed="rId6">
            <a:alphaModFix/>
          </a:blip>
          <a:srcRect l="44" r="3" b="7796"/>
          <a:stretch/>
        </p:blipFill>
        <p:spPr>
          <a:xfrm rot="-1077944" flipH="1">
            <a:off x="8675737" y="3444965"/>
            <a:ext cx="2529189" cy="2487147"/>
          </a:xfrm>
          <a:custGeom>
            <a:avLst/>
            <a:gdLst/>
            <a:ahLst/>
            <a:cxnLst/>
            <a:rect l="l" t="t" r="r" b="b"/>
            <a:pathLst>
              <a:path w="21594" h="21600" extrusionOk="0">
                <a:moveTo>
                  <a:pt x="20411" y="0"/>
                </a:moveTo>
                <a:cubicBezTo>
                  <a:pt x="19251" y="0"/>
                  <a:pt x="19226" y="1"/>
                  <a:pt x="19019" y="102"/>
                </a:cubicBezTo>
                <a:cubicBezTo>
                  <a:pt x="18747" y="236"/>
                  <a:pt x="18493" y="520"/>
                  <a:pt x="18327" y="874"/>
                </a:cubicBezTo>
                <a:cubicBezTo>
                  <a:pt x="18116" y="1323"/>
                  <a:pt x="18051" y="1671"/>
                  <a:pt x="18051" y="2333"/>
                </a:cubicBezTo>
                <a:cubicBezTo>
                  <a:pt x="18052" y="2982"/>
                  <a:pt x="18110" y="3235"/>
                  <a:pt x="18383" y="3744"/>
                </a:cubicBezTo>
                <a:lnTo>
                  <a:pt x="18526" y="4011"/>
                </a:lnTo>
                <a:lnTo>
                  <a:pt x="18420" y="4221"/>
                </a:lnTo>
                <a:cubicBezTo>
                  <a:pt x="18332" y="4394"/>
                  <a:pt x="18316" y="4474"/>
                  <a:pt x="18332" y="4672"/>
                </a:cubicBezTo>
                <a:cubicBezTo>
                  <a:pt x="18356" y="4959"/>
                  <a:pt x="18486" y="5235"/>
                  <a:pt x="18656" y="5362"/>
                </a:cubicBezTo>
                <a:cubicBezTo>
                  <a:pt x="18725" y="5414"/>
                  <a:pt x="18790" y="5514"/>
                  <a:pt x="18804" y="5589"/>
                </a:cubicBezTo>
                <a:cubicBezTo>
                  <a:pt x="18819" y="5662"/>
                  <a:pt x="18864" y="5756"/>
                  <a:pt x="18903" y="5799"/>
                </a:cubicBezTo>
                <a:cubicBezTo>
                  <a:pt x="18969" y="5873"/>
                  <a:pt x="18968" y="5885"/>
                  <a:pt x="18881" y="5966"/>
                </a:cubicBezTo>
                <a:cubicBezTo>
                  <a:pt x="18772" y="6069"/>
                  <a:pt x="18755" y="6316"/>
                  <a:pt x="18852" y="6398"/>
                </a:cubicBezTo>
                <a:cubicBezTo>
                  <a:pt x="18887" y="6428"/>
                  <a:pt x="18978" y="6467"/>
                  <a:pt x="19054" y="6487"/>
                </a:cubicBezTo>
                <a:cubicBezTo>
                  <a:pt x="19260" y="6541"/>
                  <a:pt x="19808" y="6504"/>
                  <a:pt x="20000" y="6422"/>
                </a:cubicBezTo>
                <a:cubicBezTo>
                  <a:pt x="20093" y="6383"/>
                  <a:pt x="20213" y="6308"/>
                  <a:pt x="20265" y="6258"/>
                </a:cubicBezTo>
                <a:cubicBezTo>
                  <a:pt x="20368" y="6160"/>
                  <a:pt x="20394" y="5970"/>
                  <a:pt x="20316" y="5891"/>
                </a:cubicBezTo>
                <a:cubicBezTo>
                  <a:pt x="20282" y="5856"/>
                  <a:pt x="20333" y="5803"/>
                  <a:pt x="20504" y="5691"/>
                </a:cubicBezTo>
                <a:cubicBezTo>
                  <a:pt x="20826" y="5482"/>
                  <a:pt x="20978" y="5214"/>
                  <a:pt x="20973" y="4871"/>
                </a:cubicBezTo>
                <a:cubicBezTo>
                  <a:pt x="20970" y="4624"/>
                  <a:pt x="20974" y="4618"/>
                  <a:pt x="21149" y="4496"/>
                </a:cubicBezTo>
                <a:cubicBezTo>
                  <a:pt x="21260" y="4419"/>
                  <a:pt x="21362" y="4295"/>
                  <a:pt x="21424" y="4165"/>
                </a:cubicBezTo>
                <a:cubicBezTo>
                  <a:pt x="21479" y="4050"/>
                  <a:pt x="21540" y="3920"/>
                  <a:pt x="21560" y="3879"/>
                </a:cubicBezTo>
                <a:cubicBezTo>
                  <a:pt x="21579" y="3837"/>
                  <a:pt x="21594" y="2948"/>
                  <a:pt x="21594" y="1902"/>
                </a:cubicBezTo>
                <a:lnTo>
                  <a:pt x="21594" y="0"/>
                </a:lnTo>
                <a:lnTo>
                  <a:pt x="20411" y="0"/>
                </a:lnTo>
                <a:close/>
                <a:moveTo>
                  <a:pt x="14159" y="3118"/>
                </a:moveTo>
                <a:cubicBezTo>
                  <a:pt x="14090" y="3129"/>
                  <a:pt x="14018" y="3158"/>
                  <a:pt x="13941" y="3207"/>
                </a:cubicBezTo>
                <a:lnTo>
                  <a:pt x="13790" y="3304"/>
                </a:lnTo>
                <a:lnTo>
                  <a:pt x="14007" y="3328"/>
                </a:lnTo>
                <a:cubicBezTo>
                  <a:pt x="14264" y="3356"/>
                  <a:pt x="14414" y="3447"/>
                  <a:pt x="14570" y="3671"/>
                </a:cubicBezTo>
                <a:cubicBezTo>
                  <a:pt x="14708" y="3871"/>
                  <a:pt x="14746" y="3795"/>
                  <a:pt x="14644" y="3523"/>
                </a:cubicBezTo>
                <a:cubicBezTo>
                  <a:pt x="14531" y="3222"/>
                  <a:pt x="14364" y="3085"/>
                  <a:pt x="14159" y="3118"/>
                </a:cubicBezTo>
                <a:close/>
                <a:moveTo>
                  <a:pt x="12377" y="3148"/>
                </a:moveTo>
                <a:cubicBezTo>
                  <a:pt x="12287" y="3150"/>
                  <a:pt x="12196" y="3172"/>
                  <a:pt x="12135" y="3212"/>
                </a:cubicBezTo>
                <a:cubicBezTo>
                  <a:pt x="12005" y="3300"/>
                  <a:pt x="11874" y="3520"/>
                  <a:pt x="11772" y="3822"/>
                </a:cubicBezTo>
                <a:cubicBezTo>
                  <a:pt x="11727" y="3955"/>
                  <a:pt x="11703" y="4063"/>
                  <a:pt x="11719" y="4062"/>
                </a:cubicBezTo>
                <a:cubicBezTo>
                  <a:pt x="11735" y="4061"/>
                  <a:pt x="11817" y="3949"/>
                  <a:pt x="11899" y="3817"/>
                </a:cubicBezTo>
                <a:cubicBezTo>
                  <a:pt x="12081" y="3523"/>
                  <a:pt x="12267" y="3372"/>
                  <a:pt x="12528" y="3304"/>
                </a:cubicBezTo>
                <a:cubicBezTo>
                  <a:pt x="12718" y="3255"/>
                  <a:pt x="12722" y="3254"/>
                  <a:pt x="12626" y="3202"/>
                </a:cubicBezTo>
                <a:cubicBezTo>
                  <a:pt x="12558" y="3165"/>
                  <a:pt x="12467" y="3145"/>
                  <a:pt x="12377" y="3148"/>
                </a:cubicBezTo>
                <a:close/>
                <a:moveTo>
                  <a:pt x="5477" y="3806"/>
                </a:moveTo>
                <a:cubicBezTo>
                  <a:pt x="5383" y="3810"/>
                  <a:pt x="5279" y="3838"/>
                  <a:pt x="5185" y="3887"/>
                </a:cubicBezTo>
                <a:cubicBezTo>
                  <a:pt x="5046" y="3959"/>
                  <a:pt x="4668" y="4323"/>
                  <a:pt x="4668" y="4386"/>
                </a:cubicBezTo>
                <a:cubicBezTo>
                  <a:pt x="4668" y="4430"/>
                  <a:pt x="4733" y="4406"/>
                  <a:pt x="4859" y="4318"/>
                </a:cubicBezTo>
                <a:cubicBezTo>
                  <a:pt x="5088" y="4160"/>
                  <a:pt x="5458" y="3983"/>
                  <a:pt x="5625" y="3952"/>
                </a:cubicBezTo>
                <a:cubicBezTo>
                  <a:pt x="5776" y="3923"/>
                  <a:pt x="5783" y="3917"/>
                  <a:pt x="5710" y="3863"/>
                </a:cubicBezTo>
                <a:cubicBezTo>
                  <a:pt x="5654" y="3821"/>
                  <a:pt x="5570" y="3802"/>
                  <a:pt x="5477" y="3806"/>
                </a:cubicBezTo>
                <a:close/>
                <a:moveTo>
                  <a:pt x="14729" y="4839"/>
                </a:moveTo>
                <a:cubicBezTo>
                  <a:pt x="14663" y="4839"/>
                  <a:pt x="14591" y="4856"/>
                  <a:pt x="14517" y="4890"/>
                </a:cubicBezTo>
                <a:cubicBezTo>
                  <a:pt x="14400" y="4944"/>
                  <a:pt x="14244" y="5165"/>
                  <a:pt x="14153" y="5403"/>
                </a:cubicBezTo>
                <a:cubicBezTo>
                  <a:pt x="14067" y="5629"/>
                  <a:pt x="14028" y="5662"/>
                  <a:pt x="13854" y="5662"/>
                </a:cubicBezTo>
                <a:cubicBezTo>
                  <a:pt x="13721" y="5662"/>
                  <a:pt x="13675" y="5637"/>
                  <a:pt x="13581" y="5511"/>
                </a:cubicBezTo>
                <a:cubicBezTo>
                  <a:pt x="13356" y="5211"/>
                  <a:pt x="12916" y="5098"/>
                  <a:pt x="12642" y="5268"/>
                </a:cubicBezTo>
                <a:cubicBezTo>
                  <a:pt x="12569" y="5313"/>
                  <a:pt x="12453" y="5459"/>
                  <a:pt x="12377" y="5605"/>
                </a:cubicBezTo>
                <a:lnTo>
                  <a:pt x="12244" y="5861"/>
                </a:lnTo>
                <a:lnTo>
                  <a:pt x="11913" y="5915"/>
                </a:lnTo>
                <a:cubicBezTo>
                  <a:pt x="11547" y="5977"/>
                  <a:pt x="10312" y="6288"/>
                  <a:pt x="10221" y="6341"/>
                </a:cubicBezTo>
                <a:cubicBezTo>
                  <a:pt x="10176" y="6368"/>
                  <a:pt x="10393" y="7141"/>
                  <a:pt x="11244" y="9985"/>
                </a:cubicBezTo>
                <a:cubicBezTo>
                  <a:pt x="11839" y="11970"/>
                  <a:pt x="12672" y="14750"/>
                  <a:pt x="13095" y="16165"/>
                </a:cubicBezTo>
                <a:cubicBezTo>
                  <a:pt x="13519" y="17579"/>
                  <a:pt x="13882" y="18800"/>
                  <a:pt x="13904" y="18878"/>
                </a:cubicBezTo>
                <a:cubicBezTo>
                  <a:pt x="13941" y="19009"/>
                  <a:pt x="13957" y="19019"/>
                  <a:pt x="14082" y="18997"/>
                </a:cubicBezTo>
                <a:cubicBezTo>
                  <a:pt x="14156" y="18984"/>
                  <a:pt x="14626" y="18916"/>
                  <a:pt x="15126" y="18846"/>
                </a:cubicBezTo>
                <a:cubicBezTo>
                  <a:pt x="15627" y="18776"/>
                  <a:pt x="16040" y="18712"/>
                  <a:pt x="16044" y="18706"/>
                </a:cubicBezTo>
                <a:cubicBezTo>
                  <a:pt x="16055" y="18690"/>
                  <a:pt x="16667" y="6062"/>
                  <a:pt x="16664" y="5894"/>
                </a:cubicBezTo>
                <a:lnTo>
                  <a:pt x="16662" y="5759"/>
                </a:lnTo>
                <a:lnTo>
                  <a:pt x="16375" y="5734"/>
                </a:lnTo>
                <a:cubicBezTo>
                  <a:pt x="16218" y="5720"/>
                  <a:pt x="15930" y="5696"/>
                  <a:pt x="15736" y="5681"/>
                </a:cubicBezTo>
                <a:lnTo>
                  <a:pt x="15384" y="5651"/>
                </a:lnTo>
                <a:lnTo>
                  <a:pt x="15243" y="5341"/>
                </a:lnTo>
                <a:cubicBezTo>
                  <a:pt x="15089" y="5002"/>
                  <a:pt x="14926" y="4840"/>
                  <a:pt x="14729" y="4839"/>
                </a:cubicBezTo>
                <a:close/>
                <a:moveTo>
                  <a:pt x="4480" y="5074"/>
                </a:moveTo>
                <a:cubicBezTo>
                  <a:pt x="4161" y="5107"/>
                  <a:pt x="3782" y="5312"/>
                  <a:pt x="3507" y="5621"/>
                </a:cubicBezTo>
                <a:cubicBezTo>
                  <a:pt x="3305" y="5848"/>
                  <a:pt x="3241" y="5889"/>
                  <a:pt x="2942" y="5991"/>
                </a:cubicBezTo>
                <a:cubicBezTo>
                  <a:pt x="1550" y="6463"/>
                  <a:pt x="636" y="7449"/>
                  <a:pt x="179" y="8969"/>
                </a:cubicBezTo>
                <a:cubicBezTo>
                  <a:pt x="114" y="9182"/>
                  <a:pt x="43" y="9383"/>
                  <a:pt x="20" y="9414"/>
                </a:cubicBezTo>
                <a:cubicBezTo>
                  <a:pt x="-6" y="9447"/>
                  <a:pt x="-6" y="9484"/>
                  <a:pt x="17" y="9505"/>
                </a:cubicBezTo>
                <a:cubicBezTo>
                  <a:pt x="38" y="9525"/>
                  <a:pt x="380" y="9615"/>
                  <a:pt x="778" y="9705"/>
                </a:cubicBezTo>
                <a:cubicBezTo>
                  <a:pt x="1762" y="9927"/>
                  <a:pt x="1698" y="9894"/>
                  <a:pt x="1682" y="10169"/>
                </a:cubicBezTo>
                <a:cubicBezTo>
                  <a:pt x="1672" y="10359"/>
                  <a:pt x="1657" y="10396"/>
                  <a:pt x="1584" y="10406"/>
                </a:cubicBezTo>
                <a:cubicBezTo>
                  <a:pt x="1280" y="10451"/>
                  <a:pt x="1294" y="11211"/>
                  <a:pt x="1608" y="11596"/>
                </a:cubicBezTo>
                <a:cubicBezTo>
                  <a:pt x="1852" y="11894"/>
                  <a:pt x="2097" y="11952"/>
                  <a:pt x="2194" y="11736"/>
                </a:cubicBezTo>
                <a:lnTo>
                  <a:pt x="2239" y="11633"/>
                </a:lnTo>
                <a:lnTo>
                  <a:pt x="2443" y="11712"/>
                </a:lnTo>
                <a:cubicBezTo>
                  <a:pt x="3094" y="11963"/>
                  <a:pt x="3708" y="11800"/>
                  <a:pt x="3942" y="11312"/>
                </a:cubicBezTo>
                <a:cubicBezTo>
                  <a:pt x="3990" y="11212"/>
                  <a:pt x="4106" y="11056"/>
                  <a:pt x="4199" y="10965"/>
                </a:cubicBezTo>
                <a:cubicBezTo>
                  <a:pt x="4297" y="10868"/>
                  <a:pt x="4401" y="10703"/>
                  <a:pt x="4448" y="10573"/>
                </a:cubicBezTo>
                <a:cubicBezTo>
                  <a:pt x="4546" y="10304"/>
                  <a:pt x="4636" y="10251"/>
                  <a:pt x="5111" y="10180"/>
                </a:cubicBezTo>
                <a:cubicBezTo>
                  <a:pt x="5300" y="10151"/>
                  <a:pt x="5502" y="10103"/>
                  <a:pt x="5559" y="10072"/>
                </a:cubicBezTo>
                <a:cubicBezTo>
                  <a:pt x="5657" y="10018"/>
                  <a:pt x="5676" y="10027"/>
                  <a:pt x="5848" y="10220"/>
                </a:cubicBezTo>
                <a:cubicBezTo>
                  <a:pt x="6200" y="10615"/>
                  <a:pt x="6238" y="11079"/>
                  <a:pt x="5970" y="11652"/>
                </a:cubicBezTo>
                <a:cubicBezTo>
                  <a:pt x="5724" y="12180"/>
                  <a:pt x="5142" y="12680"/>
                  <a:pt x="4498" y="12917"/>
                </a:cubicBezTo>
                <a:cubicBezTo>
                  <a:pt x="3935" y="13126"/>
                  <a:pt x="3738" y="13158"/>
                  <a:pt x="3011" y="13157"/>
                </a:cubicBezTo>
                <a:cubicBezTo>
                  <a:pt x="2325" y="13157"/>
                  <a:pt x="2238" y="13147"/>
                  <a:pt x="1483" y="12961"/>
                </a:cubicBezTo>
                <a:cubicBezTo>
                  <a:pt x="1441" y="12950"/>
                  <a:pt x="1401" y="13037"/>
                  <a:pt x="1346" y="13268"/>
                </a:cubicBezTo>
                <a:cubicBezTo>
                  <a:pt x="897" y="15127"/>
                  <a:pt x="597" y="16404"/>
                  <a:pt x="606" y="16413"/>
                </a:cubicBezTo>
                <a:cubicBezTo>
                  <a:pt x="612" y="16419"/>
                  <a:pt x="1399" y="16511"/>
                  <a:pt x="2356" y="16615"/>
                </a:cubicBezTo>
                <a:cubicBezTo>
                  <a:pt x="3312" y="16720"/>
                  <a:pt x="4115" y="16807"/>
                  <a:pt x="4140" y="16810"/>
                </a:cubicBezTo>
                <a:cubicBezTo>
                  <a:pt x="4168" y="16812"/>
                  <a:pt x="4243" y="16419"/>
                  <a:pt x="4331" y="15809"/>
                </a:cubicBezTo>
                <a:cubicBezTo>
                  <a:pt x="4490" y="14714"/>
                  <a:pt x="4512" y="14652"/>
                  <a:pt x="4764" y="14652"/>
                </a:cubicBezTo>
                <a:cubicBezTo>
                  <a:pt x="4977" y="14652"/>
                  <a:pt x="5609" y="14531"/>
                  <a:pt x="6020" y="14412"/>
                </a:cubicBezTo>
                <a:cubicBezTo>
                  <a:pt x="6500" y="14272"/>
                  <a:pt x="7247" y="13898"/>
                  <a:pt x="7619" y="13611"/>
                </a:cubicBezTo>
                <a:cubicBezTo>
                  <a:pt x="8611" y="12845"/>
                  <a:pt x="9204" y="11248"/>
                  <a:pt x="9054" y="9748"/>
                </a:cubicBezTo>
                <a:cubicBezTo>
                  <a:pt x="8895" y="8150"/>
                  <a:pt x="8111" y="6942"/>
                  <a:pt x="6797" y="6269"/>
                </a:cubicBezTo>
                <a:cubicBezTo>
                  <a:pt x="6555" y="6144"/>
                  <a:pt x="6531" y="6122"/>
                  <a:pt x="6596" y="6074"/>
                </a:cubicBezTo>
                <a:cubicBezTo>
                  <a:pt x="6662" y="6025"/>
                  <a:pt x="6634" y="5975"/>
                  <a:pt x="6299" y="5581"/>
                </a:cubicBezTo>
                <a:cubicBezTo>
                  <a:pt x="6095" y="5340"/>
                  <a:pt x="5913" y="5144"/>
                  <a:pt x="5896" y="5144"/>
                </a:cubicBezTo>
                <a:cubicBezTo>
                  <a:pt x="5829" y="5144"/>
                  <a:pt x="5980" y="5527"/>
                  <a:pt x="6103" y="5670"/>
                </a:cubicBezTo>
                <a:cubicBezTo>
                  <a:pt x="6183" y="5764"/>
                  <a:pt x="6112" y="5804"/>
                  <a:pt x="5967" y="5748"/>
                </a:cubicBezTo>
                <a:cubicBezTo>
                  <a:pt x="5810" y="5687"/>
                  <a:pt x="5626" y="5695"/>
                  <a:pt x="5456" y="5767"/>
                </a:cubicBezTo>
                <a:cubicBezTo>
                  <a:pt x="5285" y="5839"/>
                  <a:pt x="5247" y="5809"/>
                  <a:pt x="5204" y="5567"/>
                </a:cubicBezTo>
                <a:cubicBezTo>
                  <a:pt x="5169" y="5374"/>
                  <a:pt x="4981" y="5168"/>
                  <a:pt x="4772" y="5098"/>
                </a:cubicBezTo>
                <a:cubicBezTo>
                  <a:pt x="4684" y="5069"/>
                  <a:pt x="4586" y="5062"/>
                  <a:pt x="4480" y="5074"/>
                </a:cubicBezTo>
                <a:close/>
                <a:moveTo>
                  <a:pt x="855" y="18026"/>
                </a:moveTo>
                <a:cubicBezTo>
                  <a:pt x="774" y="18025"/>
                  <a:pt x="758" y="18060"/>
                  <a:pt x="712" y="18336"/>
                </a:cubicBezTo>
                <a:cubicBezTo>
                  <a:pt x="683" y="18509"/>
                  <a:pt x="587" y="19059"/>
                  <a:pt x="500" y="19558"/>
                </a:cubicBezTo>
                <a:cubicBezTo>
                  <a:pt x="412" y="20057"/>
                  <a:pt x="344" y="20470"/>
                  <a:pt x="348" y="20475"/>
                </a:cubicBezTo>
                <a:cubicBezTo>
                  <a:pt x="353" y="20481"/>
                  <a:pt x="1113" y="20602"/>
                  <a:pt x="2035" y="20742"/>
                </a:cubicBezTo>
                <a:cubicBezTo>
                  <a:pt x="2957" y="20883"/>
                  <a:pt x="3724" y="20999"/>
                  <a:pt x="3740" y="21001"/>
                </a:cubicBezTo>
                <a:cubicBezTo>
                  <a:pt x="3781" y="21008"/>
                  <a:pt x="3800" y="20896"/>
                  <a:pt x="3952" y="19698"/>
                </a:cubicBezTo>
                <a:cubicBezTo>
                  <a:pt x="4027" y="19110"/>
                  <a:pt x="4075" y="18615"/>
                  <a:pt x="4058" y="18598"/>
                </a:cubicBezTo>
                <a:cubicBezTo>
                  <a:pt x="4027" y="18566"/>
                  <a:pt x="1014" y="18028"/>
                  <a:pt x="855" y="18026"/>
                </a:cubicBezTo>
                <a:close/>
                <a:moveTo>
                  <a:pt x="15980" y="19434"/>
                </a:moveTo>
                <a:cubicBezTo>
                  <a:pt x="15945" y="19437"/>
                  <a:pt x="15500" y="19513"/>
                  <a:pt x="14991" y="19604"/>
                </a:cubicBezTo>
                <a:cubicBezTo>
                  <a:pt x="14155" y="19753"/>
                  <a:pt x="14068" y="19778"/>
                  <a:pt x="14068" y="19855"/>
                </a:cubicBezTo>
                <a:cubicBezTo>
                  <a:pt x="14068" y="19902"/>
                  <a:pt x="14117" y="20308"/>
                  <a:pt x="14177" y="20758"/>
                </a:cubicBezTo>
                <a:cubicBezTo>
                  <a:pt x="14235" y="21190"/>
                  <a:pt x="14267" y="21539"/>
                  <a:pt x="14259" y="21600"/>
                </a:cubicBezTo>
                <a:lnTo>
                  <a:pt x="16063" y="21600"/>
                </a:lnTo>
                <a:lnTo>
                  <a:pt x="16055" y="20553"/>
                </a:lnTo>
                <a:cubicBezTo>
                  <a:pt x="16047" y="19585"/>
                  <a:pt x="16035" y="19430"/>
                  <a:pt x="15980" y="19434"/>
                </a:cubicBezTo>
                <a:close/>
              </a:path>
            </a:pathLst>
          </a:custGeom>
          <a:noFill/>
          <a:ln>
            <a:noFill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345" name="Google Shape;345;p26" descr="Screen Clippi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10778" y="1120140"/>
            <a:ext cx="6277378" cy="317481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6"/>
          <p:cNvSpPr txBox="1"/>
          <p:nvPr/>
        </p:nvSpPr>
        <p:spPr>
          <a:xfrm>
            <a:off x="3208339" y="2445067"/>
            <a:ext cx="116586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يدن</a:t>
            </a:r>
            <a:r>
              <a:rPr lang="ar-OM" sz="44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و</a:t>
            </a:r>
            <a:endParaRPr sz="44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47" name="Google Shape;347;p26"/>
          <p:cNvSpPr txBox="1"/>
          <p:nvPr/>
        </p:nvSpPr>
        <p:spPr>
          <a:xfrm>
            <a:off x="3208339" y="3265513"/>
            <a:ext cx="136316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يجر</a:t>
            </a:r>
            <a:r>
              <a:rPr lang="ar-OM" sz="40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ي</a:t>
            </a:r>
            <a:endParaRPr sz="40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52;p27"/>
          <p:cNvGrpSpPr/>
          <p:nvPr/>
        </p:nvGrpSpPr>
        <p:grpSpPr>
          <a:xfrm>
            <a:off x="-41048" y="11"/>
            <a:ext cx="12233048" cy="6857989"/>
            <a:chOff x="0" y="11"/>
            <a:chExt cx="12191999" cy="6857989"/>
          </a:xfrm>
        </p:grpSpPr>
        <p:pic>
          <p:nvPicPr>
            <p:cNvPr id="353" name="Google Shape;353;p27"/>
            <p:cNvPicPr preferRelativeResize="0"/>
            <p:nvPr/>
          </p:nvPicPr>
          <p:blipFill rotWithShape="1">
            <a:blip r:embed="rId3">
              <a:alphaModFix/>
            </a:blip>
            <a:srcRect t="63809"/>
            <a:stretch/>
          </p:blipFill>
          <p:spPr>
            <a:xfrm>
              <a:off x="0" y="6048102"/>
              <a:ext cx="12191999" cy="809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p27"/>
            <p:cNvPicPr preferRelativeResize="0"/>
            <p:nvPr/>
          </p:nvPicPr>
          <p:blipFill rotWithShape="1">
            <a:blip r:embed="rId4">
              <a:alphaModFix/>
            </a:blip>
            <a:srcRect t="6614" b="9116"/>
            <a:stretch/>
          </p:blipFill>
          <p:spPr>
            <a:xfrm>
              <a:off x="0" y="11"/>
              <a:ext cx="12191999" cy="60480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5" name="Google Shape;355;p27"/>
          <p:cNvGrpSpPr/>
          <p:nvPr/>
        </p:nvGrpSpPr>
        <p:grpSpPr>
          <a:xfrm>
            <a:off x="1837603" y="971238"/>
            <a:ext cx="8746741" cy="4105637"/>
            <a:chOff x="649807" y="336343"/>
            <a:chExt cx="10892385" cy="5657360"/>
          </a:xfrm>
        </p:grpSpPr>
        <p:pic>
          <p:nvPicPr>
            <p:cNvPr id="356" name="Google Shape;356;p27" descr="IMG_0399.jpeg"/>
            <p:cNvPicPr preferRelativeResize="0"/>
            <p:nvPr/>
          </p:nvPicPr>
          <p:blipFill rotWithShape="1">
            <a:blip r:embed="rId5">
              <a:alphaModFix/>
            </a:blip>
            <a:srcRect l="4055" t="6380" r="4055" b="9825"/>
            <a:stretch/>
          </p:blipFill>
          <p:spPr>
            <a:xfrm>
              <a:off x="649807" y="336343"/>
              <a:ext cx="10892385" cy="565736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357" name="Google Shape;357;p27"/>
            <p:cNvSpPr/>
            <p:nvPr/>
          </p:nvSpPr>
          <p:spPr>
            <a:xfrm>
              <a:off x="733921" y="417095"/>
              <a:ext cx="10723328" cy="54382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pic>
        <p:nvPicPr>
          <p:cNvPr id="358" name="Google Shape;358;p27" descr="BE0C18F9-FDEC-46D3-8EC0-84918E30E11B-L0-001.jpeg"/>
          <p:cNvPicPr preferRelativeResize="0"/>
          <p:nvPr/>
        </p:nvPicPr>
        <p:blipFill rotWithShape="1">
          <a:blip r:embed="rId6">
            <a:alphaModFix/>
          </a:blip>
          <a:srcRect l="44" r="3" b="7796"/>
          <a:stretch/>
        </p:blipFill>
        <p:spPr>
          <a:xfrm rot="-1077944" flipH="1">
            <a:off x="8642907" y="447461"/>
            <a:ext cx="2529189" cy="2487147"/>
          </a:xfrm>
          <a:custGeom>
            <a:avLst/>
            <a:gdLst/>
            <a:ahLst/>
            <a:cxnLst/>
            <a:rect l="l" t="t" r="r" b="b"/>
            <a:pathLst>
              <a:path w="21594" h="21600" extrusionOk="0">
                <a:moveTo>
                  <a:pt x="20411" y="0"/>
                </a:moveTo>
                <a:cubicBezTo>
                  <a:pt x="19251" y="0"/>
                  <a:pt x="19226" y="1"/>
                  <a:pt x="19019" y="102"/>
                </a:cubicBezTo>
                <a:cubicBezTo>
                  <a:pt x="18747" y="236"/>
                  <a:pt x="18493" y="520"/>
                  <a:pt x="18327" y="874"/>
                </a:cubicBezTo>
                <a:cubicBezTo>
                  <a:pt x="18116" y="1323"/>
                  <a:pt x="18051" y="1671"/>
                  <a:pt x="18051" y="2333"/>
                </a:cubicBezTo>
                <a:cubicBezTo>
                  <a:pt x="18052" y="2982"/>
                  <a:pt x="18110" y="3235"/>
                  <a:pt x="18383" y="3744"/>
                </a:cubicBezTo>
                <a:lnTo>
                  <a:pt x="18526" y="4011"/>
                </a:lnTo>
                <a:lnTo>
                  <a:pt x="18420" y="4221"/>
                </a:lnTo>
                <a:cubicBezTo>
                  <a:pt x="18332" y="4394"/>
                  <a:pt x="18316" y="4474"/>
                  <a:pt x="18332" y="4672"/>
                </a:cubicBezTo>
                <a:cubicBezTo>
                  <a:pt x="18356" y="4959"/>
                  <a:pt x="18486" y="5235"/>
                  <a:pt x="18656" y="5362"/>
                </a:cubicBezTo>
                <a:cubicBezTo>
                  <a:pt x="18725" y="5414"/>
                  <a:pt x="18790" y="5514"/>
                  <a:pt x="18804" y="5589"/>
                </a:cubicBezTo>
                <a:cubicBezTo>
                  <a:pt x="18819" y="5662"/>
                  <a:pt x="18864" y="5756"/>
                  <a:pt x="18903" y="5799"/>
                </a:cubicBezTo>
                <a:cubicBezTo>
                  <a:pt x="18969" y="5873"/>
                  <a:pt x="18968" y="5885"/>
                  <a:pt x="18881" y="5966"/>
                </a:cubicBezTo>
                <a:cubicBezTo>
                  <a:pt x="18772" y="6069"/>
                  <a:pt x="18755" y="6316"/>
                  <a:pt x="18852" y="6398"/>
                </a:cubicBezTo>
                <a:cubicBezTo>
                  <a:pt x="18887" y="6428"/>
                  <a:pt x="18978" y="6467"/>
                  <a:pt x="19054" y="6487"/>
                </a:cubicBezTo>
                <a:cubicBezTo>
                  <a:pt x="19260" y="6541"/>
                  <a:pt x="19808" y="6504"/>
                  <a:pt x="20000" y="6422"/>
                </a:cubicBezTo>
                <a:cubicBezTo>
                  <a:pt x="20093" y="6383"/>
                  <a:pt x="20213" y="6308"/>
                  <a:pt x="20265" y="6258"/>
                </a:cubicBezTo>
                <a:cubicBezTo>
                  <a:pt x="20368" y="6160"/>
                  <a:pt x="20394" y="5970"/>
                  <a:pt x="20316" y="5891"/>
                </a:cubicBezTo>
                <a:cubicBezTo>
                  <a:pt x="20282" y="5856"/>
                  <a:pt x="20333" y="5803"/>
                  <a:pt x="20504" y="5691"/>
                </a:cubicBezTo>
                <a:cubicBezTo>
                  <a:pt x="20826" y="5482"/>
                  <a:pt x="20978" y="5214"/>
                  <a:pt x="20973" y="4871"/>
                </a:cubicBezTo>
                <a:cubicBezTo>
                  <a:pt x="20970" y="4624"/>
                  <a:pt x="20974" y="4618"/>
                  <a:pt x="21149" y="4496"/>
                </a:cubicBezTo>
                <a:cubicBezTo>
                  <a:pt x="21260" y="4419"/>
                  <a:pt x="21362" y="4295"/>
                  <a:pt x="21424" y="4165"/>
                </a:cubicBezTo>
                <a:cubicBezTo>
                  <a:pt x="21479" y="4050"/>
                  <a:pt x="21540" y="3920"/>
                  <a:pt x="21560" y="3879"/>
                </a:cubicBezTo>
                <a:cubicBezTo>
                  <a:pt x="21579" y="3837"/>
                  <a:pt x="21594" y="2948"/>
                  <a:pt x="21594" y="1902"/>
                </a:cubicBezTo>
                <a:lnTo>
                  <a:pt x="21594" y="0"/>
                </a:lnTo>
                <a:lnTo>
                  <a:pt x="20411" y="0"/>
                </a:lnTo>
                <a:close/>
                <a:moveTo>
                  <a:pt x="14159" y="3118"/>
                </a:moveTo>
                <a:cubicBezTo>
                  <a:pt x="14090" y="3129"/>
                  <a:pt x="14018" y="3158"/>
                  <a:pt x="13941" y="3207"/>
                </a:cubicBezTo>
                <a:lnTo>
                  <a:pt x="13790" y="3304"/>
                </a:lnTo>
                <a:lnTo>
                  <a:pt x="14007" y="3328"/>
                </a:lnTo>
                <a:cubicBezTo>
                  <a:pt x="14264" y="3356"/>
                  <a:pt x="14414" y="3447"/>
                  <a:pt x="14570" y="3671"/>
                </a:cubicBezTo>
                <a:cubicBezTo>
                  <a:pt x="14708" y="3871"/>
                  <a:pt x="14746" y="3795"/>
                  <a:pt x="14644" y="3523"/>
                </a:cubicBezTo>
                <a:cubicBezTo>
                  <a:pt x="14531" y="3222"/>
                  <a:pt x="14364" y="3085"/>
                  <a:pt x="14159" y="3118"/>
                </a:cubicBezTo>
                <a:close/>
                <a:moveTo>
                  <a:pt x="12377" y="3148"/>
                </a:moveTo>
                <a:cubicBezTo>
                  <a:pt x="12287" y="3150"/>
                  <a:pt x="12196" y="3172"/>
                  <a:pt x="12135" y="3212"/>
                </a:cubicBezTo>
                <a:cubicBezTo>
                  <a:pt x="12005" y="3300"/>
                  <a:pt x="11874" y="3520"/>
                  <a:pt x="11772" y="3822"/>
                </a:cubicBezTo>
                <a:cubicBezTo>
                  <a:pt x="11727" y="3955"/>
                  <a:pt x="11703" y="4063"/>
                  <a:pt x="11719" y="4062"/>
                </a:cubicBezTo>
                <a:cubicBezTo>
                  <a:pt x="11735" y="4061"/>
                  <a:pt x="11817" y="3949"/>
                  <a:pt x="11899" y="3817"/>
                </a:cubicBezTo>
                <a:cubicBezTo>
                  <a:pt x="12081" y="3523"/>
                  <a:pt x="12267" y="3372"/>
                  <a:pt x="12528" y="3304"/>
                </a:cubicBezTo>
                <a:cubicBezTo>
                  <a:pt x="12718" y="3255"/>
                  <a:pt x="12722" y="3254"/>
                  <a:pt x="12626" y="3202"/>
                </a:cubicBezTo>
                <a:cubicBezTo>
                  <a:pt x="12558" y="3165"/>
                  <a:pt x="12467" y="3145"/>
                  <a:pt x="12377" y="3148"/>
                </a:cubicBezTo>
                <a:close/>
                <a:moveTo>
                  <a:pt x="5477" y="3806"/>
                </a:moveTo>
                <a:cubicBezTo>
                  <a:pt x="5383" y="3810"/>
                  <a:pt x="5279" y="3838"/>
                  <a:pt x="5185" y="3887"/>
                </a:cubicBezTo>
                <a:cubicBezTo>
                  <a:pt x="5046" y="3959"/>
                  <a:pt x="4668" y="4323"/>
                  <a:pt x="4668" y="4386"/>
                </a:cubicBezTo>
                <a:cubicBezTo>
                  <a:pt x="4668" y="4430"/>
                  <a:pt x="4733" y="4406"/>
                  <a:pt x="4859" y="4318"/>
                </a:cubicBezTo>
                <a:cubicBezTo>
                  <a:pt x="5088" y="4160"/>
                  <a:pt x="5458" y="3983"/>
                  <a:pt x="5625" y="3952"/>
                </a:cubicBezTo>
                <a:cubicBezTo>
                  <a:pt x="5776" y="3923"/>
                  <a:pt x="5783" y="3917"/>
                  <a:pt x="5710" y="3863"/>
                </a:cubicBezTo>
                <a:cubicBezTo>
                  <a:pt x="5654" y="3821"/>
                  <a:pt x="5570" y="3802"/>
                  <a:pt x="5477" y="3806"/>
                </a:cubicBezTo>
                <a:close/>
                <a:moveTo>
                  <a:pt x="14729" y="4839"/>
                </a:moveTo>
                <a:cubicBezTo>
                  <a:pt x="14663" y="4839"/>
                  <a:pt x="14591" y="4856"/>
                  <a:pt x="14517" y="4890"/>
                </a:cubicBezTo>
                <a:cubicBezTo>
                  <a:pt x="14400" y="4944"/>
                  <a:pt x="14244" y="5165"/>
                  <a:pt x="14153" y="5403"/>
                </a:cubicBezTo>
                <a:cubicBezTo>
                  <a:pt x="14067" y="5629"/>
                  <a:pt x="14028" y="5662"/>
                  <a:pt x="13854" y="5662"/>
                </a:cubicBezTo>
                <a:cubicBezTo>
                  <a:pt x="13721" y="5662"/>
                  <a:pt x="13675" y="5637"/>
                  <a:pt x="13581" y="5511"/>
                </a:cubicBezTo>
                <a:cubicBezTo>
                  <a:pt x="13356" y="5211"/>
                  <a:pt x="12916" y="5098"/>
                  <a:pt x="12642" y="5268"/>
                </a:cubicBezTo>
                <a:cubicBezTo>
                  <a:pt x="12569" y="5313"/>
                  <a:pt x="12453" y="5459"/>
                  <a:pt x="12377" y="5605"/>
                </a:cubicBezTo>
                <a:lnTo>
                  <a:pt x="12244" y="5861"/>
                </a:lnTo>
                <a:lnTo>
                  <a:pt x="11913" y="5915"/>
                </a:lnTo>
                <a:cubicBezTo>
                  <a:pt x="11547" y="5977"/>
                  <a:pt x="10312" y="6288"/>
                  <a:pt x="10221" y="6341"/>
                </a:cubicBezTo>
                <a:cubicBezTo>
                  <a:pt x="10176" y="6368"/>
                  <a:pt x="10393" y="7141"/>
                  <a:pt x="11244" y="9985"/>
                </a:cubicBezTo>
                <a:cubicBezTo>
                  <a:pt x="11839" y="11970"/>
                  <a:pt x="12672" y="14750"/>
                  <a:pt x="13095" y="16165"/>
                </a:cubicBezTo>
                <a:cubicBezTo>
                  <a:pt x="13519" y="17579"/>
                  <a:pt x="13882" y="18800"/>
                  <a:pt x="13904" y="18878"/>
                </a:cubicBezTo>
                <a:cubicBezTo>
                  <a:pt x="13941" y="19009"/>
                  <a:pt x="13957" y="19019"/>
                  <a:pt x="14082" y="18997"/>
                </a:cubicBezTo>
                <a:cubicBezTo>
                  <a:pt x="14156" y="18984"/>
                  <a:pt x="14626" y="18916"/>
                  <a:pt x="15126" y="18846"/>
                </a:cubicBezTo>
                <a:cubicBezTo>
                  <a:pt x="15627" y="18776"/>
                  <a:pt x="16040" y="18712"/>
                  <a:pt x="16044" y="18706"/>
                </a:cubicBezTo>
                <a:cubicBezTo>
                  <a:pt x="16055" y="18690"/>
                  <a:pt x="16667" y="6062"/>
                  <a:pt x="16664" y="5894"/>
                </a:cubicBezTo>
                <a:lnTo>
                  <a:pt x="16662" y="5759"/>
                </a:lnTo>
                <a:lnTo>
                  <a:pt x="16375" y="5734"/>
                </a:lnTo>
                <a:cubicBezTo>
                  <a:pt x="16218" y="5720"/>
                  <a:pt x="15930" y="5696"/>
                  <a:pt x="15736" y="5681"/>
                </a:cubicBezTo>
                <a:lnTo>
                  <a:pt x="15384" y="5651"/>
                </a:lnTo>
                <a:lnTo>
                  <a:pt x="15243" y="5341"/>
                </a:lnTo>
                <a:cubicBezTo>
                  <a:pt x="15089" y="5002"/>
                  <a:pt x="14926" y="4840"/>
                  <a:pt x="14729" y="4839"/>
                </a:cubicBezTo>
                <a:close/>
                <a:moveTo>
                  <a:pt x="4480" y="5074"/>
                </a:moveTo>
                <a:cubicBezTo>
                  <a:pt x="4161" y="5107"/>
                  <a:pt x="3782" y="5312"/>
                  <a:pt x="3507" y="5621"/>
                </a:cubicBezTo>
                <a:cubicBezTo>
                  <a:pt x="3305" y="5848"/>
                  <a:pt x="3241" y="5889"/>
                  <a:pt x="2942" y="5991"/>
                </a:cubicBezTo>
                <a:cubicBezTo>
                  <a:pt x="1550" y="6463"/>
                  <a:pt x="636" y="7449"/>
                  <a:pt x="179" y="8969"/>
                </a:cubicBezTo>
                <a:cubicBezTo>
                  <a:pt x="114" y="9182"/>
                  <a:pt x="43" y="9383"/>
                  <a:pt x="20" y="9414"/>
                </a:cubicBezTo>
                <a:cubicBezTo>
                  <a:pt x="-6" y="9447"/>
                  <a:pt x="-6" y="9484"/>
                  <a:pt x="17" y="9505"/>
                </a:cubicBezTo>
                <a:cubicBezTo>
                  <a:pt x="38" y="9525"/>
                  <a:pt x="380" y="9615"/>
                  <a:pt x="778" y="9705"/>
                </a:cubicBezTo>
                <a:cubicBezTo>
                  <a:pt x="1762" y="9927"/>
                  <a:pt x="1698" y="9894"/>
                  <a:pt x="1682" y="10169"/>
                </a:cubicBezTo>
                <a:cubicBezTo>
                  <a:pt x="1672" y="10359"/>
                  <a:pt x="1657" y="10396"/>
                  <a:pt x="1584" y="10406"/>
                </a:cubicBezTo>
                <a:cubicBezTo>
                  <a:pt x="1280" y="10451"/>
                  <a:pt x="1294" y="11211"/>
                  <a:pt x="1608" y="11596"/>
                </a:cubicBezTo>
                <a:cubicBezTo>
                  <a:pt x="1852" y="11894"/>
                  <a:pt x="2097" y="11952"/>
                  <a:pt x="2194" y="11736"/>
                </a:cubicBezTo>
                <a:lnTo>
                  <a:pt x="2239" y="11633"/>
                </a:lnTo>
                <a:lnTo>
                  <a:pt x="2443" y="11712"/>
                </a:lnTo>
                <a:cubicBezTo>
                  <a:pt x="3094" y="11963"/>
                  <a:pt x="3708" y="11800"/>
                  <a:pt x="3942" y="11312"/>
                </a:cubicBezTo>
                <a:cubicBezTo>
                  <a:pt x="3990" y="11212"/>
                  <a:pt x="4106" y="11056"/>
                  <a:pt x="4199" y="10965"/>
                </a:cubicBezTo>
                <a:cubicBezTo>
                  <a:pt x="4297" y="10868"/>
                  <a:pt x="4401" y="10703"/>
                  <a:pt x="4448" y="10573"/>
                </a:cubicBezTo>
                <a:cubicBezTo>
                  <a:pt x="4546" y="10304"/>
                  <a:pt x="4636" y="10251"/>
                  <a:pt x="5111" y="10180"/>
                </a:cubicBezTo>
                <a:cubicBezTo>
                  <a:pt x="5300" y="10151"/>
                  <a:pt x="5502" y="10103"/>
                  <a:pt x="5559" y="10072"/>
                </a:cubicBezTo>
                <a:cubicBezTo>
                  <a:pt x="5657" y="10018"/>
                  <a:pt x="5676" y="10027"/>
                  <a:pt x="5848" y="10220"/>
                </a:cubicBezTo>
                <a:cubicBezTo>
                  <a:pt x="6200" y="10615"/>
                  <a:pt x="6238" y="11079"/>
                  <a:pt x="5970" y="11652"/>
                </a:cubicBezTo>
                <a:cubicBezTo>
                  <a:pt x="5724" y="12180"/>
                  <a:pt x="5142" y="12680"/>
                  <a:pt x="4498" y="12917"/>
                </a:cubicBezTo>
                <a:cubicBezTo>
                  <a:pt x="3935" y="13126"/>
                  <a:pt x="3738" y="13158"/>
                  <a:pt x="3011" y="13157"/>
                </a:cubicBezTo>
                <a:cubicBezTo>
                  <a:pt x="2325" y="13157"/>
                  <a:pt x="2238" y="13147"/>
                  <a:pt x="1483" y="12961"/>
                </a:cubicBezTo>
                <a:cubicBezTo>
                  <a:pt x="1441" y="12950"/>
                  <a:pt x="1401" y="13037"/>
                  <a:pt x="1346" y="13268"/>
                </a:cubicBezTo>
                <a:cubicBezTo>
                  <a:pt x="897" y="15127"/>
                  <a:pt x="597" y="16404"/>
                  <a:pt x="606" y="16413"/>
                </a:cubicBezTo>
                <a:cubicBezTo>
                  <a:pt x="612" y="16419"/>
                  <a:pt x="1399" y="16511"/>
                  <a:pt x="2356" y="16615"/>
                </a:cubicBezTo>
                <a:cubicBezTo>
                  <a:pt x="3312" y="16720"/>
                  <a:pt x="4115" y="16807"/>
                  <a:pt x="4140" y="16810"/>
                </a:cubicBezTo>
                <a:cubicBezTo>
                  <a:pt x="4168" y="16812"/>
                  <a:pt x="4243" y="16419"/>
                  <a:pt x="4331" y="15809"/>
                </a:cubicBezTo>
                <a:cubicBezTo>
                  <a:pt x="4490" y="14714"/>
                  <a:pt x="4512" y="14652"/>
                  <a:pt x="4764" y="14652"/>
                </a:cubicBezTo>
                <a:cubicBezTo>
                  <a:pt x="4977" y="14652"/>
                  <a:pt x="5609" y="14531"/>
                  <a:pt x="6020" y="14412"/>
                </a:cubicBezTo>
                <a:cubicBezTo>
                  <a:pt x="6500" y="14272"/>
                  <a:pt x="7247" y="13898"/>
                  <a:pt x="7619" y="13611"/>
                </a:cubicBezTo>
                <a:cubicBezTo>
                  <a:pt x="8611" y="12845"/>
                  <a:pt x="9204" y="11248"/>
                  <a:pt x="9054" y="9748"/>
                </a:cubicBezTo>
                <a:cubicBezTo>
                  <a:pt x="8895" y="8150"/>
                  <a:pt x="8111" y="6942"/>
                  <a:pt x="6797" y="6269"/>
                </a:cubicBezTo>
                <a:cubicBezTo>
                  <a:pt x="6555" y="6144"/>
                  <a:pt x="6531" y="6122"/>
                  <a:pt x="6596" y="6074"/>
                </a:cubicBezTo>
                <a:cubicBezTo>
                  <a:pt x="6662" y="6025"/>
                  <a:pt x="6634" y="5975"/>
                  <a:pt x="6299" y="5581"/>
                </a:cubicBezTo>
                <a:cubicBezTo>
                  <a:pt x="6095" y="5340"/>
                  <a:pt x="5913" y="5144"/>
                  <a:pt x="5896" y="5144"/>
                </a:cubicBezTo>
                <a:cubicBezTo>
                  <a:pt x="5829" y="5144"/>
                  <a:pt x="5980" y="5527"/>
                  <a:pt x="6103" y="5670"/>
                </a:cubicBezTo>
                <a:cubicBezTo>
                  <a:pt x="6183" y="5764"/>
                  <a:pt x="6112" y="5804"/>
                  <a:pt x="5967" y="5748"/>
                </a:cubicBezTo>
                <a:cubicBezTo>
                  <a:pt x="5810" y="5687"/>
                  <a:pt x="5626" y="5695"/>
                  <a:pt x="5456" y="5767"/>
                </a:cubicBezTo>
                <a:cubicBezTo>
                  <a:pt x="5285" y="5839"/>
                  <a:pt x="5247" y="5809"/>
                  <a:pt x="5204" y="5567"/>
                </a:cubicBezTo>
                <a:cubicBezTo>
                  <a:pt x="5169" y="5374"/>
                  <a:pt x="4981" y="5168"/>
                  <a:pt x="4772" y="5098"/>
                </a:cubicBezTo>
                <a:cubicBezTo>
                  <a:pt x="4684" y="5069"/>
                  <a:pt x="4586" y="5062"/>
                  <a:pt x="4480" y="5074"/>
                </a:cubicBezTo>
                <a:close/>
                <a:moveTo>
                  <a:pt x="855" y="18026"/>
                </a:moveTo>
                <a:cubicBezTo>
                  <a:pt x="774" y="18025"/>
                  <a:pt x="758" y="18060"/>
                  <a:pt x="712" y="18336"/>
                </a:cubicBezTo>
                <a:cubicBezTo>
                  <a:pt x="683" y="18509"/>
                  <a:pt x="587" y="19059"/>
                  <a:pt x="500" y="19558"/>
                </a:cubicBezTo>
                <a:cubicBezTo>
                  <a:pt x="412" y="20057"/>
                  <a:pt x="344" y="20470"/>
                  <a:pt x="348" y="20475"/>
                </a:cubicBezTo>
                <a:cubicBezTo>
                  <a:pt x="353" y="20481"/>
                  <a:pt x="1113" y="20602"/>
                  <a:pt x="2035" y="20742"/>
                </a:cubicBezTo>
                <a:cubicBezTo>
                  <a:pt x="2957" y="20883"/>
                  <a:pt x="3724" y="20999"/>
                  <a:pt x="3740" y="21001"/>
                </a:cubicBezTo>
                <a:cubicBezTo>
                  <a:pt x="3781" y="21008"/>
                  <a:pt x="3800" y="20896"/>
                  <a:pt x="3952" y="19698"/>
                </a:cubicBezTo>
                <a:cubicBezTo>
                  <a:pt x="4027" y="19110"/>
                  <a:pt x="4075" y="18615"/>
                  <a:pt x="4058" y="18598"/>
                </a:cubicBezTo>
                <a:cubicBezTo>
                  <a:pt x="4027" y="18566"/>
                  <a:pt x="1014" y="18028"/>
                  <a:pt x="855" y="18026"/>
                </a:cubicBezTo>
                <a:close/>
                <a:moveTo>
                  <a:pt x="15980" y="19434"/>
                </a:moveTo>
                <a:cubicBezTo>
                  <a:pt x="15945" y="19437"/>
                  <a:pt x="15500" y="19513"/>
                  <a:pt x="14991" y="19604"/>
                </a:cubicBezTo>
                <a:cubicBezTo>
                  <a:pt x="14155" y="19753"/>
                  <a:pt x="14068" y="19778"/>
                  <a:pt x="14068" y="19855"/>
                </a:cubicBezTo>
                <a:cubicBezTo>
                  <a:pt x="14068" y="19902"/>
                  <a:pt x="14117" y="20308"/>
                  <a:pt x="14177" y="20758"/>
                </a:cubicBezTo>
                <a:cubicBezTo>
                  <a:pt x="14235" y="21190"/>
                  <a:pt x="14267" y="21539"/>
                  <a:pt x="14259" y="21600"/>
                </a:cubicBezTo>
                <a:lnTo>
                  <a:pt x="16063" y="21600"/>
                </a:lnTo>
                <a:lnTo>
                  <a:pt x="16055" y="20553"/>
                </a:lnTo>
                <a:cubicBezTo>
                  <a:pt x="16047" y="19585"/>
                  <a:pt x="16035" y="19430"/>
                  <a:pt x="15980" y="19434"/>
                </a:cubicBezTo>
                <a:close/>
              </a:path>
            </a:pathLst>
          </a:custGeom>
          <a:noFill/>
          <a:ln>
            <a:noFill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59" name="Google Shape;359;p27"/>
          <p:cNvSpPr txBox="1"/>
          <p:nvPr/>
        </p:nvSpPr>
        <p:spPr>
          <a:xfrm>
            <a:off x="4434747" y="2197914"/>
            <a:ext cx="116586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يدن</a:t>
            </a:r>
            <a:r>
              <a:rPr lang="ar-OM" sz="4400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و</a:t>
            </a:r>
            <a:endParaRPr sz="4400">
              <a:solidFill>
                <a:srgbClr val="00B05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0" name="Google Shape;360;p27"/>
          <p:cNvSpPr txBox="1"/>
          <p:nvPr/>
        </p:nvSpPr>
        <p:spPr>
          <a:xfrm>
            <a:off x="4237440" y="3264033"/>
            <a:ext cx="136316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يجر</a:t>
            </a:r>
            <a:r>
              <a:rPr lang="ar-OM" sz="40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ي</a:t>
            </a:r>
            <a:endParaRPr sz="40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61" name="Google Shape;361;p27" descr="Screen Clippi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80357" y="218144"/>
            <a:ext cx="4602332" cy="1564792"/>
          </a:xfrm>
          <a:prstGeom prst="rect">
            <a:avLst/>
          </a:prstGeom>
          <a:noFill/>
          <a:ln w="571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2" name="Google Shape;362;p27"/>
          <p:cNvSpPr txBox="1"/>
          <p:nvPr/>
        </p:nvSpPr>
        <p:spPr>
          <a:xfrm>
            <a:off x="7283372" y="2311402"/>
            <a:ext cx="157734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5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دن</a:t>
            </a:r>
            <a:r>
              <a:rPr lang="ar-OM" sz="5400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ا</a:t>
            </a:r>
            <a:endParaRPr sz="5400">
              <a:solidFill>
                <a:srgbClr val="00B05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3" name="Google Shape;363;p27"/>
          <p:cNvSpPr txBox="1"/>
          <p:nvPr/>
        </p:nvSpPr>
        <p:spPr>
          <a:xfrm>
            <a:off x="6902210" y="3264033"/>
            <a:ext cx="157734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5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جر</a:t>
            </a:r>
            <a:r>
              <a:rPr lang="ar-OM" sz="54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ى</a:t>
            </a:r>
            <a:endParaRPr sz="54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4" name="Google Shape;364;p27"/>
          <p:cNvSpPr/>
          <p:nvPr/>
        </p:nvSpPr>
        <p:spPr>
          <a:xfrm>
            <a:off x="7283371" y="2331958"/>
            <a:ext cx="295542" cy="562348"/>
          </a:xfrm>
          <a:prstGeom prst="ellipse">
            <a:avLst/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5" name="Google Shape;365;p27"/>
          <p:cNvSpPr/>
          <p:nvPr/>
        </p:nvSpPr>
        <p:spPr>
          <a:xfrm>
            <a:off x="4499289" y="2405007"/>
            <a:ext cx="295542" cy="562348"/>
          </a:xfrm>
          <a:prstGeom prst="ellipse">
            <a:avLst/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6" name="Google Shape;366;p27"/>
          <p:cNvSpPr/>
          <p:nvPr/>
        </p:nvSpPr>
        <p:spPr>
          <a:xfrm>
            <a:off x="6818163" y="3499395"/>
            <a:ext cx="707149" cy="613315"/>
          </a:xfrm>
          <a:prstGeom prst="ellipse">
            <a:avLst/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7" name="Google Shape;367;p27"/>
          <p:cNvSpPr/>
          <p:nvPr/>
        </p:nvSpPr>
        <p:spPr>
          <a:xfrm>
            <a:off x="4237439" y="3426141"/>
            <a:ext cx="486861" cy="545778"/>
          </a:xfrm>
          <a:prstGeom prst="ellipse">
            <a:avLst/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8" name="Google Shape;368;p27"/>
          <p:cNvSpPr/>
          <p:nvPr/>
        </p:nvSpPr>
        <p:spPr>
          <a:xfrm rot="-10522068">
            <a:off x="4980524" y="2927564"/>
            <a:ext cx="2694571" cy="528208"/>
          </a:xfrm>
          <a:prstGeom prst="curvedDownArrow">
            <a:avLst>
              <a:gd name="adj1" fmla="val 25000"/>
              <a:gd name="adj2" fmla="val 46175"/>
              <a:gd name="adj3" fmla="val 25000"/>
            </a:avLst>
          </a:prstGeom>
          <a:solidFill>
            <a:srgbClr val="FF0000"/>
          </a:solidFill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9" name="Google Shape;369;p27"/>
          <p:cNvSpPr/>
          <p:nvPr/>
        </p:nvSpPr>
        <p:spPr>
          <a:xfrm rot="-10522068">
            <a:off x="4642330" y="4019548"/>
            <a:ext cx="2825244" cy="598952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